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</p:sldIdLst>
  <p:sldSz cx="10058400" cy="7772400"/>
  <p:notesSz cx="10058400" cy="7772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748277" y="3003804"/>
            <a:ext cx="437387" cy="473963"/>
          </a:xfrm>
          <a:custGeom>
            <a:avLst/>
            <a:gdLst/>
            <a:ahLst/>
            <a:cxnLst/>
            <a:rect l="l" t="t" r="r" b="b"/>
            <a:pathLst>
              <a:path w="437387" h="473963">
                <a:moveTo>
                  <a:pt x="0" y="0"/>
                </a:moveTo>
                <a:lnTo>
                  <a:pt x="0" y="473963"/>
                </a:lnTo>
                <a:lnTo>
                  <a:pt x="437387" y="473963"/>
                </a:lnTo>
                <a:lnTo>
                  <a:pt x="43738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27753" y="3000755"/>
            <a:ext cx="333756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1721" y="3425952"/>
            <a:ext cx="422148" cy="473963"/>
          </a:xfrm>
          <a:custGeom>
            <a:avLst/>
            <a:gdLst/>
            <a:ahLst/>
            <a:cxnLst/>
            <a:rect l="l" t="t" r="r" b="b"/>
            <a:pathLst>
              <a:path w="422148" h="473963">
                <a:moveTo>
                  <a:pt x="0" y="0"/>
                </a:moveTo>
                <a:lnTo>
                  <a:pt x="0" y="473963"/>
                </a:lnTo>
                <a:lnTo>
                  <a:pt x="422148" y="473963"/>
                </a:lnTo>
                <a:lnTo>
                  <a:pt x="42214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08703" y="2895600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54145" y="3349752"/>
            <a:ext cx="9014459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526539" y="2792677"/>
            <a:ext cx="3173251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Co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pu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-19" dirty="0" smtClean="0">
                <a:solidFill>
                  <a:srgbClr val="323299"/>
                </a:solidFill>
                <a:latin typeface="Times New Roman"/>
                <a:cs typeface="Times New Roman"/>
              </a:rPr>
              <a:t>ç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ã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65641" y="2792677"/>
            <a:ext cx="2326602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u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86037" y="4442998"/>
            <a:ext cx="5916047" cy="16012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450"/>
              </a:lnSpc>
              <a:spcBef>
                <a:spcPts val="172"/>
              </a:spcBef>
            </a:pP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0" dirty="0" smtClean="0">
                <a:latin typeface="Times New Roman"/>
                <a:cs typeface="Times New Roman"/>
              </a:rPr>
              <a:t>la</a:t>
            </a:r>
            <a:r>
              <a:rPr sz="3200" spc="214" dirty="0" smtClean="0">
                <a:latin typeface="Times New Roman"/>
                <a:cs typeface="Times New Roman"/>
              </a:rPr>
              <a:t> </a:t>
            </a:r>
            <a:r>
              <a:rPr lang="pt-BR" sz="3200" spc="214" dirty="0" smtClean="0">
                <a:latin typeface="Times New Roman"/>
                <a:cs typeface="Times New Roman"/>
              </a:rPr>
              <a:t>1</a:t>
            </a:r>
            <a:r>
              <a:rPr sz="3200" spc="4" dirty="0" smtClean="0">
                <a:latin typeface="Times New Roman"/>
                <a:cs typeface="Times New Roman"/>
              </a:rPr>
              <a:t>2</a:t>
            </a:r>
            <a:r>
              <a:rPr sz="3200" spc="497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–</a:t>
            </a:r>
            <a:r>
              <a:rPr sz="3200" spc="343" dirty="0" smtClean="0">
                <a:latin typeface="Times New Roman"/>
                <a:cs typeface="Times New Roman"/>
              </a:rPr>
              <a:t> </a:t>
            </a:r>
            <a:r>
              <a:rPr sz="3200" spc="-5" dirty="0" smtClean="0">
                <a:latin typeface="Times New Roman"/>
                <a:cs typeface="Times New Roman"/>
              </a:rPr>
              <a:t>Pr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5" dirty="0" smtClean="0">
                <a:latin typeface="Times New Roman"/>
                <a:cs typeface="Times New Roman"/>
              </a:rPr>
              <a:t>g</a:t>
            </a:r>
            <a:r>
              <a:rPr sz="3200" spc="-5" dirty="0" smtClean="0">
                <a:latin typeface="Times New Roman"/>
                <a:cs typeface="Times New Roman"/>
              </a:rPr>
              <a:t>r</a:t>
            </a:r>
            <a:r>
              <a:rPr sz="3200" spc="-16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ma</a:t>
            </a:r>
            <a:r>
              <a:rPr sz="3200" spc="-5" dirty="0" smtClean="0">
                <a:latin typeface="Times New Roman"/>
                <a:cs typeface="Times New Roman"/>
              </a:rPr>
              <a:t>ç</a:t>
            </a:r>
            <a:r>
              <a:rPr sz="3200" spc="0" dirty="0" smtClean="0">
                <a:latin typeface="Times New Roman"/>
                <a:cs typeface="Times New Roman"/>
              </a:rPr>
              <a:t>ão</a:t>
            </a:r>
            <a:r>
              <a:rPr sz="3200" spc="187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G</a:t>
            </a:r>
            <a:r>
              <a:rPr sz="3200" spc="4" dirty="0" smtClean="0">
                <a:latin typeface="Times New Roman"/>
                <a:cs typeface="Times New Roman"/>
              </a:rPr>
              <a:t>ené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endParaRPr sz="3200" dirty="0">
              <a:latin typeface="Times New Roman"/>
              <a:cs typeface="Times New Roman"/>
            </a:endParaRPr>
          </a:p>
          <a:p>
            <a:pPr marL="2136405" marR="2169178" algn="ctr">
              <a:lnSpc>
                <a:spcPct val="95825"/>
              </a:lnSpc>
              <a:spcBef>
                <a:spcPts val="743"/>
              </a:spcBef>
            </a:pPr>
            <a:r>
              <a:rPr sz="3200" spc="0" dirty="0" smtClean="0">
                <a:latin typeface="Times New Roman"/>
                <a:cs typeface="Times New Roman"/>
              </a:rPr>
              <a:t>(</a:t>
            </a:r>
            <a:r>
              <a:rPr sz="3200" spc="-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rt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31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I</a:t>
            </a:r>
            <a:r>
              <a:rPr sz="3200" spc="0" dirty="0" smtClean="0">
                <a:latin typeface="Times New Roman"/>
                <a:cs typeface="Times New Roman"/>
              </a:rPr>
              <a:t>)</a:t>
            </a:r>
            <a:endParaRPr sz="3200" dirty="0">
              <a:latin typeface="Times New Roman"/>
              <a:cs typeface="Times New Roman"/>
            </a:endParaRPr>
          </a:p>
          <a:p>
            <a:pPr marL="673366" marR="703879" algn="ctr">
              <a:lnSpc>
                <a:spcPts val="3635"/>
              </a:lnSpc>
              <a:spcBef>
                <a:spcPts val="1110"/>
              </a:spcBef>
            </a:pPr>
            <a:r>
              <a:rPr sz="4800" spc="-4" baseline="-1811" dirty="0" smtClean="0">
                <a:latin typeface="Times New Roman"/>
                <a:cs typeface="Times New Roman"/>
              </a:rPr>
              <a:t>Pr</a:t>
            </a:r>
            <a:r>
              <a:rPr sz="4800" spc="0" baseline="-1811" dirty="0" smtClean="0">
                <a:latin typeface="Times New Roman"/>
                <a:cs typeface="Times New Roman"/>
              </a:rPr>
              <a:t>of.</a:t>
            </a:r>
            <a:r>
              <a:rPr sz="4800" spc="507" baseline="-1811" dirty="0" smtClean="0">
                <a:latin typeface="Times New Roman"/>
                <a:cs typeface="Times New Roman"/>
              </a:rPr>
              <a:t> </a:t>
            </a:r>
            <a:r>
              <a:rPr lang="pt-BR" sz="4800" spc="0" baseline="-1811" dirty="0" smtClean="0">
                <a:latin typeface="Times New Roman"/>
                <a:cs typeface="Times New Roman"/>
              </a:rPr>
              <a:t>Paulo Salgado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48277" y="2895600"/>
            <a:ext cx="360425" cy="108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108703" y="2895600"/>
            <a:ext cx="185166" cy="1082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1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748277" y="3003804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108703" y="3003804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185665" y="3003804"/>
            <a:ext cx="108204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748277" y="3425952"/>
            <a:ext cx="123443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71721" y="3425952"/>
            <a:ext cx="236981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08703" y="3425952"/>
            <a:ext cx="76962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85665" y="3425952"/>
            <a:ext cx="108204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48277" y="3477767"/>
            <a:ext cx="123443" cy="4709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871721" y="3477767"/>
            <a:ext cx="236981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108703" y="3477767"/>
            <a:ext cx="185166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871721" y="3899915"/>
            <a:ext cx="236981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108703" y="3899915"/>
            <a:ext cx="185166" cy="487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00200" y="3124200"/>
            <a:ext cx="4506468" cy="34716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422138" y="3161529"/>
            <a:ext cx="5407662" cy="3946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10"/>
              </a:lnSpc>
              <a:spcBef>
                <a:spcPts val="155"/>
              </a:spcBef>
            </a:pPr>
            <a:r>
              <a:rPr sz="3600" spc="4" baseline="1207" dirty="0" smtClean="0">
                <a:latin typeface="Times New Roman"/>
                <a:cs typeface="Times New Roman"/>
              </a:rPr>
              <a:t>(</a:t>
            </a:r>
            <a:r>
              <a:rPr sz="3600" spc="0" baseline="1207" dirty="0" smtClean="0">
                <a:latin typeface="Times New Roman"/>
                <a:cs typeface="Times New Roman"/>
              </a:rPr>
              <a:t>x </a:t>
            </a:r>
            <a:r>
              <a:rPr sz="2400" spc="0" dirty="0" smtClean="0">
                <a:latin typeface="Meiryo"/>
                <a:cs typeface="Meiryo"/>
              </a:rPr>
              <a:t>∧</a:t>
            </a:r>
            <a:r>
              <a:rPr sz="2400" spc="-6" dirty="0" smtClean="0">
                <a:latin typeface="Meiryo"/>
                <a:cs typeface="Meiryo"/>
              </a:rPr>
              <a:t> </a:t>
            </a:r>
            <a:r>
              <a:rPr sz="3600" spc="-4" baseline="1207" dirty="0" smtClean="0">
                <a:latin typeface="Times New Roman"/>
                <a:cs typeface="Times New Roman"/>
              </a:rPr>
              <a:t>t</a:t>
            </a:r>
            <a:r>
              <a:rPr sz="3600" spc="4" baseline="1207" dirty="0" smtClean="0">
                <a:latin typeface="Times New Roman"/>
                <a:cs typeface="Times New Roman"/>
              </a:rPr>
              <a:t>r</a:t>
            </a:r>
            <a:r>
              <a:rPr sz="3600" spc="0" baseline="1207" dirty="0" smtClean="0">
                <a:latin typeface="Times New Roman"/>
                <a:cs typeface="Times New Roman"/>
              </a:rPr>
              <a:t>ue)</a:t>
            </a:r>
            <a:r>
              <a:rPr sz="3600" spc="-4" baseline="1207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Meiryo"/>
                <a:cs typeface="Meiryo"/>
              </a:rPr>
              <a:t>→</a:t>
            </a:r>
            <a:r>
              <a:rPr sz="2400" spc="-277" dirty="0" smtClean="0">
                <a:latin typeface="Meiryo"/>
                <a:cs typeface="Meiryo"/>
              </a:rPr>
              <a:t> </a:t>
            </a:r>
            <a:r>
              <a:rPr sz="3600" spc="4" baseline="1207" dirty="0" smtClean="0">
                <a:latin typeface="Times New Roman"/>
                <a:cs typeface="Times New Roman"/>
              </a:rPr>
              <a:t>(</a:t>
            </a:r>
            <a:r>
              <a:rPr sz="3600" spc="0" baseline="1207" dirty="0" smtClean="0">
                <a:latin typeface="Times New Roman"/>
                <a:cs typeface="Times New Roman"/>
              </a:rPr>
              <a:t>( x </a:t>
            </a:r>
            <a:r>
              <a:rPr sz="2400" spc="0" dirty="0" smtClean="0">
                <a:latin typeface="Meiryo"/>
                <a:cs typeface="Meiryo"/>
              </a:rPr>
              <a:t>∨</a:t>
            </a:r>
            <a:r>
              <a:rPr sz="2400" spc="-6" dirty="0" smtClean="0">
                <a:latin typeface="Meiryo"/>
                <a:cs typeface="Meiryo"/>
              </a:rPr>
              <a:t> </a:t>
            </a:r>
            <a:r>
              <a:rPr sz="3600" spc="0" baseline="1207" dirty="0" smtClean="0">
                <a:latin typeface="Times New Roman"/>
                <a:cs typeface="Times New Roman"/>
              </a:rPr>
              <a:t>y ) </a:t>
            </a:r>
            <a:r>
              <a:rPr sz="2400" spc="0" dirty="0" smtClean="0">
                <a:latin typeface="Meiryo"/>
                <a:cs typeface="Meiryo"/>
              </a:rPr>
              <a:t>∨</a:t>
            </a:r>
            <a:r>
              <a:rPr sz="2400" spc="-16" dirty="0" smtClean="0">
                <a:latin typeface="Meiryo"/>
                <a:cs typeface="Meiryo"/>
              </a:rPr>
              <a:t> </a:t>
            </a:r>
            <a:r>
              <a:rPr sz="3600" spc="4" baseline="1207" dirty="0" smtClean="0">
                <a:latin typeface="Times New Roman"/>
                <a:cs typeface="Times New Roman"/>
              </a:rPr>
              <a:t>(</a:t>
            </a:r>
            <a:r>
              <a:rPr sz="3600" spc="0" baseline="1207" dirty="0" smtClean="0">
                <a:latin typeface="Times New Roman"/>
                <a:cs typeface="Times New Roman"/>
              </a:rPr>
              <a:t>z </a:t>
            </a:r>
            <a:r>
              <a:rPr sz="2400" spc="0" dirty="0" smtClean="0">
                <a:latin typeface="Meiryo"/>
                <a:cs typeface="Meiryo"/>
              </a:rPr>
              <a:t>↔</a:t>
            </a:r>
            <a:r>
              <a:rPr sz="2400" spc="-123" dirty="0" smtClean="0">
                <a:latin typeface="Meiryo"/>
                <a:cs typeface="Meiryo"/>
              </a:rPr>
              <a:t> </a:t>
            </a:r>
            <a:r>
              <a:rPr sz="3600" spc="4" baseline="1207" dirty="0" smtClean="0">
                <a:latin typeface="Times New Roman"/>
                <a:cs typeface="Times New Roman"/>
              </a:rPr>
              <a:t>(</a:t>
            </a:r>
            <a:r>
              <a:rPr sz="3600" spc="0" baseline="1207" dirty="0" smtClean="0">
                <a:latin typeface="Times New Roman"/>
                <a:cs typeface="Times New Roman"/>
              </a:rPr>
              <a:t>x </a:t>
            </a:r>
            <a:r>
              <a:rPr sz="2400" spc="0" dirty="0" smtClean="0">
                <a:latin typeface="Meiryo"/>
                <a:cs typeface="Meiryo"/>
              </a:rPr>
              <a:t>∧</a:t>
            </a:r>
            <a:r>
              <a:rPr sz="2400" spc="-6" dirty="0" smtClean="0">
                <a:latin typeface="Meiryo"/>
                <a:cs typeface="Meiryo"/>
              </a:rPr>
              <a:t> </a:t>
            </a:r>
            <a:r>
              <a:rPr sz="3600" spc="0" baseline="1207" dirty="0" smtClean="0">
                <a:latin typeface="Times New Roman"/>
                <a:cs typeface="Times New Roman"/>
              </a:rPr>
              <a:t>y</a:t>
            </a:r>
            <a:r>
              <a:rPr sz="3600" spc="-4" baseline="1207" dirty="0" smtClean="0">
                <a:latin typeface="Times New Roman"/>
                <a:cs typeface="Times New Roman"/>
              </a:rPr>
              <a:t>)</a:t>
            </a:r>
            <a:r>
              <a:rPr sz="3600" spc="4" baseline="1207" dirty="0" smtClean="0">
                <a:latin typeface="Times New Roman"/>
                <a:cs typeface="Times New Roman"/>
              </a:rPr>
              <a:t>)</a:t>
            </a:r>
            <a:r>
              <a:rPr sz="3600" spc="0" baseline="1207" dirty="0" smtClean="0">
                <a:latin typeface="Times New Roman"/>
                <a:cs typeface="Times New Roman"/>
              </a:rPr>
              <a:t>)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2"/>
          <p:cNvSpPr txBox="1"/>
          <p:nvPr/>
        </p:nvSpPr>
        <p:spPr>
          <a:xfrm>
            <a:off x="1606289" y="1017979"/>
            <a:ext cx="6674105" cy="12230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605"/>
              </a:lnSpc>
              <a:spcBef>
                <a:spcPts val="230"/>
              </a:spcBef>
            </a:pPr>
            <a:r>
              <a:rPr lang="pt-BR"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Representação Baseada em Árvores</a:t>
            </a:r>
            <a:endParaRPr sz="4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878833" y="2534951"/>
            <a:ext cx="6593152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-4" dirty="0" err="1" smtClean="0">
                <a:latin typeface="Times New Roman"/>
                <a:cs typeface="Times New Roman"/>
              </a:rPr>
              <a:t>N</a:t>
            </a:r>
            <a:r>
              <a:rPr sz="3200" spc="0" dirty="0" err="1" smtClean="0">
                <a:latin typeface="Times New Roman"/>
                <a:cs typeface="Times New Roman"/>
              </a:rPr>
              <a:t>as</a:t>
            </a:r>
            <a:r>
              <a:rPr sz="3200" spc="439" dirty="0" smtClean="0">
                <a:latin typeface="Times New Roman"/>
                <a:cs typeface="Times New Roman"/>
              </a:rPr>
              <a:t> </a:t>
            </a:r>
            <a:r>
              <a:rPr lang="pt-BR" sz="3200" spc="-4" dirty="0" smtClean="0">
                <a:latin typeface="Times New Roman"/>
                <a:cs typeface="Times New Roman"/>
              </a:rPr>
              <a:t>Técnica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j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58" dirty="0" smtClean="0">
                <a:latin typeface="Times New Roman"/>
                <a:cs typeface="Times New Roman"/>
              </a:rPr>
              <a:t> 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-5" dirty="0" smtClean="0">
                <a:latin typeface="Times New Roman"/>
                <a:cs typeface="Times New Roman"/>
              </a:rPr>
              <a:t>st</a:t>
            </a:r>
            <a:r>
              <a:rPr sz="3200" spc="5" dirty="0" smtClean="0">
                <a:latin typeface="Times New Roman"/>
                <a:cs typeface="Times New Roman"/>
              </a:rPr>
              <a:t>ud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r>
              <a:rPr sz="3200" spc="136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(A</a:t>
            </a:r>
            <a:r>
              <a:rPr sz="3200" spc="-4" dirty="0" smtClean="0">
                <a:latin typeface="Times New Roman"/>
                <a:cs typeface="Times New Roman"/>
              </a:rPr>
              <a:t>G</a:t>
            </a:r>
            <a:r>
              <a:rPr sz="3200" spc="0" dirty="0" smtClean="0">
                <a:latin typeface="Times New Roman"/>
                <a:cs typeface="Times New Roman"/>
              </a:rPr>
              <a:t>,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EE),</a:t>
            </a:r>
            <a:r>
              <a:rPr sz="3200" spc="22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5933" y="2677203"/>
            <a:ext cx="241289" cy="2661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45"/>
              </a:lnSpc>
              <a:spcBef>
                <a:spcPts val="10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78833" y="2972339"/>
            <a:ext cx="2586006" cy="18435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3450"/>
              </a:lnSpc>
              <a:spcBef>
                <a:spcPts val="172"/>
              </a:spcBef>
            </a:pPr>
            <a:r>
              <a:rPr sz="3200" spc="-4" dirty="0" smtClean="0">
                <a:latin typeface="Times New Roman"/>
                <a:cs typeface="Times New Roman"/>
              </a:rPr>
              <a:t>cr</a:t>
            </a:r>
            <a:r>
              <a:rPr sz="3200" spc="0" dirty="0" smtClean="0">
                <a:latin typeface="Times New Roman"/>
                <a:cs typeface="Times New Roman"/>
              </a:rPr>
              <a:t>omo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-1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omos</a:t>
            </a:r>
            <a:endParaRPr sz="3200" dirty="0">
              <a:latin typeface="Times New Roman"/>
              <a:cs typeface="Times New Roman"/>
            </a:endParaRPr>
          </a:p>
          <a:p>
            <a:pPr marL="12700" marR="40648">
              <a:lnSpc>
                <a:spcPts val="3440"/>
              </a:lnSpc>
              <a:spcBef>
                <a:spcPts val="9"/>
              </a:spcBef>
            </a:pP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ts</a:t>
            </a:r>
            <a:r>
              <a:rPr sz="3200" spc="0" dirty="0" smtClean="0">
                <a:latin typeface="Times New Roman"/>
                <a:cs typeface="Times New Roman"/>
              </a:rPr>
              <a:t>,</a:t>
            </a:r>
            <a:r>
              <a:rPr sz="3200" spc="209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str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g </a:t>
            </a:r>
            <a:r>
              <a:rPr sz="3200" spc="4" dirty="0" smtClean="0">
                <a:latin typeface="Times New Roman"/>
                <a:cs typeface="Times New Roman"/>
              </a:rPr>
              <a:t>pe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4" dirty="0" smtClean="0">
                <a:latin typeface="Times New Roman"/>
                <a:cs typeface="Times New Roman"/>
              </a:rPr>
              <a:t>u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-14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õ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)</a:t>
            </a: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ts val="3635"/>
              </a:lnSpc>
              <a:spcBef>
                <a:spcPts val="546"/>
              </a:spcBef>
            </a:pPr>
            <a:r>
              <a:rPr sz="4800" spc="-4" baseline="-1811" dirty="0" smtClean="0">
                <a:latin typeface="Times New Roman"/>
                <a:cs typeface="Times New Roman"/>
              </a:rPr>
              <a:t>Cr</a:t>
            </a:r>
            <a:r>
              <a:rPr sz="4800" spc="0" baseline="-1811" dirty="0" smtClean="0">
                <a:latin typeface="Times New Roman"/>
                <a:cs typeface="Times New Roman"/>
              </a:rPr>
              <a:t>omo</a:t>
            </a:r>
            <a:r>
              <a:rPr sz="4800" spc="-4" baseline="-1811" dirty="0" smtClean="0">
                <a:latin typeface="Times New Roman"/>
                <a:cs typeface="Times New Roman"/>
              </a:rPr>
              <a:t>s</a:t>
            </a:r>
            <a:r>
              <a:rPr sz="4800" spc="-14" baseline="-1811" dirty="0" smtClean="0">
                <a:latin typeface="Times New Roman"/>
                <a:cs typeface="Times New Roman"/>
              </a:rPr>
              <a:t>s</a:t>
            </a:r>
            <a:r>
              <a:rPr sz="4800" spc="0" baseline="-1811" dirty="0" smtClean="0">
                <a:latin typeface="Times New Roman"/>
                <a:cs typeface="Times New Roman"/>
              </a:rPr>
              <a:t>omos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48008" y="2972339"/>
            <a:ext cx="5434881" cy="8712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50"/>
              </a:lnSpc>
              <a:spcBef>
                <a:spcPts val="172"/>
              </a:spcBef>
            </a:pPr>
            <a:r>
              <a:rPr lang="pt-BR" sz="3200" spc="-4" dirty="0" smtClean="0">
                <a:latin typeface="Times New Roman"/>
                <a:cs typeface="Times New Roman"/>
              </a:rPr>
              <a:t>são</a:t>
            </a:r>
            <a:r>
              <a:rPr sz="3200" spc="757" dirty="0" smtClean="0">
                <a:latin typeface="Times New Roman"/>
                <a:cs typeface="Times New Roman"/>
              </a:rPr>
              <a:t> 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-5" dirty="0" smtClean="0">
                <a:latin typeface="Times New Roman"/>
                <a:cs typeface="Times New Roman"/>
              </a:rPr>
              <a:t>str</a:t>
            </a:r>
            <a:r>
              <a:rPr sz="3200" spc="5" dirty="0" smtClean="0">
                <a:latin typeface="Times New Roman"/>
                <a:cs typeface="Times New Roman"/>
              </a:rPr>
              <a:t>u</a:t>
            </a:r>
            <a:r>
              <a:rPr sz="3200" spc="-5" dirty="0" smtClean="0">
                <a:latin typeface="Times New Roman"/>
                <a:cs typeface="Times New Roman"/>
              </a:rPr>
              <a:t>t</a:t>
            </a:r>
            <a:r>
              <a:rPr sz="3200" spc="5" dirty="0" smtClean="0">
                <a:latin typeface="Times New Roman"/>
                <a:cs typeface="Times New Roman"/>
              </a:rPr>
              <a:t>u</a:t>
            </a:r>
            <a:r>
              <a:rPr sz="3200" spc="-5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r>
              <a:rPr sz="3200" spc="212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li</a:t>
            </a:r>
            <a:r>
              <a:rPr sz="3200" spc="4" dirty="0" smtClean="0">
                <a:latin typeface="Times New Roman"/>
                <a:cs typeface="Times New Roman"/>
              </a:rPr>
              <a:t>ne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(</a:t>
            </a:r>
            <a:r>
              <a:rPr sz="3200" spc="-4" dirty="0" smtClean="0">
                <a:latin typeface="Times New Roman"/>
                <a:cs typeface="Times New Roman"/>
              </a:rPr>
              <a:t>st</a:t>
            </a:r>
            <a:r>
              <a:rPr sz="3200" spc="-1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g</a:t>
            </a:r>
            <a:endParaRPr sz="3200" dirty="0">
              <a:latin typeface="Times New Roman"/>
              <a:cs typeface="Times New Roman"/>
            </a:endParaRPr>
          </a:p>
          <a:p>
            <a:pPr marL="33479" marR="61036">
              <a:lnSpc>
                <a:spcPts val="3410"/>
              </a:lnSpc>
            </a:pPr>
            <a:r>
              <a:rPr sz="3200" spc="19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4" dirty="0" smtClean="0">
                <a:latin typeface="Times New Roman"/>
                <a:cs typeface="Times New Roman"/>
              </a:rPr>
              <a:t>t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9" dirty="0" smtClean="0">
                <a:latin typeface="Times New Roman"/>
                <a:cs typeface="Times New Roman"/>
              </a:rPr>
              <a:t>o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,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v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-5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-5" dirty="0" smtClean="0">
                <a:latin typeface="Times New Roman"/>
                <a:cs typeface="Times New Roman"/>
              </a:rPr>
              <a:t>r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50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ai</a:t>
            </a:r>
            <a:r>
              <a:rPr sz="3200" spc="-4" dirty="0" smtClean="0">
                <a:latin typeface="Times New Roman"/>
                <a:cs typeface="Times New Roman"/>
              </a:rPr>
              <a:t>s</a:t>
            </a:r>
            <a:r>
              <a:rPr sz="3200" spc="0" dirty="0" smtClean="0">
                <a:latin typeface="Times New Roman"/>
                <a:cs typeface="Times New Roman"/>
              </a:rPr>
              <a:t>,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01650" y="4383562"/>
            <a:ext cx="5208950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latin typeface="Times New Roman"/>
                <a:cs typeface="Times New Roman"/>
              </a:rPr>
              <a:t>fo</a:t>
            </a:r>
            <a:r>
              <a:rPr sz="3200" spc="-5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ma</a:t>
            </a:r>
            <a:r>
              <a:rPr sz="3200" spc="5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r>
              <a:rPr sz="3200" spc="236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50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rt</a:t>
            </a:r>
            <a:r>
              <a:rPr sz="3200" spc="0" dirty="0" smtClean="0">
                <a:latin typeface="Times New Roman"/>
                <a:cs typeface="Times New Roman"/>
              </a:rPr>
              <a:t>ir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lang="pt-BR" sz="3200" spc="0" dirty="0" smtClean="0">
                <a:latin typeface="Times New Roman"/>
                <a:cs typeface="Times New Roman"/>
              </a:rPr>
              <a:t>Árvores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933" y="4525814"/>
            <a:ext cx="241289" cy="2661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45"/>
              </a:lnSpc>
              <a:spcBef>
                <a:spcPts val="10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78833" y="4822474"/>
            <a:ext cx="7435350" cy="23784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7398">
              <a:lnSpc>
                <a:spcPts val="3450"/>
              </a:lnSpc>
              <a:spcBef>
                <a:spcPts val="172"/>
              </a:spcBef>
            </a:pPr>
            <a:r>
              <a:rPr lang="pt-BR" sz="3200" spc="-4" dirty="0" smtClean="0">
                <a:latin typeface="Times New Roman"/>
                <a:cs typeface="Times New Roman"/>
              </a:rPr>
              <a:t>são</a:t>
            </a:r>
            <a:r>
              <a:rPr sz="3200" spc="757" dirty="0" smtClean="0">
                <a:latin typeface="Times New Roman"/>
                <a:cs typeface="Times New Roman"/>
              </a:rPr>
              <a:t> </a:t>
            </a:r>
            <a:r>
              <a:rPr lang="pt-BR" sz="3200" spc="4" dirty="0" smtClean="0">
                <a:latin typeface="Times New Roman"/>
                <a:cs typeface="Times New Roman"/>
              </a:rPr>
              <a:t>não</a:t>
            </a:r>
            <a:r>
              <a:rPr sz="3200" spc="-14" dirty="0" smtClean="0">
                <a:latin typeface="Times New Roman"/>
                <a:cs typeface="Times New Roman"/>
              </a:rPr>
              <a:t>-</a:t>
            </a:r>
            <a:r>
              <a:rPr sz="3200" spc="0" dirty="0" err="1" smtClean="0">
                <a:latin typeface="Times New Roman"/>
                <a:cs typeface="Times New Roman"/>
              </a:rPr>
              <a:t>li</a:t>
            </a:r>
            <a:r>
              <a:rPr sz="3200" spc="4" dirty="0" err="1" smtClean="0">
                <a:latin typeface="Times New Roman"/>
                <a:cs typeface="Times New Roman"/>
              </a:rPr>
              <a:t>ne</a:t>
            </a:r>
            <a:r>
              <a:rPr sz="3200" spc="0" dirty="0" err="1" smtClean="0">
                <a:latin typeface="Times New Roman"/>
                <a:cs typeface="Times New Roman"/>
              </a:rPr>
              <a:t>a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s</a:t>
            </a:r>
            <a:endParaRPr sz="3200" dirty="0">
              <a:latin typeface="Times New Roman"/>
              <a:cs typeface="Times New Roman"/>
            </a:endParaRPr>
          </a:p>
          <a:p>
            <a:pPr marL="12700" marR="40565">
              <a:lnSpc>
                <a:spcPts val="3440"/>
              </a:lnSpc>
              <a:spcBef>
                <a:spcPts val="767"/>
              </a:spcBef>
            </a:pPr>
            <a:r>
              <a:rPr sz="3200" spc="-4" dirty="0" err="1" smtClean="0">
                <a:latin typeface="Times New Roman"/>
                <a:cs typeface="Times New Roman"/>
              </a:rPr>
              <a:t>N</a:t>
            </a:r>
            <a:r>
              <a:rPr sz="3200" spc="0" dirty="0" err="1" smtClean="0">
                <a:latin typeface="Times New Roman"/>
                <a:cs typeface="Times New Roman"/>
              </a:rPr>
              <a:t>as</a:t>
            </a:r>
            <a:r>
              <a:rPr sz="3200" spc="439" dirty="0" smtClean="0">
                <a:latin typeface="Times New Roman"/>
                <a:cs typeface="Times New Roman"/>
              </a:rPr>
              <a:t> </a:t>
            </a:r>
            <a:r>
              <a:rPr lang="pt-BR" sz="3200" spc="-4" dirty="0" smtClean="0">
                <a:latin typeface="Times New Roman"/>
                <a:cs typeface="Times New Roman"/>
              </a:rPr>
              <a:t>Técnica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G</a:t>
            </a:r>
            <a:r>
              <a:rPr lang="pt-BR" sz="3200" spc="-4" dirty="0" smtClean="0">
                <a:latin typeface="Times New Roman"/>
                <a:cs typeface="Times New Roman"/>
              </a:rPr>
              <a:t> </a:t>
            </a:r>
            <a:r>
              <a:rPr lang="pt-BR" sz="3200" dirty="0" smtClean="0">
                <a:latin typeface="Times New Roman"/>
                <a:cs typeface="Times New Roman"/>
              </a:rPr>
              <a:t>e</a:t>
            </a:r>
            <a:r>
              <a:rPr sz="3200" spc="209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EE</a:t>
            </a:r>
            <a:r>
              <a:rPr sz="3200" spc="-112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327" dirty="0" smtClean="0">
                <a:latin typeface="Times New Roman"/>
                <a:cs typeface="Times New Roman"/>
              </a:rPr>
              <a:t> </a:t>
            </a:r>
            <a:r>
              <a:rPr sz="3200" spc="-5" dirty="0" smtClean="0">
                <a:latin typeface="Times New Roman"/>
                <a:cs typeface="Times New Roman"/>
              </a:rPr>
              <a:t>t</a:t>
            </a:r>
            <a:r>
              <a:rPr sz="3200" spc="0" dirty="0" smtClean="0">
                <a:latin typeface="Times New Roman"/>
                <a:cs typeface="Times New Roman"/>
              </a:rPr>
              <a:t>ama</a:t>
            </a:r>
            <a:r>
              <a:rPr sz="3200" spc="5" dirty="0" smtClean="0">
                <a:latin typeface="Times New Roman"/>
                <a:cs typeface="Times New Roman"/>
              </a:rPr>
              <a:t>nh</a:t>
            </a:r>
            <a:r>
              <a:rPr sz="3200" spc="0" dirty="0" smtClean="0">
                <a:latin typeface="Times New Roman"/>
                <a:cs typeface="Times New Roman"/>
              </a:rPr>
              <a:t>o</a:t>
            </a:r>
            <a:r>
              <a:rPr sz="3200" spc="148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os </a:t>
            </a:r>
            <a:r>
              <a:rPr sz="3200" spc="-5" dirty="0" err="1" smtClean="0">
                <a:latin typeface="Times New Roman"/>
                <a:cs typeface="Times New Roman"/>
              </a:rPr>
              <a:t>cr</a:t>
            </a:r>
            <a:r>
              <a:rPr sz="3200" spc="0" dirty="0" err="1" smtClean="0">
                <a:latin typeface="Times New Roman"/>
                <a:cs typeface="Times New Roman"/>
              </a:rPr>
              <a:t>omo</a:t>
            </a:r>
            <a:r>
              <a:rPr sz="3200" spc="-5" dirty="0" err="1" smtClean="0">
                <a:latin typeface="Times New Roman"/>
                <a:cs typeface="Times New Roman"/>
              </a:rPr>
              <a:t>s</a:t>
            </a:r>
            <a:r>
              <a:rPr sz="3200" spc="-16" dirty="0" err="1" smtClean="0">
                <a:latin typeface="Times New Roman"/>
                <a:cs typeface="Times New Roman"/>
              </a:rPr>
              <a:t>s</a:t>
            </a:r>
            <a:r>
              <a:rPr sz="3200" spc="0" dirty="0" err="1" smtClean="0">
                <a:latin typeface="Times New Roman"/>
                <a:cs typeface="Times New Roman"/>
              </a:rPr>
              <a:t>omos</a:t>
            </a:r>
            <a:r>
              <a:rPr sz="3200" spc="300" dirty="0" smtClean="0">
                <a:latin typeface="Times New Roman"/>
                <a:cs typeface="Times New Roman"/>
              </a:rPr>
              <a:t> </a:t>
            </a:r>
            <a:r>
              <a:rPr lang="pt-BR" sz="3200" spc="0" dirty="0" smtClean="0">
                <a:latin typeface="Times New Roman"/>
                <a:cs typeface="Times New Roman"/>
              </a:rPr>
              <a:t>é</a:t>
            </a:r>
            <a:r>
              <a:rPr sz="3200" spc="45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fi</a:t>
            </a:r>
            <a:r>
              <a:rPr sz="3200" spc="-4" dirty="0" smtClean="0">
                <a:latin typeface="Times New Roman"/>
                <a:cs typeface="Times New Roman"/>
              </a:rPr>
              <a:t>x</a:t>
            </a:r>
            <a:r>
              <a:rPr sz="3200" spc="0" dirty="0" smtClean="0">
                <a:latin typeface="Times New Roman"/>
                <a:cs typeface="Times New Roman"/>
              </a:rPr>
              <a:t>o!</a:t>
            </a: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ts val="3460"/>
              </a:lnSpc>
              <a:spcBef>
                <a:spcPts val="756"/>
              </a:spcBef>
            </a:pPr>
            <a:r>
              <a:rPr sz="3200" spc="0" dirty="0" smtClean="0">
                <a:latin typeface="Times New Roman"/>
                <a:cs typeface="Times New Roman"/>
              </a:rPr>
              <a:t>Em</a:t>
            </a:r>
            <a:r>
              <a:rPr sz="3200" spc="237" dirty="0" smtClean="0"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PG</a:t>
            </a:r>
            <a:r>
              <a:rPr sz="3200" spc="0" dirty="0" smtClean="0">
                <a:latin typeface="Times New Roman"/>
                <a:cs typeface="Times New Roman"/>
              </a:rPr>
              <a:t>,</a:t>
            </a:r>
            <a:r>
              <a:rPr sz="3200" spc="175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50" dirty="0" smtClean="0">
                <a:latin typeface="Times New Roman"/>
                <a:cs typeface="Times New Roman"/>
              </a:rPr>
              <a:t> </a:t>
            </a:r>
            <a:r>
              <a:rPr lang="pt-BR" sz="3200" spc="0" dirty="0" smtClean="0">
                <a:latin typeface="Times New Roman"/>
                <a:cs typeface="Times New Roman"/>
              </a:rPr>
              <a:t>árvore</a:t>
            </a:r>
            <a:r>
              <a:rPr sz="3200" spc="0" dirty="0" smtClean="0">
                <a:latin typeface="Times New Roman"/>
                <a:cs typeface="Times New Roman"/>
              </a:rPr>
              <a:t> </a:t>
            </a:r>
            <a:r>
              <a:rPr sz="3200" spc="182" dirty="0" smtClean="0">
                <a:latin typeface="Times New Roman"/>
                <a:cs typeface="Times New Roman"/>
              </a:rPr>
              <a:t> </a:t>
            </a:r>
            <a:r>
              <a:rPr sz="3200" spc="4" dirty="0" err="1" smtClean="0">
                <a:latin typeface="Times New Roman"/>
                <a:cs typeface="Times New Roman"/>
              </a:rPr>
              <a:t>p</a:t>
            </a:r>
            <a:r>
              <a:rPr sz="3200" spc="0" dirty="0" err="1" smtClean="0">
                <a:latin typeface="Times New Roman"/>
                <a:cs typeface="Times New Roman"/>
              </a:rPr>
              <a:t>o</a:t>
            </a:r>
            <a:r>
              <a:rPr sz="3200" spc="4" dirty="0" err="1" smtClean="0">
                <a:latin typeface="Times New Roman"/>
                <a:cs typeface="Times New Roman"/>
              </a:rPr>
              <a:t>d</a:t>
            </a:r>
            <a:r>
              <a:rPr sz="3200" spc="0" dirty="0" err="1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 </a:t>
            </a:r>
            <a:r>
              <a:rPr sz="3200" spc="103" dirty="0" smtClean="0">
                <a:latin typeface="Times New Roman"/>
                <a:cs typeface="Times New Roman"/>
              </a:rPr>
              <a:t> </a:t>
            </a:r>
            <a:r>
              <a:rPr sz="3200" spc="0" dirty="0" err="1" smtClean="0">
                <a:latin typeface="Times New Roman"/>
                <a:cs typeface="Times New Roman"/>
              </a:rPr>
              <a:t>va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ia</a:t>
            </a:r>
            <a:r>
              <a:rPr lang="pt-BR" sz="3200" spc="0" dirty="0" smtClean="0">
                <a:latin typeface="Times New Roman"/>
                <a:cs typeface="Times New Roman"/>
              </a:rPr>
              <a:t>r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e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sz="3200" spc="648" dirty="0" smtClean="0">
                <a:latin typeface="Times New Roman"/>
                <a:cs typeface="Times New Roman"/>
              </a:rPr>
              <a:t> </a:t>
            </a:r>
            <a:r>
              <a:rPr sz="3200" spc="14" dirty="0" smtClean="0">
                <a:latin typeface="Times New Roman"/>
                <a:cs typeface="Times New Roman"/>
              </a:rPr>
              <a:t>l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4" dirty="0" smtClean="0">
                <a:latin typeface="Times New Roman"/>
                <a:cs typeface="Times New Roman"/>
              </a:rPr>
              <a:t>gu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19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e </a:t>
            </a:r>
            <a:r>
              <a:rPr sz="3200" spc="4" dirty="0" smtClean="0">
                <a:latin typeface="Times New Roman"/>
                <a:cs typeface="Times New Roman"/>
              </a:rPr>
              <a:t>p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0" dirty="0" smtClean="0">
                <a:latin typeface="Times New Roman"/>
                <a:cs typeface="Times New Roman"/>
              </a:rPr>
              <a:t>ofu</a:t>
            </a:r>
            <a:r>
              <a:rPr sz="3200" spc="4" dirty="0" smtClean="0">
                <a:latin typeface="Times New Roman"/>
                <a:cs typeface="Times New Roman"/>
              </a:rPr>
              <a:t>nd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933" y="5499650"/>
            <a:ext cx="241289" cy="2661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45"/>
              </a:lnSpc>
              <a:spcBef>
                <a:spcPts val="10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6471961"/>
            <a:ext cx="241289" cy="2661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45"/>
              </a:lnSpc>
              <a:spcBef>
                <a:spcPts val="10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22"/>
          <p:cNvSpPr txBox="1"/>
          <p:nvPr/>
        </p:nvSpPr>
        <p:spPr>
          <a:xfrm>
            <a:off x="1606289" y="1017979"/>
            <a:ext cx="6674105" cy="12230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605"/>
              </a:lnSpc>
              <a:spcBef>
                <a:spcPts val="230"/>
              </a:spcBef>
            </a:pPr>
            <a:r>
              <a:rPr lang="pt-BR"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Representação Baseada em Árvores</a:t>
            </a:r>
            <a:endParaRPr sz="4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35933" y="2532181"/>
            <a:ext cx="8083302" cy="35839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20">
              <a:lnSpc>
                <a:spcPts val="3025"/>
              </a:lnSpc>
              <a:spcBef>
                <a:spcPts val="151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7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-5" dirty="0" smtClean="0">
                <a:latin typeface="Times New Roman"/>
                <a:cs typeface="Times New Roman"/>
              </a:rPr>
              <a:t>x</a:t>
            </a:r>
            <a:r>
              <a:rPr sz="2800" spc="5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10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21" dirty="0" smtClean="0">
                <a:latin typeface="Times New Roman"/>
                <a:cs typeface="Times New Roman"/>
              </a:rPr>
              <a:t>õ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5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si</a:t>
            </a:r>
            <a:r>
              <a:rPr sz="2800" spc="4" dirty="0" smtClean="0">
                <a:latin typeface="Times New Roman"/>
                <a:cs typeface="Times New Roman"/>
              </a:rPr>
              <a:t>mbó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pod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m </a:t>
            </a:r>
            <a:r>
              <a:rPr sz="2800" spc="247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62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de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ini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endParaRPr sz="2800" dirty="0">
              <a:latin typeface="Times New Roman"/>
              <a:cs typeface="Times New Roman"/>
            </a:endParaRPr>
          </a:p>
          <a:p>
            <a:pPr marL="469899" marR="61020">
              <a:lnSpc>
                <a:spcPct val="95825"/>
              </a:lnSpc>
              <a:spcBef>
                <a:spcPts val="228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Um</a:t>
            </a:r>
            <a:r>
              <a:rPr sz="2400" spc="135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c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1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ju</a:t>
            </a:r>
            <a:r>
              <a:rPr sz="2400" spc="5" dirty="0" smtClean="0">
                <a:latin typeface="Times New Roman"/>
                <a:cs typeface="Times New Roman"/>
              </a:rPr>
              <a:t>n</a:t>
            </a:r>
            <a:r>
              <a:rPr sz="2400" spc="-10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1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rm</a:t>
            </a:r>
            <a:r>
              <a:rPr sz="2400" spc="4" dirty="0" smtClean="0">
                <a:latin typeface="Times New Roman"/>
                <a:cs typeface="Times New Roman"/>
              </a:rPr>
              <a:t>in</a:t>
            </a:r>
            <a:r>
              <a:rPr sz="2400" spc="0" dirty="0" smtClean="0">
                <a:latin typeface="Times New Roman"/>
                <a:cs typeface="Times New Roman"/>
              </a:rPr>
              <a:t>al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86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4" dirty="0" smtClean="0">
                <a:latin typeface="Times New Roman"/>
                <a:cs typeface="Times New Roman"/>
              </a:rPr>
              <a:t>h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endParaRPr sz="2400" dirty="0">
              <a:latin typeface="Times New Roman"/>
              <a:cs typeface="Times New Roman"/>
            </a:endParaRPr>
          </a:p>
          <a:p>
            <a:pPr marL="623888" marR="216149" indent="-171450">
              <a:lnSpc>
                <a:spcPts val="2590"/>
              </a:lnSpc>
              <a:spcBef>
                <a:spcPts val="694"/>
              </a:spcBef>
              <a:tabLst>
                <a:tab pos="749300" algn="l"/>
              </a:tabLst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	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9" dirty="0" smtClean="0">
                <a:latin typeface="Times New Roman"/>
                <a:cs typeface="Times New Roman"/>
              </a:rPr>
              <a:t>n</a:t>
            </a:r>
            <a:r>
              <a:rPr sz="2400" spc="-14" dirty="0" smtClean="0">
                <a:latin typeface="Times New Roman"/>
                <a:cs typeface="Times New Roman"/>
              </a:rPr>
              <a:t>j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to </a:t>
            </a:r>
            <a:r>
              <a:rPr sz="2400" spc="117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66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4" dirty="0" smtClean="0">
                <a:latin typeface="Times New Roman"/>
                <a:cs typeface="Times New Roman"/>
              </a:rPr>
              <a:t>un</a:t>
            </a:r>
            <a:r>
              <a:rPr lang="pt-BR" sz="2400" spc="-4" dirty="0">
                <a:latin typeface="Times New Roman"/>
                <a:cs typeface="Times New Roman"/>
              </a:rPr>
              <a:t>ç</a:t>
            </a:r>
            <a:r>
              <a:rPr sz="2400" spc="4" dirty="0" err="1" smtClean="0">
                <a:latin typeface="Times New Roman"/>
                <a:cs typeface="Times New Roman"/>
              </a:rPr>
              <a:t>õ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17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F</a:t>
            </a:r>
            <a:r>
              <a:rPr sz="2400" spc="56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55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35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id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13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56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f</a:t>
            </a:r>
            <a:r>
              <a:rPr sz="2400" spc="-4" dirty="0" smtClean="0">
                <a:latin typeface="Times New Roman"/>
                <a:cs typeface="Times New Roman"/>
              </a:rPr>
              <a:t>u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lang="pt-BR" sz="2400" spc="-4" dirty="0" err="1" smtClean="0">
                <a:latin typeface="Times New Roman"/>
                <a:cs typeface="Times New Roman"/>
              </a:rPr>
              <a:t>ção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113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4" dirty="0" smtClean="0">
                <a:latin typeface="Times New Roman"/>
                <a:cs typeface="Times New Roman"/>
              </a:rPr>
              <a:t>í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bo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endParaRPr sz="2400" dirty="0">
              <a:latin typeface="Times New Roman"/>
              <a:cs typeface="Times New Roman"/>
            </a:endParaRPr>
          </a:p>
          <a:p>
            <a:pPr marL="12700" marR="61020">
              <a:lnSpc>
                <a:spcPct val="95825"/>
              </a:lnSpc>
              <a:spcBef>
                <a:spcPts val="374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7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Ado</a:t>
            </a:r>
            <a:r>
              <a:rPr lang="pt-BR" sz="2800" spc="0" dirty="0" err="1" smtClean="0">
                <a:latin typeface="Times New Roman"/>
                <a:cs typeface="Times New Roman"/>
              </a:rPr>
              <a:t>ção</a:t>
            </a:r>
            <a:r>
              <a:rPr sz="2800" spc="19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538" dirty="0" smtClean="0"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de</a:t>
            </a:r>
            <a:r>
              <a:rPr sz="2800" spc="-4" dirty="0" err="1" smtClean="0">
                <a:latin typeface="Times New Roman"/>
                <a:cs typeface="Times New Roman"/>
              </a:rPr>
              <a:t>f</a:t>
            </a:r>
            <a:r>
              <a:rPr sz="2800" spc="0" dirty="0" err="1" smtClean="0">
                <a:latin typeface="Times New Roman"/>
                <a:cs typeface="Times New Roman"/>
              </a:rPr>
              <a:t>in</a:t>
            </a:r>
            <a:r>
              <a:rPr sz="2800" spc="9" dirty="0" err="1" smtClean="0">
                <a:latin typeface="Times New Roman"/>
                <a:cs typeface="Times New Roman"/>
              </a:rPr>
              <a:t>i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ec</a:t>
            </a:r>
            <a:r>
              <a:rPr sz="2800" spc="0" dirty="0" smtClean="0">
                <a:latin typeface="Times New Roman"/>
                <a:cs typeface="Times New Roman"/>
              </a:rPr>
              <a:t>ursi</a:t>
            </a:r>
            <a:r>
              <a:rPr sz="2800" spc="9" dirty="0" smtClean="0">
                <a:latin typeface="Times New Roman"/>
                <a:cs typeface="Times New Roman"/>
              </a:rPr>
              <a:t>v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ge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endParaRPr sz="2800" dirty="0">
              <a:latin typeface="Times New Roman"/>
              <a:cs typeface="Times New Roman"/>
            </a:endParaRPr>
          </a:p>
          <a:p>
            <a:pPr marL="469899" marR="61020">
              <a:lnSpc>
                <a:spcPts val="3550"/>
              </a:lnSpc>
              <a:spcBef>
                <a:spcPts val="177"/>
              </a:spcBef>
            </a:pPr>
            <a:r>
              <a:rPr sz="1950" spc="0" baseline="11149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950" spc="600" baseline="1114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0" baseline="6039" dirty="0" smtClean="0">
                <a:latin typeface="Times New Roman"/>
                <a:cs typeface="Times New Roman"/>
              </a:rPr>
              <a:t>T</a:t>
            </a:r>
            <a:r>
              <a:rPr sz="3600" spc="-4" baseline="6039" dirty="0" smtClean="0">
                <a:latin typeface="Times New Roman"/>
                <a:cs typeface="Times New Roman"/>
              </a:rPr>
              <a:t>o</a:t>
            </a:r>
            <a:r>
              <a:rPr sz="3600" spc="4" baseline="6039" dirty="0" smtClean="0">
                <a:latin typeface="Times New Roman"/>
                <a:cs typeface="Times New Roman"/>
              </a:rPr>
              <a:t>d</a:t>
            </a:r>
            <a:r>
              <a:rPr sz="3600" spc="0" baseline="6039" dirty="0" smtClean="0">
                <a:latin typeface="Times New Roman"/>
                <a:cs typeface="Times New Roman"/>
              </a:rPr>
              <a:t>o</a:t>
            </a:r>
            <a:r>
              <a:rPr sz="3600" spc="388" baseline="6039" dirty="0" smtClean="0">
                <a:latin typeface="Times New Roman"/>
                <a:cs typeface="Times New Roman"/>
              </a:rPr>
              <a:t> </a:t>
            </a:r>
            <a:r>
              <a:rPr sz="3600" spc="0" baseline="6039" dirty="0" smtClean="0">
                <a:latin typeface="Times New Roman"/>
                <a:cs typeface="Times New Roman"/>
              </a:rPr>
              <a:t>t</a:t>
            </a:r>
            <a:r>
              <a:rPr sz="3600" spc="-205" baseline="6039" dirty="0" smtClean="0">
                <a:latin typeface="Times New Roman"/>
                <a:cs typeface="Times New Roman"/>
              </a:rPr>
              <a:t> </a:t>
            </a:r>
            <a:r>
              <a:rPr sz="3600" spc="0" baseline="3580" dirty="0" smtClean="0">
                <a:latin typeface="Meiryo"/>
                <a:cs typeface="Meiryo"/>
              </a:rPr>
              <a:t>∈</a:t>
            </a:r>
            <a:r>
              <a:rPr sz="3600" spc="-2" baseline="3580" dirty="0" smtClean="0">
                <a:latin typeface="Meiryo"/>
                <a:cs typeface="Meiryo"/>
              </a:rPr>
              <a:t> </a:t>
            </a:r>
            <a:r>
              <a:rPr sz="3600" spc="0" baseline="6039" dirty="0" smtClean="0">
                <a:latin typeface="Times New Roman"/>
                <a:cs typeface="Times New Roman"/>
              </a:rPr>
              <a:t>T</a:t>
            </a:r>
            <a:r>
              <a:rPr sz="3600" spc="150" baseline="6039" dirty="0" smtClean="0">
                <a:latin typeface="Times New Roman"/>
                <a:cs typeface="Times New Roman"/>
              </a:rPr>
              <a:t> </a:t>
            </a:r>
            <a:r>
              <a:rPr lang="pt-BR" sz="3600" spc="341" baseline="6039" dirty="0" smtClean="0">
                <a:latin typeface="Times New Roman"/>
                <a:cs typeface="Times New Roman"/>
              </a:rPr>
              <a:t>é </a:t>
            </a:r>
            <a:r>
              <a:rPr sz="3600" spc="-4" baseline="6039" dirty="0" err="1" smtClean="0">
                <a:latin typeface="Times New Roman"/>
                <a:cs typeface="Times New Roman"/>
              </a:rPr>
              <a:t>u</a:t>
            </a:r>
            <a:r>
              <a:rPr sz="3600" spc="0" baseline="6039" dirty="0" err="1" smtClean="0">
                <a:latin typeface="Times New Roman"/>
                <a:cs typeface="Times New Roman"/>
              </a:rPr>
              <a:t>ma</a:t>
            </a:r>
            <a:r>
              <a:rPr sz="3600" spc="0" baseline="6039" dirty="0" smtClean="0">
                <a:latin typeface="Times New Roman"/>
                <a:cs typeface="Times New Roman"/>
              </a:rPr>
              <a:t> </a:t>
            </a:r>
            <a:r>
              <a:rPr sz="3600" spc="32" baseline="6039" dirty="0" smtClean="0">
                <a:latin typeface="Times New Roman"/>
                <a:cs typeface="Times New Roman"/>
              </a:rPr>
              <a:t> </a:t>
            </a:r>
            <a:r>
              <a:rPr sz="3600" spc="-5" baseline="6039" dirty="0" err="1" smtClean="0">
                <a:latin typeface="Times New Roman"/>
                <a:cs typeface="Times New Roman"/>
              </a:rPr>
              <a:t>e</a:t>
            </a:r>
            <a:r>
              <a:rPr sz="3600" spc="0" baseline="6039" dirty="0" err="1" smtClean="0">
                <a:latin typeface="Times New Roman"/>
                <a:cs typeface="Times New Roman"/>
              </a:rPr>
              <a:t>x</a:t>
            </a:r>
            <a:r>
              <a:rPr sz="3600" spc="-5" baseline="6039" dirty="0" err="1" smtClean="0">
                <a:latin typeface="Times New Roman"/>
                <a:cs typeface="Times New Roman"/>
              </a:rPr>
              <a:t>p</a:t>
            </a:r>
            <a:r>
              <a:rPr sz="3600" spc="0" baseline="6039" dirty="0" err="1" smtClean="0">
                <a:latin typeface="Times New Roman"/>
                <a:cs typeface="Times New Roman"/>
              </a:rPr>
              <a:t>r</a:t>
            </a:r>
            <a:r>
              <a:rPr sz="3600" spc="-5" baseline="6039" dirty="0" err="1" smtClean="0">
                <a:latin typeface="Times New Roman"/>
                <a:cs typeface="Times New Roman"/>
              </a:rPr>
              <a:t>es</a:t>
            </a:r>
            <a:r>
              <a:rPr lang="pt-BR" sz="3600" spc="-5" baseline="6039" dirty="0" smtClean="0">
                <a:latin typeface="Times New Roman"/>
                <a:cs typeface="Times New Roman"/>
              </a:rPr>
              <a:t>são</a:t>
            </a:r>
            <a:r>
              <a:rPr sz="3600" spc="159" baseline="6039" dirty="0" smtClean="0">
                <a:latin typeface="Times New Roman"/>
                <a:cs typeface="Times New Roman"/>
              </a:rPr>
              <a:t> </a:t>
            </a:r>
            <a:r>
              <a:rPr sz="3600" spc="-4" baseline="6039" dirty="0" smtClean="0">
                <a:latin typeface="Times New Roman"/>
                <a:cs typeface="Times New Roman"/>
              </a:rPr>
              <a:t>c</a:t>
            </a:r>
            <a:r>
              <a:rPr sz="3600" spc="4" baseline="6039" dirty="0" smtClean="0">
                <a:latin typeface="Times New Roman"/>
                <a:cs typeface="Times New Roman"/>
              </a:rPr>
              <a:t>o</a:t>
            </a:r>
            <a:r>
              <a:rPr sz="3600" spc="0" baseline="6039" dirty="0" smtClean="0">
                <a:latin typeface="Times New Roman"/>
                <a:cs typeface="Times New Roman"/>
              </a:rPr>
              <a:t>rr</a:t>
            </a:r>
            <a:r>
              <a:rPr sz="3600" spc="-4" baseline="6039" dirty="0" smtClean="0">
                <a:latin typeface="Times New Roman"/>
                <a:cs typeface="Times New Roman"/>
              </a:rPr>
              <a:t>e</a:t>
            </a:r>
            <a:r>
              <a:rPr sz="3600" spc="0" baseline="6039" dirty="0" smtClean="0">
                <a:latin typeface="Times New Roman"/>
                <a:cs typeface="Times New Roman"/>
              </a:rPr>
              <a:t>ta</a:t>
            </a:r>
            <a:endParaRPr sz="2400" dirty="0">
              <a:latin typeface="Times New Roman"/>
              <a:cs typeface="Times New Roman"/>
            </a:endParaRPr>
          </a:p>
          <a:p>
            <a:pPr marL="469899">
              <a:lnSpc>
                <a:spcPts val="3050"/>
              </a:lnSpc>
            </a:pPr>
            <a:r>
              <a:rPr sz="1950" spc="0" baseline="11149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950" spc="600" baseline="1114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-6" baseline="6039" dirty="0" smtClean="0">
                <a:latin typeface="Times New Roman"/>
                <a:cs typeface="Times New Roman"/>
              </a:rPr>
              <a:t>f</a:t>
            </a:r>
            <a:r>
              <a:rPr sz="3600" spc="0" baseline="6039" dirty="0" smtClean="0">
                <a:latin typeface="Times New Roman"/>
                <a:cs typeface="Times New Roman"/>
              </a:rPr>
              <a:t>(</a:t>
            </a:r>
            <a:r>
              <a:rPr sz="3600" spc="6" baseline="6039" dirty="0" smtClean="0">
                <a:latin typeface="Times New Roman"/>
                <a:cs typeface="Times New Roman"/>
              </a:rPr>
              <a:t>e</a:t>
            </a:r>
            <a:r>
              <a:rPr sz="2400" spc="6" baseline="-12682" dirty="0" smtClean="0">
                <a:latin typeface="Times New Roman"/>
                <a:cs typeface="Times New Roman"/>
              </a:rPr>
              <a:t>1</a:t>
            </a:r>
            <a:r>
              <a:rPr sz="3600" spc="6" baseline="6039" dirty="0" smtClean="0">
                <a:latin typeface="Times New Roman"/>
                <a:cs typeface="Times New Roman"/>
              </a:rPr>
              <a:t>,</a:t>
            </a:r>
            <a:r>
              <a:rPr sz="3600" spc="-6" baseline="6039" dirty="0" smtClean="0">
                <a:latin typeface="Times New Roman"/>
                <a:cs typeface="Times New Roman"/>
              </a:rPr>
              <a:t>.</a:t>
            </a:r>
            <a:r>
              <a:rPr sz="3600" spc="6" baseline="6039" dirty="0" smtClean="0">
                <a:latin typeface="Times New Roman"/>
                <a:cs typeface="Times New Roman"/>
              </a:rPr>
              <a:t>.</a:t>
            </a:r>
            <a:r>
              <a:rPr sz="3600" spc="-6" baseline="6039" dirty="0" smtClean="0">
                <a:latin typeface="Times New Roman"/>
                <a:cs typeface="Times New Roman"/>
              </a:rPr>
              <a:t>.</a:t>
            </a:r>
            <a:r>
              <a:rPr sz="3600" spc="6" baseline="6039" dirty="0" smtClean="0">
                <a:latin typeface="Times New Roman"/>
                <a:cs typeface="Times New Roman"/>
              </a:rPr>
              <a:t>,</a:t>
            </a:r>
            <a:r>
              <a:rPr sz="3600" spc="-6" baseline="6039" dirty="0" smtClean="0">
                <a:latin typeface="Times New Roman"/>
                <a:cs typeface="Times New Roman"/>
              </a:rPr>
              <a:t>e</a:t>
            </a:r>
            <a:r>
              <a:rPr sz="2400" spc="0" baseline="-12682" dirty="0" smtClean="0">
                <a:latin typeface="Times New Roman"/>
                <a:cs typeface="Times New Roman"/>
              </a:rPr>
              <a:t>m</a:t>
            </a:r>
            <a:r>
              <a:rPr sz="3600" spc="0" baseline="6039" dirty="0" smtClean="0">
                <a:latin typeface="Times New Roman"/>
                <a:cs typeface="Times New Roman"/>
              </a:rPr>
              <a:t>)</a:t>
            </a:r>
            <a:r>
              <a:rPr sz="3600" spc="3" baseline="6039" dirty="0" smtClean="0">
                <a:latin typeface="Times New Roman"/>
                <a:cs typeface="Times New Roman"/>
              </a:rPr>
              <a:t> </a:t>
            </a:r>
            <a:r>
              <a:rPr lang="pt-BR" sz="3600" baseline="6039" dirty="0">
                <a:latin typeface="Times New Roman"/>
                <a:cs typeface="Times New Roman"/>
              </a:rPr>
              <a:t>é</a:t>
            </a:r>
            <a:r>
              <a:rPr sz="3600" spc="331" baseline="6039" dirty="0" smtClean="0">
                <a:latin typeface="Times New Roman"/>
                <a:cs typeface="Times New Roman"/>
              </a:rPr>
              <a:t> </a:t>
            </a:r>
            <a:r>
              <a:rPr sz="3600" spc="4" baseline="6039" dirty="0" err="1" smtClean="0">
                <a:latin typeface="Times New Roman"/>
                <a:cs typeface="Times New Roman"/>
              </a:rPr>
              <a:t>u</a:t>
            </a:r>
            <a:r>
              <a:rPr sz="3600" spc="0" baseline="6039" dirty="0" err="1" smtClean="0">
                <a:latin typeface="Times New Roman"/>
                <a:cs typeface="Times New Roman"/>
              </a:rPr>
              <a:t>ma</a:t>
            </a:r>
            <a:r>
              <a:rPr sz="3600" spc="0" baseline="6039" dirty="0" smtClean="0">
                <a:latin typeface="Times New Roman"/>
                <a:cs typeface="Times New Roman"/>
              </a:rPr>
              <a:t> </a:t>
            </a:r>
            <a:r>
              <a:rPr sz="3600" spc="32" baseline="6039" dirty="0" smtClean="0">
                <a:latin typeface="Times New Roman"/>
                <a:cs typeface="Times New Roman"/>
              </a:rPr>
              <a:t> </a:t>
            </a:r>
            <a:r>
              <a:rPr sz="3600" spc="-5" baseline="6039" dirty="0" err="1" smtClean="0">
                <a:latin typeface="Times New Roman"/>
                <a:cs typeface="Times New Roman"/>
              </a:rPr>
              <a:t>e</a:t>
            </a:r>
            <a:r>
              <a:rPr sz="3600" spc="-16" baseline="6039" dirty="0" err="1" smtClean="0">
                <a:latin typeface="Times New Roman"/>
                <a:cs typeface="Times New Roman"/>
              </a:rPr>
              <a:t>x</a:t>
            </a:r>
            <a:r>
              <a:rPr sz="3600" spc="-5" baseline="6039" dirty="0" err="1" smtClean="0">
                <a:latin typeface="Times New Roman"/>
                <a:cs typeface="Times New Roman"/>
              </a:rPr>
              <a:t>p</a:t>
            </a:r>
            <a:r>
              <a:rPr sz="3600" spc="0" baseline="6039" dirty="0" err="1" smtClean="0">
                <a:latin typeface="Times New Roman"/>
                <a:cs typeface="Times New Roman"/>
              </a:rPr>
              <a:t>r</a:t>
            </a:r>
            <a:r>
              <a:rPr sz="3600" spc="-5" baseline="6039" dirty="0" err="1" smtClean="0">
                <a:latin typeface="Times New Roman"/>
                <a:cs typeface="Times New Roman"/>
              </a:rPr>
              <a:t>es</a:t>
            </a:r>
            <a:r>
              <a:rPr lang="pt-BR" sz="3600" spc="-5" baseline="6039" dirty="0" smtClean="0">
                <a:latin typeface="Times New Roman"/>
                <a:cs typeface="Times New Roman"/>
              </a:rPr>
              <a:t>são</a:t>
            </a:r>
            <a:r>
              <a:rPr sz="3600" spc="161" baseline="6039" dirty="0" smtClean="0">
                <a:latin typeface="Times New Roman"/>
                <a:cs typeface="Times New Roman"/>
              </a:rPr>
              <a:t> </a:t>
            </a:r>
            <a:r>
              <a:rPr sz="3600" spc="-5" baseline="6039" dirty="0" smtClean="0">
                <a:latin typeface="Times New Roman"/>
                <a:cs typeface="Times New Roman"/>
              </a:rPr>
              <a:t>c</a:t>
            </a:r>
            <a:r>
              <a:rPr sz="3600" spc="5" baseline="6039" dirty="0" smtClean="0">
                <a:latin typeface="Times New Roman"/>
                <a:cs typeface="Times New Roman"/>
              </a:rPr>
              <a:t>o</a:t>
            </a:r>
            <a:r>
              <a:rPr sz="3600" spc="0" baseline="6039" dirty="0" smtClean="0">
                <a:latin typeface="Times New Roman"/>
                <a:cs typeface="Times New Roman"/>
              </a:rPr>
              <a:t>rr</a:t>
            </a:r>
            <a:r>
              <a:rPr sz="3600" spc="-5" baseline="6039" dirty="0" smtClean="0">
                <a:latin typeface="Times New Roman"/>
                <a:cs typeface="Times New Roman"/>
              </a:rPr>
              <a:t>e</a:t>
            </a:r>
            <a:r>
              <a:rPr sz="3600" spc="0" baseline="6039" dirty="0" smtClean="0">
                <a:latin typeface="Times New Roman"/>
                <a:cs typeface="Times New Roman"/>
              </a:rPr>
              <a:t>ta</a:t>
            </a:r>
            <a:r>
              <a:rPr sz="3600" spc="144" baseline="6039" dirty="0" smtClean="0">
                <a:latin typeface="Times New Roman"/>
                <a:cs typeface="Times New Roman"/>
              </a:rPr>
              <a:t> </a:t>
            </a:r>
            <a:r>
              <a:rPr sz="3600" spc="-4" baseline="6039" dirty="0" smtClean="0">
                <a:latin typeface="Times New Roman"/>
                <a:cs typeface="Times New Roman"/>
              </a:rPr>
              <a:t>s</a:t>
            </a:r>
            <a:r>
              <a:rPr sz="3600" spc="0" baseline="6039" dirty="0" smtClean="0">
                <a:latin typeface="Times New Roman"/>
                <a:cs typeface="Times New Roman"/>
              </a:rPr>
              <a:t>e</a:t>
            </a:r>
            <a:r>
              <a:rPr sz="3600" spc="477" baseline="6039" dirty="0" smtClean="0">
                <a:latin typeface="Times New Roman"/>
                <a:cs typeface="Times New Roman"/>
              </a:rPr>
              <a:t> </a:t>
            </a:r>
            <a:r>
              <a:rPr sz="3600" spc="0" baseline="6039" dirty="0" smtClean="0">
                <a:latin typeface="Times New Roman"/>
                <a:cs typeface="Times New Roman"/>
              </a:rPr>
              <a:t>f</a:t>
            </a:r>
            <a:r>
              <a:rPr sz="3600" spc="201" baseline="6039" dirty="0" smtClean="0">
                <a:latin typeface="Times New Roman"/>
                <a:cs typeface="Times New Roman"/>
              </a:rPr>
              <a:t> </a:t>
            </a:r>
            <a:r>
              <a:rPr sz="3600" spc="0" baseline="3580" dirty="0" smtClean="0">
                <a:latin typeface="Meiryo"/>
                <a:cs typeface="Meiryo"/>
              </a:rPr>
              <a:t>∈</a:t>
            </a:r>
            <a:r>
              <a:rPr sz="3600" spc="-17" baseline="3580" dirty="0" smtClean="0">
                <a:latin typeface="Meiryo"/>
                <a:cs typeface="Meiryo"/>
              </a:rPr>
              <a:t> </a:t>
            </a:r>
            <a:r>
              <a:rPr sz="3600" spc="-4" baseline="6039" dirty="0" smtClean="0">
                <a:latin typeface="Times New Roman"/>
                <a:cs typeface="Times New Roman"/>
              </a:rPr>
              <a:t>F</a:t>
            </a:r>
            <a:r>
              <a:rPr sz="3600" spc="0" baseline="6039" dirty="0" smtClean="0">
                <a:latin typeface="Times New Roman"/>
                <a:cs typeface="Times New Roman"/>
              </a:rPr>
              <a:t>,</a:t>
            </a:r>
            <a:r>
              <a:rPr sz="3600" spc="344" baseline="6039" dirty="0" smtClean="0">
                <a:latin typeface="Times New Roman"/>
                <a:cs typeface="Times New Roman"/>
              </a:rPr>
              <a:t> </a:t>
            </a:r>
            <a:r>
              <a:rPr sz="3600" spc="-4" baseline="6039" dirty="0" smtClean="0">
                <a:latin typeface="Times New Roman"/>
                <a:cs typeface="Times New Roman"/>
              </a:rPr>
              <a:t>o</a:t>
            </a:r>
            <a:r>
              <a:rPr sz="3600" spc="4" baseline="6039" dirty="0" smtClean="0">
                <a:latin typeface="Times New Roman"/>
                <a:cs typeface="Times New Roman"/>
              </a:rPr>
              <a:t>nd</a:t>
            </a:r>
            <a:r>
              <a:rPr sz="3600" spc="0" baseline="6039" dirty="0" smtClean="0">
                <a:latin typeface="Times New Roman"/>
                <a:cs typeface="Times New Roman"/>
              </a:rPr>
              <a:t>e </a:t>
            </a:r>
            <a:r>
              <a:rPr sz="3600" spc="79" baseline="6039" dirty="0" smtClean="0">
                <a:latin typeface="Times New Roman"/>
                <a:cs typeface="Times New Roman"/>
              </a:rPr>
              <a:t> </a:t>
            </a:r>
            <a:r>
              <a:rPr sz="3600" spc="0" baseline="6039" dirty="0" smtClean="0">
                <a:latin typeface="Times New Roman"/>
                <a:cs typeface="Times New Roman"/>
              </a:rPr>
              <a:t>a</a:t>
            </a:r>
            <a:endParaRPr sz="2400" dirty="0">
              <a:latin typeface="Times New Roman"/>
              <a:cs typeface="Times New Roman"/>
            </a:endParaRPr>
          </a:p>
          <a:p>
            <a:pPr marL="756417" marR="61020">
              <a:lnSpc>
                <a:spcPts val="2715"/>
              </a:lnSpc>
            </a:pPr>
            <a:r>
              <a:rPr sz="3600" spc="4" baseline="9662" dirty="0" err="1" smtClean="0">
                <a:latin typeface="Times New Roman"/>
                <a:cs typeface="Times New Roman"/>
              </a:rPr>
              <a:t>ar</a:t>
            </a:r>
            <a:r>
              <a:rPr sz="3600" spc="-4" baseline="9662" dirty="0" err="1" smtClean="0">
                <a:latin typeface="Times New Roman"/>
                <a:cs typeface="Times New Roman"/>
              </a:rPr>
              <a:t>i</a:t>
            </a:r>
            <a:r>
              <a:rPr sz="3600" spc="0" baseline="9662" dirty="0" err="1" smtClean="0">
                <a:latin typeface="Times New Roman"/>
                <a:cs typeface="Times New Roman"/>
              </a:rPr>
              <a:t>d</a:t>
            </a:r>
            <a:r>
              <a:rPr sz="3600" spc="4" baseline="9662" dirty="0" err="1" smtClean="0">
                <a:latin typeface="Times New Roman"/>
                <a:cs typeface="Times New Roman"/>
              </a:rPr>
              <a:t>a</a:t>
            </a:r>
            <a:r>
              <a:rPr sz="3600" spc="0" baseline="9662" dirty="0" err="1" smtClean="0">
                <a:latin typeface="Times New Roman"/>
                <a:cs typeface="Times New Roman"/>
              </a:rPr>
              <a:t>d</a:t>
            </a:r>
            <a:r>
              <a:rPr sz="3600" spc="4" baseline="9662" dirty="0" err="1" smtClean="0">
                <a:latin typeface="Times New Roman"/>
                <a:cs typeface="Times New Roman"/>
              </a:rPr>
              <a:t>e</a:t>
            </a:r>
            <a:r>
              <a:rPr sz="3600" spc="0" baseline="9662" dirty="0" smtClean="0">
                <a:latin typeface="Times New Roman"/>
                <a:cs typeface="Times New Roman"/>
              </a:rPr>
              <a:t>(</a:t>
            </a:r>
            <a:r>
              <a:rPr sz="3600" spc="-4" baseline="9662" dirty="0" smtClean="0">
                <a:latin typeface="Times New Roman"/>
                <a:cs typeface="Times New Roman"/>
              </a:rPr>
              <a:t>f</a:t>
            </a:r>
            <a:r>
              <a:rPr sz="3600" spc="-9" baseline="9662" dirty="0" smtClean="0">
                <a:latin typeface="Times New Roman"/>
                <a:cs typeface="Times New Roman"/>
              </a:rPr>
              <a:t>)</a:t>
            </a:r>
            <a:r>
              <a:rPr lang="pt-BR" sz="3600" spc="-9" baseline="9662" dirty="0" smtClean="0">
                <a:latin typeface="Times New Roman"/>
                <a:cs typeface="Times New Roman"/>
              </a:rPr>
              <a:t> </a:t>
            </a:r>
            <a:r>
              <a:rPr sz="3600" spc="4" baseline="9662" dirty="0" smtClean="0">
                <a:latin typeface="Times New Roman"/>
                <a:cs typeface="Times New Roman"/>
              </a:rPr>
              <a:t>=</a:t>
            </a:r>
            <a:r>
              <a:rPr lang="pt-BR" sz="3600" spc="4" baseline="9662" dirty="0" smtClean="0">
                <a:latin typeface="Times New Roman"/>
                <a:cs typeface="Times New Roman"/>
              </a:rPr>
              <a:t> </a:t>
            </a:r>
            <a:r>
              <a:rPr sz="3600" spc="0" baseline="9662" dirty="0" smtClean="0">
                <a:latin typeface="Times New Roman"/>
                <a:cs typeface="Times New Roman"/>
              </a:rPr>
              <a:t>n</a:t>
            </a:r>
            <a:r>
              <a:rPr sz="3600" spc="154" baseline="9662" dirty="0" smtClean="0">
                <a:latin typeface="Times New Roman"/>
                <a:cs typeface="Times New Roman"/>
              </a:rPr>
              <a:t> </a:t>
            </a:r>
            <a:r>
              <a:rPr sz="3600" spc="0" baseline="9662" dirty="0" smtClean="0">
                <a:latin typeface="Times New Roman"/>
                <a:cs typeface="Times New Roman"/>
              </a:rPr>
              <a:t>e</a:t>
            </a:r>
            <a:r>
              <a:rPr sz="3600" spc="346" baseline="9662" dirty="0" smtClean="0">
                <a:latin typeface="Times New Roman"/>
                <a:cs typeface="Times New Roman"/>
              </a:rPr>
              <a:t> </a:t>
            </a:r>
            <a:r>
              <a:rPr sz="3600" spc="6" baseline="9662" dirty="0" smtClean="0">
                <a:latin typeface="Times New Roman"/>
                <a:cs typeface="Times New Roman"/>
              </a:rPr>
              <a:t>e</a:t>
            </a:r>
            <a:r>
              <a:rPr sz="2400" spc="6" baseline="-7246" dirty="0" smtClean="0">
                <a:latin typeface="Times New Roman"/>
                <a:cs typeface="Times New Roman"/>
              </a:rPr>
              <a:t>1</a:t>
            </a:r>
            <a:r>
              <a:rPr sz="3600" spc="-6" baseline="9662" dirty="0" smtClean="0">
                <a:latin typeface="Times New Roman"/>
                <a:cs typeface="Times New Roman"/>
              </a:rPr>
              <a:t>,</a:t>
            </a:r>
            <a:r>
              <a:rPr sz="3600" spc="6" baseline="9662" dirty="0" smtClean="0">
                <a:latin typeface="Times New Roman"/>
                <a:cs typeface="Times New Roman"/>
              </a:rPr>
              <a:t>.</a:t>
            </a:r>
            <a:r>
              <a:rPr sz="3600" spc="-6" baseline="9662" dirty="0" smtClean="0">
                <a:latin typeface="Times New Roman"/>
                <a:cs typeface="Times New Roman"/>
              </a:rPr>
              <a:t>..</a:t>
            </a:r>
            <a:r>
              <a:rPr sz="3600" spc="6" baseline="9662" dirty="0" smtClean="0">
                <a:latin typeface="Times New Roman"/>
                <a:cs typeface="Times New Roman"/>
              </a:rPr>
              <a:t>,</a:t>
            </a:r>
            <a:r>
              <a:rPr sz="3600" spc="-6" baseline="9662" dirty="0" err="1" smtClean="0">
                <a:latin typeface="Times New Roman"/>
                <a:cs typeface="Times New Roman"/>
              </a:rPr>
              <a:t>e</a:t>
            </a:r>
            <a:r>
              <a:rPr sz="2400" spc="0" baseline="-7246" dirty="0" err="1" smtClean="0">
                <a:latin typeface="Times New Roman"/>
                <a:cs typeface="Times New Roman"/>
              </a:rPr>
              <a:t>m</a:t>
            </a:r>
            <a:r>
              <a:rPr sz="2400" spc="23" baseline="-7246" dirty="0" smtClean="0">
                <a:latin typeface="Times New Roman"/>
                <a:cs typeface="Times New Roman"/>
              </a:rPr>
              <a:t> </a:t>
            </a:r>
            <a:r>
              <a:rPr lang="pt-BR" sz="3600" spc="-4" baseline="9662" dirty="0" smtClean="0">
                <a:latin typeface="Times New Roman"/>
                <a:cs typeface="Times New Roman"/>
              </a:rPr>
              <a:t>são</a:t>
            </a:r>
            <a:r>
              <a:rPr sz="3600" spc="578" baseline="9662" dirty="0" smtClean="0">
                <a:latin typeface="Times New Roman"/>
                <a:cs typeface="Times New Roman"/>
              </a:rPr>
              <a:t> </a:t>
            </a:r>
            <a:r>
              <a:rPr sz="3600" spc="-5" baseline="9662" dirty="0" smtClean="0">
                <a:latin typeface="Times New Roman"/>
                <a:cs typeface="Times New Roman"/>
              </a:rPr>
              <a:t>e</a:t>
            </a:r>
            <a:r>
              <a:rPr sz="3600" spc="-16" baseline="9662" dirty="0" smtClean="0">
                <a:latin typeface="Times New Roman"/>
                <a:cs typeface="Times New Roman"/>
              </a:rPr>
              <a:t>x</a:t>
            </a:r>
            <a:r>
              <a:rPr sz="3600" spc="5" baseline="9662" dirty="0" smtClean="0">
                <a:latin typeface="Times New Roman"/>
                <a:cs typeface="Times New Roman"/>
              </a:rPr>
              <a:t>p</a:t>
            </a:r>
            <a:r>
              <a:rPr sz="3600" spc="0" baseline="9662" dirty="0" smtClean="0">
                <a:latin typeface="Times New Roman"/>
                <a:cs typeface="Times New Roman"/>
              </a:rPr>
              <a:t>r</a:t>
            </a:r>
            <a:r>
              <a:rPr sz="3600" spc="-5" baseline="9662" dirty="0" smtClean="0">
                <a:latin typeface="Times New Roman"/>
                <a:cs typeface="Times New Roman"/>
              </a:rPr>
              <a:t>ess</a:t>
            </a:r>
            <a:r>
              <a:rPr sz="3600" spc="5" baseline="9662" dirty="0" smtClean="0">
                <a:latin typeface="Times New Roman"/>
                <a:cs typeface="Times New Roman"/>
              </a:rPr>
              <a:t>õ</a:t>
            </a:r>
            <a:r>
              <a:rPr sz="3600" spc="-5" baseline="9662" dirty="0" smtClean="0">
                <a:latin typeface="Times New Roman"/>
                <a:cs typeface="Times New Roman"/>
              </a:rPr>
              <a:t>e</a:t>
            </a:r>
            <a:r>
              <a:rPr sz="3600" spc="0" baseline="9662" dirty="0" smtClean="0">
                <a:latin typeface="Times New Roman"/>
                <a:cs typeface="Times New Roman"/>
              </a:rPr>
              <a:t>s</a:t>
            </a:r>
            <a:r>
              <a:rPr sz="3600" spc="183" baseline="9662" dirty="0" smtClean="0">
                <a:latin typeface="Times New Roman"/>
                <a:cs typeface="Times New Roman"/>
              </a:rPr>
              <a:t> </a:t>
            </a:r>
            <a:r>
              <a:rPr sz="3600" spc="9" baseline="9662" dirty="0" smtClean="0">
                <a:latin typeface="Times New Roman"/>
                <a:cs typeface="Times New Roman"/>
              </a:rPr>
              <a:t>c</a:t>
            </a:r>
            <a:r>
              <a:rPr sz="3600" spc="4" baseline="9662" dirty="0" smtClean="0">
                <a:latin typeface="Times New Roman"/>
                <a:cs typeface="Times New Roman"/>
              </a:rPr>
              <a:t>o</a:t>
            </a:r>
            <a:r>
              <a:rPr sz="3600" spc="0" baseline="9662" dirty="0" smtClean="0">
                <a:latin typeface="Times New Roman"/>
                <a:cs typeface="Times New Roman"/>
              </a:rPr>
              <a:t>rr</a:t>
            </a:r>
            <a:r>
              <a:rPr sz="3600" spc="-4" baseline="9662" dirty="0" smtClean="0">
                <a:latin typeface="Times New Roman"/>
                <a:cs typeface="Times New Roman"/>
              </a:rPr>
              <a:t>e</a:t>
            </a:r>
            <a:r>
              <a:rPr sz="3600" spc="0" baseline="9662" dirty="0" smtClean="0">
                <a:latin typeface="Times New Roman"/>
                <a:cs typeface="Times New Roman"/>
              </a:rPr>
              <a:t>tas</a:t>
            </a:r>
            <a:endParaRPr sz="2400" dirty="0">
              <a:latin typeface="Times New Roman"/>
              <a:cs typeface="Times New Roman"/>
            </a:endParaRPr>
          </a:p>
          <a:p>
            <a:pPr marL="12700" marR="61020">
              <a:lnSpc>
                <a:spcPts val="3195"/>
              </a:lnSpc>
              <a:spcBef>
                <a:spcPts val="99"/>
              </a:spcBef>
            </a:pPr>
            <a:r>
              <a:rPr sz="2550" spc="0" baseline="-1705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2550" spc="524" baseline="-1705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m</a:t>
            </a:r>
            <a:r>
              <a:rPr sz="4200" spc="178" baseline="-1035" dirty="0" smtClean="0">
                <a:latin typeface="Times New Roman"/>
                <a:cs typeface="Times New Roman"/>
              </a:rPr>
              <a:t> </a:t>
            </a:r>
            <a:r>
              <a:rPr sz="4200" spc="4" baseline="-1035" dirty="0" smtClean="0">
                <a:latin typeface="Times New Roman"/>
                <a:cs typeface="Times New Roman"/>
              </a:rPr>
              <a:t>ge</a:t>
            </a:r>
            <a:r>
              <a:rPr sz="4200" spc="0" baseline="-1035" dirty="0" smtClean="0">
                <a:latin typeface="Times New Roman"/>
                <a:cs typeface="Times New Roman"/>
              </a:rPr>
              <a:t>r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l,</a:t>
            </a:r>
            <a:r>
              <a:rPr sz="4200" spc="194" baseline="-1035" dirty="0" smtClean="0">
                <a:latin typeface="Times New Roman"/>
                <a:cs typeface="Times New Roman"/>
              </a:rPr>
              <a:t> </a:t>
            </a:r>
            <a:r>
              <a:rPr sz="4200" spc="5" baseline="-1035" dirty="0" smtClean="0">
                <a:latin typeface="Times New Roman"/>
                <a:cs typeface="Times New Roman"/>
              </a:rPr>
              <a:t>e</a:t>
            </a:r>
            <a:r>
              <a:rPr sz="4200" spc="-5" baseline="-1035" dirty="0" smtClean="0">
                <a:latin typeface="Times New Roman"/>
                <a:cs typeface="Times New Roman"/>
              </a:rPr>
              <a:t>x</a:t>
            </a:r>
            <a:r>
              <a:rPr sz="4200" spc="5" baseline="-1035" dirty="0" smtClean="0">
                <a:latin typeface="Times New Roman"/>
                <a:cs typeface="Times New Roman"/>
              </a:rPr>
              <a:t>p</a:t>
            </a:r>
            <a:r>
              <a:rPr sz="4200" spc="0" baseline="-1035" dirty="0" smtClean="0">
                <a:latin typeface="Times New Roman"/>
                <a:cs typeface="Times New Roman"/>
              </a:rPr>
              <a:t>r</a:t>
            </a:r>
            <a:r>
              <a:rPr sz="4200" spc="5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ss</a:t>
            </a:r>
            <a:r>
              <a:rPr sz="4200" spc="22" baseline="-1035" dirty="0" smtClean="0">
                <a:latin typeface="Times New Roman"/>
                <a:cs typeface="Times New Roman"/>
              </a:rPr>
              <a:t>õ</a:t>
            </a:r>
            <a:r>
              <a:rPr sz="4200" spc="5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s</a:t>
            </a:r>
            <a:r>
              <a:rPr sz="4200" spc="186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na</a:t>
            </a:r>
            <a:r>
              <a:rPr sz="4200" spc="552" baseline="-1035" dirty="0" smtClean="0">
                <a:latin typeface="Times New Roman"/>
                <a:cs typeface="Times New Roman"/>
              </a:rPr>
              <a:t> </a:t>
            </a:r>
            <a:r>
              <a:rPr sz="4200" spc="-4" baseline="-1035" dirty="0" smtClean="0">
                <a:latin typeface="Times New Roman"/>
                <a:cs typeface="Times New Roman"/>
              </a:rPr>
              <a:t>P</a:t>
            </a:r>
            <a:r>
              <a:rPr sz="4200" spc="0" baseline="-1035" dirty="0" smtClean="0">
                <a:latin typeface="Times New Roman"/>
                <a:cs typeface="Times New Roman"/>
              </a:rPr>
              <a:t>G</a:t>
            </a:r>
            <a:r>
              <a:rPr sz="4200" spc="17" baseline="-1035" dirty="0" smtClean="0">
                <a:latin typeface="Times New Roman"/>
                <a:cs typeface="Times New Roman"/>
              </a:rPr>
              <a:t> </a:t>
            </a:r>
            <a:r>
              <a:rPr lang="pt-BR" sz="4200" spc="0" baseline="-1035" dirty="0" smtClean="0">
                <a:latin typeface="Times New Roman"/>
                <a:cs typeface="Times New Roman"/>
              </a:rPr>
              <a:t>não</a:t>
            </a:r>
            <a:r>
              <a:rPr sz="4200" spc="674" baseline="-1035" dirty="0" smtClean="0">
                <a:latin typeface="Times New Roman"/>
                <a:cs typeface="Times New Roman"/>
              </a:rPr>
              <a:t> </a:t>
            </a:r>
            <a:r>
              <a:rPr lang="pt-BR" sz="4200" spc="9" baseline="-1035" dirty="0" smtClean="0">
                <a:latin typeface="Times New Roman"/>
                <a:cs typeface="Times New Roman"/>
              </a:rPr>
              <a:t>são</a:t>
            </a:r>
            <a:r>
              <a:rPr sz="4200" spc="672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err="1" smtClean="0">
                <a:latin typeface="Times New Roman"/>
                <a:cs typeface="Times New Roman"/>
              </a:rPr>
              <a:t>t</a:t>
            </a:r>
            <a:r>
              <a:rPr sz="4200" spc="9" baseline="-1035" dirty="0" err="1" smtClean="0">
                <a:latin typeface="Times New Roman"/>
                <a:cs typeface="Times New Roman"/>
              </a:rPr>
              <a:t>i</a:t>
            </a:r>
            <a:r>
              <a:rPr sz="4200" spc="4" baseline="-1035" dirty="0" err="1" smtClean="0">
                <a:latin typeface="Times New Roman"/>
                <a:cs typeface="Times New Roman"/>
              </a:rPr>
              <a:t>p</a:t>
            </a:r>
            <a:r>
              <a:rPr sz="4200" spc="-4" baseline="-1035" dirty="0" err="1" smtClean="0">
                <a:latin typeface="Times New Roman"/>
                <a:cs typeface="Times New Roman"/>
              </a:rPr>
              <a:t>a</a:t>
            </a:r>
            <a:r>
              <a:rPr sz="4200" spc="14" baseline="-1035" dirty="0" err="1" smtClean="0">
                <a:latin typeface="Times New Roman"/>
                <a:cs typeface="Times New Roman"/>
              </a:rPr>
              <a:t>d</a:t>
            </a:r>
            <a:r>
              <a:rPr sz="4200" spc="0" baseline="-1035" dirty="0" err="1" smtClean="0">
                <a:latin typeface="Times New Roman"/>
                <a:cs typeface="Times New Roman"/>
              </a:rPr>
              <a:t>a</a:t>
            </a:r>
            <a:r>
              <a:rPr lang="pt-BR" sz="4200" spc="0" baseline="-1035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8832" y="6066214"/>
            <a:ext cx="8722368" cy="8195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00"/>
              </a:lnSpc>
              <a:spcBef>
                <a:spcPts val="190"/>
              </a:spcBef>
            </a:pPr>
            <a:r>
              <a:rPr sz="4200" baseline="5176" dirty="0" smtClean="0">
                <a:latin typeface="Times New Roman"/>
                <a:cs typeface="Times New Roman"/>
              </a:rPr>
              <a:t>(</a:t>
            </a:r>
            <a:r>
              <a:rPr lang="pt-BR" sz="4200" baseline="5176" dirty="0" smtClean="0">
                <a:latin typeface="Times New Roman"/>
                <a:cs typeface="Times New Roman"/>
              </a:rPr>
              <a:t>Propriedade de encerramento</a:t>
            </a:r>
            <a:r>
              <a:rPr sz="4200" spc="0" baseline="5176" dirty="0" smtClean="0">
                <a:latin typeface="Times New Roman"/>
                <a:cs typeface="Times New Roman"/>
              </a:rPr>
              <a:t>:</a:t>
            </a:r>
            <a:r>
              <a:rPr sz="4200" spc="175" baseline="5176" dirty="0" smtClean="0">
                <a:latin typeface="Times New Roman"/>
                <a:cs typeface="Times New Roman"/>
              </a:rPr>
              <a:t> </a:t>
            </a:r>
            <a:r>
              <a:rPr lang="pt-BR" sz="4200" spc="175" baseline="5176" dirty="0" smtClean="0">
                <a:latin typeface="Times New Roman"/>
                <a:cs typeface="Times New Roman"/>
              </a:rPr>
              <a:t>qualquer</a:t>
            </a:r>
            <a:r>
              <a:rPr sz="4200" spc="449" baseline="5176" dirty="0" smtClean="0">
                <a:latin typeface="Times New Roman"/>
                <a:cs typeface="Times New Roman"/>
              </a:rPr>
              <a:t> </a:t>
            </a:r>
            <a:r>
              <a:rPr sz="4200" spc="0" baseline="5176" dirty="0" smtClean="0">
                <a:latin typeface="Times New Roman"/>
                <a:cs typeface="Times New Roman"/>
              </a:rPr>
              <a:t>f</a:t>
            </a:r>
            <a:r>
              <a:rPr sz="4200" spc="255" baseline="5176" dirty="0" smtClean="0">
                <a:latin typeface="Times New Roman"/>
                <a:cs typeface="Times New Roman"/>
              </a:rPr>
              <a:t> </a:t>
            </a:r>
            <a:r>
              <a:rPr sz="4200" spc="0" baseline="3069" dirty="0" smtClean="0">
                <a:latin typeface="Meiryo"/>
                <a:cs typeface="Meiryo"/>
              </a:rPr>
              <a:t>∈</a:t>
            </a:r>
            <a:r>
              <a:rPr sz="4200" spc="-379" baseline="3069" dirty="0" smtClean="0">
                <a:latin typeface="Meiryo"/>
                <a:cs typeface="Meiryo"/>
              </a:rPr>
              <a:t> </a:t>
            </a:r>
            <a:r>
              <a:rPr sz="4200" spc="0" baseline="5176" dirty="0" smtClean="0">
                <a:latin typeface="Times New Roman"/>
                <a:cs typeface="Times New Roman"/>
              </a:rPr>
              <a:t>F</a:t>
            </a:r>
            <a:r>
              <a:rPr sz="4200" spc="187" baseline="5176" dirty="0" smtClean="0">
                <a:latin typeface="Times New Roman"/>
                <a:cs typeface="Times New Roman"/>
              </a:rPr>
              <a:t> </a:t>
            </a:r>
            <a:r>
              <a:rPr sz="4200" spc="4" baseline="5176" dirty="0" smtClean="0">
                <a:latin typeface="Times New Roman"/>
                <a:cs typeface="Times New Roman"/>
              </a:rPr>
              <a:t>pod</a:t>
            </a:r>
            <a:r>
              <a:rPr sz="4200" spc="0" baseline="5176" dirty="0" smtClean="0">
                <a:latin typeface="Times New Roman"/>
                <a:cs typeface="Times New Roman"/>
              </a:rPr>
              <a:t>e </a:t>
            </a:r>
            <a:r>
              <a:rPr sz="4200" spc="95" baseline="5176" dirty="0" smtClean="0">
                <a:latin typeface="Times New Roman"/>
                <a:cs typeface="Times New Roman"/>
              </a:rPr>
              <a:t> </a:t>
            </a:r>
            <a:r>
              <a:rPr sz="4200" spc="0" baseline="5176" dirty="0" smtClean="0">
                <a:latin typeface="Times New Roman"/>
                <a:cs typeface="Times New Roman"/>
              </a:rPr>
              <a:t>t</a:t>
            </a:r>
            <a:r>
              <a:rPr sz="4200" spc="4" baseline="5176" dirty="0" smtClean="0">
                <a:latin typeface="Times New Roman"/>
                <a:cs typeface="Times New Roman"/>
              </a:rPr>
              <a:t>e</a:t>
            </a:r>
            <a:r>
              <a:rPr sz="4200" spc="0" baseline="5176" dirty="0" smtClean="0">
                <a:latin typeface="Times New Roman"/>
                <a:cs typeface="Times New Roman"/>
              </a:rPr>
              <a:t>r</a:t>
            </a:r>
            <a:r>
              <a:rPr sz="4200" spc="642" baseline="5176" dirty="0" smtClean="0">
                <a:latin typeface="Times New Roman"/>
                <a:cs typeface="Times New Roman"/>
              </a:rPr>
              <a:t> </a:t>
            </a:r>
            <a:r>
              <a:rPr sz="4200" spc="4" baseline="5176" dirty="0" smtClean="0">
                <a:latin typeface="Times New Roman"/>
                <a:cs typeface="Times New Roman"/>
              </a:rPr>
              <a:t>q</a:t>
            </a:r>
            <a:r>
              <a:rPr sz="4200" spc="0" baseline="5176" dirty="0" smtClean="0">
                <a:latin typeface="Times New Roman"/>
                <a:cs typeface="Times New Roman"/>
              </a:rPr>
              <a:t>q</a:t>
            </a:r>
            <a:r>
              <a:rPr sz="4200" spc="459" baseline="5176" dirty="0" smtClean="0">
                <a:latin typeface="Times New Roman"/>
                <a:cs typeface="Times New Roman"/>
              </a:rPr>
              <a:t> </a:t>
            </a:r>
            <a:r>
              <a:rPr sz="4200" spc="0" baseline="5176" dirty="0" smtClean="0">
                <a:latin typeface="Times New Roman"/>
                <a:cs typeface="Times New Roman"/>
              </a:rPr>
              <a:t>g</a:t>
            </a:r>
            <a:r>
              <a:rPr sz="4200" spc="469" baseline="5176" dirty="0" smtClean="0">
                <a:latin typeface="Times New Roman"/>
                <a:cs typeface="Times New Roman"/>
              </a:rPr>
              <a:t> </a:t>
            </a:r>
            <a:r>
              <a:rPr sz="4200" spc="0" baseline="3069" dirty="0" smtClean="0">
                <a:latin typeface="Meiryo"/>
                <a:cs typeface="Meiryo"/>
              </a:rPr>
              <a:t>∈</a:t>
            </a:r>
            <a:r>
              <a:rPr sz="4200" spc="-379" baseline="3069" dirty="0" smtClean="0">
                <a:latin typeface="Meiryo"/>
                <a:cs typeface="Meiryo"/>
              </a:rPr>
              <a:t> </a:t>
            </a:r>
            <a:r>
              <a:rPr sz="4200" spc="0" baseline="5176" dirty="0" smtClean="0">
                <a:latin typeface="Times New Roman"/>
                <a:cs typeface="Times New Roman"/>
              </a:rPr>
              <a:t>F</a:t>
            </a:r>
            <a:r>
              <a:rPr lang="pt-BR" sz="4200" spc="0" baseline="5176" dirty="0" smtClean="0">
                <a:latin typeface="Times New Roman"/>
                <a:cs typeface="Times New Roman"/>
              </a:rPr>
              <a:t> como argumento)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2"/>
          <p:cNvSpPr txBox="1"/>
          <p:nvPr/>
        </p:nvSpPr>
        <p:spPr>
          <a:xfrm>
            <a:off x="1606289" y="1017979"/>
            <a:ext cx="6674105" cy="12230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605"/>
              </a:lnSpc>
              <a:spcBef>
                <a:spcPts val="230"/>
              </a:spcBef>
            </a:pPr>
            <a:r>
              <a:rPr lang="pt-BR"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Representação Baseada em Árvores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4953000" y="6456878"/>
            <a:ext cx="4648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Exemplos...</a:t>
            </a:r>
          </a:p>
          <a:p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F: {+, -, ., /}</a:t>
            </a:r>
          </a:p>
          <a:p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T: {R U {</a:t>
            </a:r>
            <a:r>
              <a:rPr lang="pt-B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pt-B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}} </a:t>
            </a: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47793" y="3124199"/>
            <a:ext cx="4524756" cy="3563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860537" y="3219891"/>
            <a:ext cx="1258010" cy="1060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19">
              <a:lnSpc>
                <a:spcPts val="2440"/>
              </a:lnSpc>
              <a:spcBef>
                <a:spcPts val="122"/>
              </a:spcBef>
            </a:pPr>
            <a:r>
              <a:rPr sz="3600" spc="0" baseline="1207" dirty="0" smtClean="0">
                <a:latin typeface="Times New Roman"/>
                <a:cs typeface="Times New Roman"/>
              </a:rPr>
              <a:t>i =</a:t>
            </a:r>
            <a:r>
              <a:rPr sz="3600" spc="-9" baseline="1207" dirty="0" smtClean="0">
                <a:latin typeface="Times New Roman"/>
                <a:cs typeface="Times New Roman"/>
              </a:rPr>
              <a:t>1</a:t>
            </a:r>
            <a:r>
              <a:rPr sz="3600" spc="0" baseline="1207" dirty="0" smtClean="0">
                <a:latin typeface="Times New Roman"/>
                <a:cs typeface="Times New Roman"/>
              </a:rPr>
              <a:t>;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2400" spc="-4" dirty="0" smtClean="0">
                <a:latin typeface="Times New Roman"/>
                <a:cs typeface="Times New Roman"/>
              </a:rPr>
              <a:t>w</a:t>
            </a:r>
            <a:r>
              <a:rPr sz="2400" spc="0" dirty="0" smtClean="0">
                <a:latin typeface="Times New Roman"/>
                <a:cs typeface="Times New Roman"/>
              </a:rPr>
              <a:t>h</a:t>
            </a:r>
            <a:r>
              <a:rPr sz="2400" spc="4" dirty="0" smtClean="0">
                <a:latin typeface="Times New Roman"/>
                <a:cs typeface="Times New Roman"/>
              </a:rPr>
              <a:t>il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0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&lt;</a:t>
            </a:r>
            <a:endParaRPr sz="2400">
              <a:latin typeface="Times New Roman"/>
              <a:cs typeface="Times New Roman"/>
            </a:endParaRPr>
          </a:p>
          <a:p>
            <a:pPr marL="12700" marR="45719">
              <a:lnSpc>
                <a:spcPct val="95825"/>
              </a:lnSpc>
              <a:spcBef>
                <a:spcPts val="12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{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123932" y="3584126"/>
            <a:ext cx="475894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40"/>
              </a:lnSpc>
              <a:spcBef>
                <a:spcPts val="122"/>
              </a:spcBef>
            </a:pPr>
            <a:r>
              <a:rPr sz="3600" spc="-9" baseline="1207" dirty="0" smtClean="0">
                <a:latin typeface="Times New Roman"/>
                <a:cs typeface="Times New Roman"/>
              </a:rPr>
              <a:t>2</a:t>
            </a:r>
            <a:r>
              <a:rPr sz="3600" spc="0" baseline="1207" dirty="0" smtClean="0">
                <a:latin typeface="Times New Roman"/>
                <a:cs typeface="Times New Roman"/>
              </a:rPr>
              <a:t>0)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774936" y="4315646"/>
            <a:ext cx="964183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40"/>
              </a:lnSpc>
              <a:spcBef>
                <a:spcPts val="122"/>
              </a:spcBef>
            </a:pPr>
            <a:r>
              <a:rPr sz="3600" spc="0" baseline="1207" dirty="0" smtClean="0">
                <a:latin typeface="Times New Roman"/>
                <a:cs typeface="Times New Roman"/>
              </a:rPr>
              <a:t>i =</a:t>
            </a:r>
            <a:r>
              <a:rPr sz="3600" spc="-9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207" dirty="0" smtClean="0">
                <a:latin typeface="Times New Roman"/>
                <a:cs typeface="Times New Roman"/>
              </a:rPr>
              <a:t>i</a:t>
            </a:r>
            <a:r>
              <a:rPr sz="3600" spc="-4" baseline="1207" dirty="0" smtClean="0">
                <a:latin typeface="Times New Roman"/>
                <a:cs typeface="Times New Roman"/>
              </a:rPr>
              <a:t> </a:t>
            </a:r>
            <a:r>
              <a:rPr sz="3600" spc="0" baseline="1207" dirty="0" smtClean="0">
                <a:latin typeface="Times New Roman"/>
                <a:cs typeface="Times New Roman"/>
              </a:rPr>
              <a:t>+1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860537" y="4679882"/>
            <a:ext cx="217423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40"/>
              </a:lnSpc>
              <a:spcBef>
                <a:spcPts val="122"/>
              </a:spcBef>
            </a:pPr>
            <a:r>
              <a:rPr sz="3600" spc="0" baseline="1207" dirty="0" smtClean="0">
                <a:latin typeface="Times New Roman"/>
                <a:cs typeface="Times New Roman"/>
              </a:rPr>
              <a:t>}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2"/>
          <p:cNvSpPr txBox="1"/>
          <p:nvPr/>
        </p:nvSpPr>
        <p:spPr>
          <a:xfrm>
            <a:off x="1606289" y="1017979"/>
            <a:ext cx="6674105" cy="12230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605"/>
              </a:lnSpc>
              <a:spcBef>
                <a:spcPts val="230"/>
              </a:spcBef>
            </a:pPr>
            <a:r>
              <a:rPr lang="pt-BR"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Representação Baseada em Árvores</a:t>
            </a:r>
            <a:endParaRPr sz="4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688083" y="1581098"/>
            <a:ext cx="6896931" cy="2594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1036">
              <a:lnSpc>
                <a:spcPts val="4700"/>
              </a:lnSpc>
              <a:spcBef>
                <a:spcPts val="235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endParaRPr sz="4400" dirty="0">
              <a:latin typeface="Times New Roman"/>
              <a:cs typeface="Times New Roman"/>
            </a:endParaRPr>
          </a:p>
          <a:p>
            <a:pPr marL="43179" marR="61036">
              <a:lnSpc>
                <a:spcPct val="95825"/>
              </a:lnSpc>
              <a:spcBef>
                <a:spcPts val="2653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V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lang="pt-BR" sz="3200" spc="-4" dirty="0" smtClean="0">
                <a:latin typeface="Times New Roman"/>
                <a:cs typeface="Times New Roman"/>
              </a:rPr>
              <a:t>são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sz="3200" spc="-4" dirty="0" err="1" smtClean="0">
                <a:latin typeface="Times New Roman"/>
                <a:cs typeface="Times New Roman"/>
              </a:rPr>
              <a:t>G</a:t>
            </a:r>
            <a:r>
              <a:rPr sz="3200" spc="4" dirty="0" err="1" smtClean="0">
                <a:latin typeface="Times New Roman"/>
                <a:cs typeface="Times New Roman"/>
              </a:rPr>
              <a:t>e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al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lang="pt-BR" sz="3200" spc="4" dirty="0" smtClean="0">
                <a:latin typeface="Times New Roman"/>
                <a:cs typeface="Times New Roman"/>
              </a:rPr>
              <a:t>Rápida</a:t>
            </a:r>
            <a:endParaRPr sz="3200" dirty="0">
              <a:latin typeface="Times New Roman"/>
              <a:cs typeface="Times New Roman"/>
            </a:endParaRPr>
          </a:p>
          <a:p>
            <a:pPr marL="43179" marR="61036">
              <a:lnSpc>
                <a:spcPct val="95825"/>
              </a:lnSpc>
              <a:spcBef>
                <a:spcPts val="916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Su</a:t>
            </a:r>
            <a:r>
              <a:rPr sz="3200" spc="0" dirty="0" smtClean="0">
                <a:latin typeface="Times New Roman"/>
                <a:cs typeface="Times New Roman"/>
              </a:rPr>
              <a:t>m</a:t>
            </a:r>
            <a:r>
              <a:rPr lang="pt-BR" sz="3200" spc="0" dirty="0" smtClean="0">
                <a:latin typeface="Times New Roman"/>
                <a:cs typeface="Times New Roman"/>
              </a:rPr>
              <a:t>á</a:t>
            </a:r>
            <a:r>
              <a:rPr sz="3200" spc="-4" dirty="0" err="1" smtClean="0">
                <a:latin typeface="Times New Roman"/>
                <a:cs typeface="Times New Roman"/>
              </a:rPr>
              <a:t>r</a:t>
            </a:r>
            <a:r>
              <a:rPr sz="3200" spc="0" dirty="0" err="1" smtClean="0">
                <a:latin typeface="Times New Roman"/>
                <a:cs typeface="Times New Roman"/>
              </a:rPr>
              <a:t>io</a:t>
            </a:r>
            <a:r>
              <a:rPr sz="3200" spc="200" dirty="0" smtClean="0">
                <a:latin typeface="Times New Roman"/>
                <a:cs typeface="Times New Roman"/>
              </a:rPr>
              <a:t> </a:t>
            </a:r>
            <a:r>
              <a:rPr lang="pt-BR" sz="3200" spc="0" dirty="0" smtClean="0">
                <a:latin typeface="Times New Roman"/>
                <a:cs typeface="Times New Roman"/>
              </a:rPr>
              <a:t>Técnico</a:t>
            </a:r>
            <a:endParaRPr sz="3200" dirty="0">
              <a:latin typeface="Times New Roman"/>
              <a:cs typeface="Times New Roman"/>
            </a:endParaRPr>
          </a:p>
          <a:p>
            <a:pPr marL="43179">
              <a:lnSpc>
                <a:spcPts val="3635"/>
              </a:lnSpc>
              <a:spcBef>
                <a:spcPts val="1110"/>
              </a:spcBef>
            </a:pPr>
            <a:r>
              <a:rPr sz="2850" spc="0" baseline="-3051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2850" spc="278" baseline="-3051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4800" spc="5" baseline="-1811" dirty="0" err="1" smtClean="0">
                <a:latin typeface="Times New Roman"/>
                <a:cs typeface="Times New Roman"/>
              </a:rPr>
              <a:t>Rep</a:t>
            </a:r>
            <a:r>
              <a:rPr sz="4800" spc="-5" baseline="-1811" dirty="0" err="1" smtClean="0">
                <a:latin typeface="Times New Roman"/>
                <a:cs typeface="Times New Roman"/>
              </a:rPr>
              <a:t>r</a:t>
            </a:r>
            <a:r>
              <a:rPr sz="4800" spc="-11" baseline="-1811" dirty="0" err="1" smtClean="0">
                <a:latin typeface="Times New Roman"/>
                <a:cs typeface="Times New Roman"/>
              </a:rPr>
              <a:t>e</a:t>
            </a:r>
            <a:r>
              <a:rPr sz="4800" spc="-5" baseline="-1811" dirty="0" err="1" smtClean="0">
                <a:latin typeface="Times New Roman"/>
                <a:cs typeface="Times New Roman"/>
              </a:rPr>
              <a:t>s</a:t>
            </a:r>
            <a:r>
              <a:rPr sz="4800" spc="-11" baseline="-1811" dirty="0" err="1" smtClean="0">
                <a:latin typeface="Times New Roman"/>
                <a:cs typeface="Times New Roman"/>
              </a:rPr>
              <a:t>e</a:t>
            </a:r>
            <a:r>
              <a:rPr sz="4800" spc="5" baseline="-1811" dirty="0" err="1" smtClean="0">
                <a:latin typeface="Times New Roman"/>
                <a:cs typeface="Times New Roman"/>
              </a:rPr>
              <a:t>n</a:t>
            </a:r>
            <a:r>
              <a:rPr sz="4800" spc="-5" baseline="-1811" dirty="0" err="1" smtClean="0">
                <a:latin typeface="Times New Roman"/>
                <a:cs typeface="Times New Roman"/>
              </a:rPr>
              <a:t>t</a:t>
            </a:r>
            <a:r>
              <a:rPr sz="4800" spc="0" baseline="-1811" dirty="0" err="1" smtClean="0">
                <a:latin typeface="Times New Roman"/>
                <a:cs typeface="Times New Roman"/>
              </a:rPr>
              <a:t>a</a:t>
            </a:r>
            <a:r>
              <a:rPr lang="pt-BR" sz="4800" spc="-5" baseline="-1811" dirty="0" err="1" smtClean="0">
                <a:latin typeface="Times New Roman"/>
                <a:cs typeface="Times New Roman"/>
              </a:rPr>
              <a:t>ção</a:t>
            </a:r>
            <a:r>
              <a:rPr sz="4800" spc="148" baseline="-1811" dirty="0" smtClean="0">
                <a:latin typeface="Times New Roman"/>
                <a:cs typeface="Times New Roman"/>
              </a:rPr>
              <a:t> </a:t>
            </a:r>
            <a:r>
              <a:rPr sz="4800" spc="-4" baseline="-1811" dirty="0" smtClean="0">
                <a:latin typeface="Times New Roman"/>
                <a:cs typeface="Times New Roman"/>
              </a:rPr>
              <a:t>B</a:t>
            </a:r>
            <a:r>
              <a:rPr sz="4800" spc="0" baseline="-1811" dirty="0" smtClean="0">
                <a:latin typeface="Times New Roman"/>
                <a:cs typeface="Times New Roman"/>
              </a:rPr>
              <a:t>a</a:t>
            </a:r>
            <a:r>
              <a:rPr sz="4800" spc="-4" baseline="-1811" dirty="0" smtClean="0">
                <a:latin typeface="Times New Roman"/>
                <a:cs typeface="Times New Roman"/>
              </a:rPr>
              <a:t>s</a:t>
            </a:r>
            <a:r>
              <a:rPr sz="4800" spc="4" baseline="-1811" dirty="0" smtClean="0">
                <a:latin typeface="Times New Roman"/>
                <a:cs typeface="Times New Roman"/>
              </a:rPr>
              <a:t>e</a:t>
            </a:r>
            <a:r>
              <a:rPr sz="4800" spc="0" baseline="-1811" dirty="0" smtClean="0">
                <a:latin typeface="Times New Roman"/>
                <a:cs typeface="Times New Roman"/>
              </a:rPr>
              <a:t>a</a:t>
            </a:r>
            <a:r>
              <a:rPr sz="4800" spc="-4" baseline="-1811" dirty="0" smtClean="0">
                <a:latin typeface="Times New Roman"/>
                <a:cs typeface="Times New Roman"/>
              </a:rPr>
              <a:t>d</a:t>
            </a:r>
            <a:r>
              <a:rPr sz="4800" spc="0" baseline="-1811" dirty="0" smtClean="0">
                <a:latin typeface="Times New Roman"/>
                <a:cs typeface="Times New Roman"/>
              </a:rPr>
              <a:t>a</a:t>
            </a:r>
            <a:r>
              <a:rPr sz="4800" spc="184" baseline="-1811" dirty="0" smtClean="0">
                <a:latin typeface="Times New Roman"/>
                <a:cs typeface="Times New Roman"/>
              </a:rPr>
              <a:t> </a:t>
            </a:r>
            <a:r>
              <a:rPr sz="4800" spc="4" baseline="-1811" dirty="0" err="1" smtClean="0">
                <a:latin typeface="Times New Roman"/>
                <a:cs typeface="Times New Roman"/>
              </a:rPr>
              <a:t>e</a:t>
            </a:r>
            <a:r>
              <a:rPr sz="4800" spc="0" baseline="-1811" dirty="0" err="1" smtClean="0">
                <a:latin typeface="Times New Roman"/>
                <a:cs typeface="Times New Roman"/>
              </a:rPr>
              <a:t>m</a:t>
            </a:r>
            <a:r>
              <a:rPr sz="4800" spc="648" baseline="-1811" dirty="0" smtClean="0">
                <a:latin typeface="Times New Roman"/>
                <a:cs typeface="Times New Roman"/>
              </a:rPr>
              <a:t> </a:t>
            </a:r>
            <a:r>
              <a:rPr lang="pt-BR" sz="4800" spc="0" baseline="-1811" dirty="0" smtClean="0">
                <a:latin typeface="Times New Roman"/>
                <a:cs typeface="Times New Roman"/>
              </a:rPr>
              <a:t>Árvores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819413" y="910538"/>
            <a:ext cx="141736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V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lang="pt-BR"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são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01108" y="910538"/>
            <a:ext cx="1789036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lang="pt-BR"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Rápida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56993" y="910538"/>
            <a:ext cx="712398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d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36239" y="910538"/>
            <a:ext cx="3341744" cy="12552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700"/>
              </a:lnSpc>
              <a:spcBef>
                <a:spcPts val="235"/>
              </a:spcBef>
            </a:pPr>
            <a:r>
              <a:rPr sz="4400" spc="-1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P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ro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r>
              <a:rPr lang="pt-BR"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ção</a:t>
            </a:r>
            <a:endParaRPr sz="4400" dirty="0">
              <a:latin typeface="Times New Roman"/>
              <a:cs typeface="Times New Roman"/>
            </a:endParaRPr>
          </a:p>
          <a:p>
            <a:pPr marL="170063" marR="83896">
              <a:lnSpc>
                <a:spcPts val="4960"/>
              </a:lnSpc>
              <a:spcBef>
                <a:spcPts val="233"/>
              </a:spcBef>
            </a:pPr>
            <a:r>
              <a:rPr sz="6600" spc="-4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(P</a:t>
            </a:r>
            <a:r>
              <a:rPr sz="6600" spc="0" baseline="-1976" dirty="0" smtClean="0">
                <a:solidFill>
                  <a:srgbClr val="323299"/>
                </a:solidFill>
                <a:latin typeface="Times New Roman"/>
                <a:cs typeface="Times New Roman"/>
              </a:rPr>
              <a:t>G)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82058" y="1581098"/>
            <a:ext cx="2246220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dirty="0" smtClean="0">
                <a:solidFill>
                  <a:srgbClr val="323299"/>
                </a:solidFill>
                <a:latin typeface="Times New Roman"/>
                <a:cs typeface="Times New Roman"/>
              </a:rPr>
              <a:t>G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en</a:t>
            </a:r>
            <a:r>
              <a:rPr lang="pt-BR"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é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c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16933" y="2532181"/>
            <a:ext cx="8260271" cy="46695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19">
              <a:lnSpc>
                <a:spcPts val="3025"/>
              </a:lnSpc>
              <a:spcBef>
                <a:spcPts val="151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7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nv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9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vi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EU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15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93" dirty="0" smtClean="0">
                <a:latin typeface="Times New Roman"/>
                <a:cs typeface="Times New Roman"/>
              </a:rPr>
              <a:t> 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n</a:t>
            </a:r>
            <a:r>
              <a:rPr sz="2800" spc="19" dirty="0" err="1" smtClean="0">
                <a:latin typeface="Times New Roman"/>
                <a:cs typeface="Times New Roman"/>
              </a:rPr>
              <a:t>o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 1990</a:t>
            </a:r>
            <a:endParaRPr sz="2800" dirty="0">
              <a:latin typeface="Times New Roman"/>
              <a:cs typeface="Times New Roman"/>
            </a:endParaRPr>
          </a:p>
          <a:p>
            <a:pPr marL="12700" marR="45719">
              <a:lnSpc>
                <a:spcPct val="95825"/>
              </a:lnSpc>
              <a:spcBef>
                <a:spcPts val="333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7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ir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J.</a:t>
            </a:r>
            <a:r>
              <a:rPr sz="2800" spc="390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K</a:t>
            </a:r>
            <a:r>
              <a:rPr sz="2800" spc="4" dirty="0" smtClean="0">
                <a:latin typeface="Times New Roman"/>
                <a:cs typeface="Times New Roman"/>
              </a:rPr>
              <a:t>oz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 dirty="0">
              <a:latin typeface="Times New Roman"/>
              <a:cs typeface="Times New Roman"/>
            </a:endParaRPr>
          </a:p>
          <a:p>
            <a:pPr marL="12700" marR="45719">
              <a:lnSpc>
                <a:spcPct val="95825"/>
              </a:lnSpc>
              <a:spcBef>
                <a:spcPts val="475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7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4" dirty="0" err="1" smtClean="0">
                <a:latin typeface="Times New Roman"/>
                <a:cs typeface="Times New Roman"/>
              </a:rPr>
              <a:t>Ap</a:t>
            </a:r>
            <a:r>
              <a:rPr sz="2800" spc="0" dirty="0" err="1" smtClean="0">
                <a:latin typeface="Times New Roman"/>
                <a:cs typeface="Times New Roman"/>
              </a:rPr>
              <a:t>li</a:t>
            </a: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tí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endParaRPr sz="2800" dirty="0">
              <a:latin typeface="Times New Roman"/>
              <a:cs typeface="Times New Roman"/>
            </a:endParaRPr>
          </a:p>
          <a:p>
            <a:pPr marL="469906" marR="45719">
              <a:lnSpc>
                <a:spcPct val="95825"/>
              </a:lnSpc>
              <a:spcBef>
                <a:spcPts val="370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en</a:t>
            </a:r>
            <a:r>
              <a:rPr sz="2400" spc="4" dirty="0" smtClean="0">
                <a:latin typeface="Times New Roman"/>
                <a:cs typeface="Times New Roman"/>
              </a:rPr>
              <a:t>di</a:t>
            </a:r>
            <a:r>
              <a:rPr sz="2400" spc="0" dirty="0" smtClean="0">
                <a:latin typeface="Times New Roman"/>
                <a:cs typeface="Times New Roman"/>
              </a:rPr>
              <a:t>z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-4" dirty="0" smtClean="0">
                <a:latin typeface="Times New Roman"/>
                <a:cs typeface="Times New Roman"/>
              </a:rPr>
              <a:t>ge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5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lang="pt-BR" sz="2400" spc="0" dirty="0" smtClean="0">
                <a:latin typeface="Times New Roman"/>
                <a:cs typeface="Times New Roman"/>
              </a:rPr>
              <a:t>á</a:t>
            </a:r>
            <a:r>
              <a:rPr sz="2400" spc="-4" dirty="0" err="1" smtClean="0">
                <a:latin typeface="Times New Roman"/>
                <a:cs typeface="Times New Roman"/>
              </a:rPr>
              <a:t>q</a:t>
            </a:r>
            <a:r>
              <a:rPr sz="2400" spc="4" dirty="0" err="1" smtClean="0">
                <a:latin typeface="Times New Roman"/>
                <a:cs typeface="Times New Roman"/>
              </a:rPr>
              <a:t>uin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14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-4" dirty="0" err="1" smtClean="0">
                <a:latin typeface="Times New Roman"/>
                <a:cs typeface="Times New Roman"/>
              </a:rPr>
              <a:t>P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4" dirty="0" err="1" smtClean="0">
                <a:latin typeface="Times New Roman"/>
                <a:cs typeface="Times New Roman"/>
              </a:rPr>
              <a:t>d</a:t>
            </a:r>
            <a:r>
              <a:rPr sz="2400" spc="-4" dirty="0" err="1" smtClean="0">
                <a:latin typeface="Times New Roman"/>
                <a:cs typeface="Times New Roman"/>
              </a:rPr>
              <a:t>i</a:t>
            </a:r>
            <a:r>
              <a:rPr lang="pt-BR" sz="2400" spc="-4" dirty="0" err="1" smtClean="0">
                <a:latin typeface="Times New Roman"/>
                <a:cs typeface="Times New Roman"/>
              </a:rPr>
              <a:t>ção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164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c</a:t>
            </a:r>
            <a:r>
              <a:rPr sz="2400" spc="4" dirty="0" err="1" smtClean="0">
                <a:latin typeface="Times New Roman"/>
                <a:cs typeface="Times New Roman"/>
              </a:rPr>
              <a:t>l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-4" dirty="0" err="1" smtClean="0">
                <a:latin typeface="Times New Roman"/>
                <a:cs typeface="Times New Roman"/>
              </a:rPr>
              <a:t>ss</a:t>
            </a:r>
            <a:r>
              <a:rPr sz="2400" spc="4" dirty="0" err="1" smtClean="0">
                <a:latin typeface="Times New Roman"/>
                <a:cs typeface="Times New Roman"/>
              </a:rPr>
              <a:t>ifi</a:t>
            </a:r>
            <a:r>
              <a:rPr sz="2400" spc="-4" dirty="0" err="1" smtClean="0">
                <a:latin typeface="Times New Roman"/>
                <a:cs typeface="Times New Roman"/>
              </a:rPr>
              <a:t>c</a:t>
            </a:r>
            <a:r>
              <a:rPr sz="2400" spc="9" dirty="0" err="1" smtClean="0">
                <a:latin typeface="Times New Roman"/>
                <a:cs typeface="Times New Roman"/>
              </a:rPr>
              <a:t>a</a:t>
            </a:r>
            <a:r>
              <a:rPr lang="pt-BR" sz="2400" spc="-4" dirty="0" err="1" smtClean="0">
                <a:latin typeface="Times New Roman"/>
                <a:cs typeface="Times New Roman"/>
              </a:rPr>
              <a:t>ção</a:t>
            </a:r>
            <a:r>
              <a:rPr sz="2400" spc="4" dirty="0" smtClean="0">
                <a:latin typeface="Times New Roman"/>
                <a:cs typeface="Times New Roman"/>
              </a:rPr>
              <a:t>,</a:t>
            </a:r>
            <a:r>
              <a:rPr sz="2400" spc="-4" dirty="0" smtClean="0">
                <a:latin typeface="Times New Roman"/>
                <a:cs typeface="Times New Roman"/>
              </a:rPr>
              <a:t>..</a:t>
            </a:r>
            <a:r>
              <a:rPr sz="2400" spc="4" dirty="0" smtClean="0">
                <a:latin typeface="Times New Roman"/>
                <a:cs typeface="Times New Roman"/>
              </a:rPr>
              <a:t>.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endParaRPr sz="2400" dirty="0">
              <a:latin typeface="Times New Roman"/>
              <a:cs typeface="Times New Roman"/>
            </a:endParaRPr>
          </a:p>
          <a:p>
            <a:pPr marL="12700" marR="45719">
              <a:lnSpc>
                <a:spcPct val="95825"/>
              </a:lnSpc>
              <a:spcBef>
                <a:spcPts val="514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7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rí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469906" marR="45719">
              <a:lnSpc>
                <a:spcPct val="95825"/>
              </a:lnSpc>
              <a:spcBef>
                <a:spcPts val="370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C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-10" dirty="0" smtClean="0">
                <a:latin typeface="Times New Roman"/>
                <a:cs typeface="Times New Roman"/>
              </a:rPr>
              <a:t>m</a:t>
            </a:r>
            <a:r>
              <a:rPr sz="2400" spc="5" dirty="0" smtClean="0">
                <a:latin typeface="Times New Roman"/>
                <a:cs typeface="Times New Roman"/>
              </a:rPr>
              <a:t>p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5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126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47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477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s </a:t>
            </a:r>
            <a:r>
              <a:rPr sz="2400" spc="76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Ne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ra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Art</a:t>
            </a:r>
            <a:r>
              <a:rPr sz="2400" spc="4" dirty="0" smtClean="0">
                <a:latin typeface="Times New Roman"/>
                <a:cs typeface="Times New Roman"/>
              </a:rPr>
              <a:t>ifi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  <a:p>
            <a:pPr marL="469906">
              <a:lnSpc>
                <a:spcPct val="95825"/>
              </a:lnSpc>
              <a:spcBef>
                <a:spcPts val="405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Nec</a:t>
            </a:r>
            <a:r>
              <a:rPr sz="2400" spc="9" dirty="0" smtClean="0">
                <a:latin typeface="Times New Roman"/>
                <a:cs typeface="Times New Roman"/>
              </a:rPr>
              <a:t>es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tam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51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u</a:t>
            </a:r>
            <a:r>
              <a:rPr sz="2400" spc="0" dirty="0" err="1" smtClean="0">
                <a:latin typeface="Times New Roman"/>
                <a:cs typeface="Times New Roman"/>
              </a:rPr>
              <a:t>ma</a:t>
            </a:r>
            <a:r>
              <a:rPr sz="2400" spc="0" dirty="0" smtClean="0">
                <a:latin typeface="Times New Roman"/>
                <a:cs typeface="Times New Roman"/>
              </a:rPr>
              <a:t> </a:t>
            </a:r>
            <a:r>
              <a:rPr sz="2400" spc="17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po</a:t>
            </a:r>
            <a:r>
              <a:rPr sz="2400" spc="4" dirty="0" err="1" smtClean="0">
                <a:latin typeface="Times New Roman"/>
                <a:cs typeface="Times New Roman"/>
              </a:rPr>
              <a:t>pul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lang="pt-BR" sz="2400" spc="-4" dirty="0" err="1" smtClean="0">
                <a:latin typeface="Times New Roman"/>
                <a:cs typeface="Times New Roman"/>
              </a:rPr>
              <a:t>ção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-4" dirty="0" smtClean="0">
                <a:latin typeface="Times New Roman"/>
                <a:cs typeface="Times New Roman"/>
              </a:rPr>
              <a:t>u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to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5" dirty="0" smtClean="0">
                <a:latin typeface="Times New Roman"/>
                <a:cs typeface="Times New Roman"/>
              </a:rPr>
              <a:t>g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11" dirty="0" smtClean="0">
                <a:latin typeface="Times New Roman"/>
                <a:cs typeface="Times New Roman"/>
              </a:rPr>
              <a:t>a</a:t>
            </a:r>
            <a:r>
              <a:rPr sz="2400" spc="5" dirty="0" smtClean="0">
                <a:latin typeface="Times New Roman"/>
                <a:cs typeface="Times New Roman"/>
              </a:rPr>
              <a:t>nd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92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ilh</a:t>
            </a:r>
            <a:r>
              <a:rPr sz="2400" spc="0" dirty="0" smtClean="0">
                <a:latin typeface="Times New Roman"/>
                <a:cs typeface="Times New Roman"/>
              </a:rPr>
              <a:t>ar</a:t>
            </a:r>
            <a:r>
              <a:rPr sz="2400" spc="-4" dirty="0" smtClean="0">
                <a:latin typeface="Times New Roman"/>
                <a:cs typeface="Times New Roman"/>
              </a:rPr>
              <a:t>es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endParaRPr sz="2400" dirty="0">
              <a:latin typeface="Times New Roman"/>
              <a:cs typeface="Times New Roman"/>
            </a:endParaRPr>
          </a:p>
          <a:p>
            <a:pPr marL="469906" marR="45719">
              <a:lnSpc>
                <a:spcPct val="95825"/>
              </a:lnSpc>
              <a:spcBef>
                <a:spcPts val="395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-5" dirty="0" smtClean="0">
                <a:latin typeface="Times New Roman"/>
                <a:cs typeface="Times New Roman"/>
              </a:rPr>
              <a:t>ce</a:t>
            </a:r>
            <a:r>
              <a:rPr sz="2400" spc="10" dirty="0" smtClean="0">
                <a:latin typeface="Times New Roman"/>
                <a:cs typeface="Times New Roman"/>
              </a:rPr>
              <a:t>s</a:t>
            </a:r>
            <a:r>
              <a:rPr sz="2400" spc="-5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68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9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66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v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4" dirty="0" smtClean="0">
                <a:latin typeface="Times New Roman"/>
                <a:cs typeface="Times New Roman"/>
              </a:rPr>
              <a:t>g</a:t>
            </a:r>
            <a:r>
              <a:rPr sz="2400" spc="-4" dirty="0" smtClean="0">
                <a:latin typeface="Times New Roman"/>
                <a:cs typeface="Times New Roman"/>
              </a:rPr>
              <a:t>ê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endParaRPr sz="2400" dirty="0">
              <a:latin typeface="Times New Roman"/>
              <a:cs typeface="Times New Roman"/>
            </a:endParaRPr>
          </a:p>
          <a:p>
            <a:pPr marL="12700" marR="45719">
              <a:lnSpc>
                <a:spcPct val="95825"/>
              </a:lnSpc>
              <a:spcBef>
                <a:spcPts val="514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7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rí</a:t>
            </a:r>
            <a:r>
              <a:rPr sz="2800" spc="9" dirty="0" smtClean="0">
                <a:latin typeface="Times New Roman"/>
                <a:cs typeface="Times New Roman"/>
              </a:rPr>
              <a:t>s</a:t>
            </a:r>
            <a:r>
              <a:rPr sz="2800" spc="0" dirty="0" smtClean="0">
                <a:latin typeface="Times New Roman"/>
                <a:cs typeface="Times New Roman"/>
              </a:rPr>
              <a:t>ti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is</a:t>
            </a:r>
            <a:endParaRPr sz="2800" dirty="0">
              <a:latin typeface="Times New Roman"/>
              <a:cs typeface="Times New Roman"/>
            </a:endParaRPr>
          </a:p>
          <a:p>
            <a:pPr marL="469906" marR="45719">
              <a:lnSpc>
                <a:spcPct val="95825"/>
              </a:lnSpc>
              <a:spcBef>
                <a:spcPts val="370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err="1" smtClean="0">
                <a:latin typeface="Times New Roman"/>
                <a:cs typeface="Times New Roman"/>
              </a:rPr>
              <a:t>Cr</a:t>
            </a:r>
            <a:r>
              <a:rPr sz="2400" spc="5" dirty="0" err="1" smtClean="0">
                <a:latin typeface="Times New Roman"/>
                <a:cs typeface="Times New Roman"/>
              </a:rPr>
              <a:t>o</a:t>
            </a:r>
            <a:r>
              <a:rPr sz="2400" spc="-10" dirty="0" err="1" smtClean="0">
                <a:latin typeface="Times New Roman"/>
                <a:cs typeface="Times New Roman"/>
              </a:rPr>
              <a:t>m</a:t>
            </a:r>
            <a:r>
              <a:rPr sz="2400" spc="5" dirty="0" err="1" smtClean="0">
                <a:latin typeface="Times New Roman"/>
                <a:cs typeface="Times New Roman"/>
              </a:rPr>
              <a:t>o</a:t>
            </a:r>
            <a:r>
              <a:rPr sz="2400" spc="-5" dirty="0" err="1" smtClean="0">
                <a:latin typeface="Times New Roman"/>
                <a:cs typeface="Times New Roman"/>
              </a:rPr>
              <a:t>ss</a:t>
            </a:r>
            <a:r>
              <a:rPr sz="2400" spc="5" dirty="0" err="1" smtClean="0">
                <a:latin typeface="Times New Roman"/>
                <a:cs typeface="Times New Roman"/>
              </a:rPr>
              <a:t>o</a:t>
            </a:r>
            <a:r>
              <a:rPr sz="2400" spc="0" dirty="0" err="1" smtClean="0">
                <a:latin typeface="Times New Roman"/>
                <a:cs typeface="Times New Roman"/>
              </a:rPr>
              <a:t>m</a:t>
            </a:r>
            <a:r>
              <a:rPr sz="2400" spc="5" dirty="0" err="1" smtClean="0">
                <a:latin typeface="Times New Roman"/>
                <a:cs typeface="Times New Roman"/>
              </a:rPr>
              <a:t>o</a:t>
            </a:r>
            <a:r>
              <a:rPr sz="2400" spc="0" dirty="0" err="1" smtClean="0">
                <a:latin typeface="Times New Roman"/>
                <a:cs typeface="Times New Roman"/>
              </a:rPr>
              <a:t>s</a:t>
            </a:r>
            <a:r>
              <a:rPr sz="2400" spc="130" dirty="0" smtClean="0">
                <a:latin typeface="Times New Roman"/>
                <a:cs typeface="Times New Roman"/>
              </a:rPr>
              <a:t> </a:t>
            </a:r>
            <a:r>
              <a:rPr lang="pt-BR" sz="2400" spc="4" dirty="0" smtClean="0">
                <a:latin typeface="Times New Roman"/>
                <a:cs typeface="Times New Roman"/>
              </a:rPr>
              <a:t>não</a:t>
            </a:r>
            <a:r>
              <a:rPr sz="2400" spc="4" dirty="0" smtClean="0">
                <a:latin typeface="Times New Roman"/>
                <a:cs typeface="Times New Roman"/>
              </a:rPr>
              <a:t>-</a:t>
            </a:r>
            <a:r>
              <a:rPr sz="2400" spc="4" dirty="0" err="1" smtClean="0">
                <a:latin typeface="Times New Roman"/>
                <a:cs typeface="Times New Roman"/>
              </a:rPr>
              <a:t>l</a:t>
            </a:r>
            <a:r>
              <a:rPr sz="2400" spc="-4" dirty="0" err="1" smtClean="0">
                <a:latin typeface="Times New Roman"/>
                <a:cs typeface="Times New Roman"/>
              </a:rPr>
              <a:t>i</a:t>
            </a:r>
            <a:r>
              <a:rPr sz="2400" spc="4" dirty="0" err="1" smtClean="0">
                <a:latin typeface="Times New Roman"/>
                <a:cs typeface="Times New Roman"/>
              </a:rPr>
              <a:t>n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ar</a:t>
            </a:r>
            <a:r>
              <a:rPr sz="2400" spc="-4" dirty="0" err="1" smtClean="0">
                <a:latin typeface="Times New Roman"/>
                <a:cs typeface="Times New Roman"/>
              </a:rPr>
              <a:t>es</a:t>
            </a:r>
            <a:r>
              <a:rPr sz="2400" spc="0" dirty="0" smtClean="0">
                <a:latin typeface="Times New Roman"/>
                <a:cs typeface="Times New Roman"/>
              </a:rPr>
              <a:t>: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lang="pt-BR" sz="2400" spc="0" dirty="0" smtClean="0">
                <a:latin typeface="Times New Roman"/>
                <a:cs typeface="Times New Roman"/>
              </a:rPr>
              <a:t>Árvores</a:t>
            </a:r>
            <a:r>
              <a:rPr sz="2400" spc="0" dirty="0" smtClean="0">
                <a:latin typeface="Times New Roman"/>
                <a:cs typeface="Times New Roman"/>
              </a:rPr>
              <a:t>,</a:t>
            </a:r>
            <a:r>
              <a:rPr sz="2400" spc="92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g</a:t>
            </a:r>
            <a:r>
              <a:rPr sz="2400" spc="0" dirty="0" smtClean="0">
                <a:latin typeface="Times New Roman"/>
                <a:cs typeface="Times New Roman"/>
              </a:rPr>
              <a:t>ra</a:t>
            </a:r>
            <a:r>
              <a:rPr sz="2400" spc="-9" dirty="0" smtClean="0">
                <a:latin typeface="Times New Roman"/>
                <a:cs typeface="Times New Roman"/>
              </a:rPr>
              <a:t>f</a:t>
            </a:r>
            <a:r>
              <a:rPr sz="2400" spc="-4" dirty="0" smtClean="0">
                <a:latin typeface="Times New Roman"/>
                <a:cs typeface="Times New Roman"/>
              </a:rPr>
              <a:t>os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  <a:p>
            <a:pPr marL="469906" marR="45719">
              <a:lnSpc>
                <a:spcPts val="2750"/>
              </a:lnSpc>
              <a:spcBef>
                <a:spcPts val="542"/>
              </a:spcBef>
            </a:pPr>
            <a:r>
              <a:rPr sz="1950" spc="0" baseline="-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950" spc="600" baseline="-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0" baseline="-1207" dirty="0" err="1" smtClean="0">
                <a:latin typeface="Times New Roman"/>
                <a:cs typeface="Times New Roman"/>
              </a:rPr>
              <a:t>M</a:t>
            </a:r>
            <a:r>
              <a:rPr sz="3600" spc="4" baseline="-1207" dirty="0" err="1" smtClean="0">
                <a:latin typeface="Times New Roman"/>
                <a:cs typeface="Times New Roman"/>
              </a:rPr>
              <a:t>u</a:t>
            </a:r>
            <a:r>
              <a:rPr sz="3600" spc="0" baseline="-1207" dirty="0" err="1" smtClean="0">
                <a:latin typeface="Times New Roman"/>
                <a:cs typeface="Times New Roman"/>
              </a:rPr>
              <a:t>ta</a:t>
            </a:r>
            <a:r>
              <a:rPr lang="pt-BR" sz="3600" spc="-4" baseline="-1207" dirty="0" err="1" smtClean="0">
                <a:latin typeface="Times New Roman"/>
                <a:cs typeface="Times New Roman"/>
              </a:rPr>
              <a:t>ção</a:t>
            </a:r>
            <a:r>
              <a:rPr sz="3600" spc="0" baseline="-1207" dirty="0" smtClean="0">
                <a:latin typeface="Times New Roman"/>
                <a:cs typeface="Times New Roman"/>
              </a:rPr>
              <a:t> </a:t>
            </a:r>
            <a:r>
              <a:rPr sz="3600" spc="47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smtClean="0">
                <a:latin typeface="Times New Roman"/>
                <a:cs typeface="Times New Roman"/>
              </a:rPr>
              <a:t>p</a:t>
            </a:r>
            <a:r>
              <a:rPr sz="3600" spc="4" baseline="-1207" dirty="0" smtClean="0">
                <a:latin typeface="Times New Roman"/>
                <a:cs typeface="Times New Roman"/>
              </a:rPr>
              <a:t>o</a:t>
            </a:r>
            <a:r>
              <a:rPr sz="3600" spc="-4" baseline="-1207" dirty="0" smtClean="0">
                <a:latin typeface="Times New Roman"/>
                <a:cs typeface="Times New Roman"/>
              </a:rPr>
              <a:t>ss</a:t>
            </a:r>
            <a:r>
              <a:rPr sz="3600" spc="4" baseline="-1207" dirty="0" smtClean="0">
                <a:latin typeface="Times New Roman"/>
                <a:cs typeface="Times New Roman"/>
              </a:rPr>
              <a:t>ív</a:t>
            </a:r>
            <a:r>
              <a:rPr sz="3600" spc="-4" baseline="-1207" dirty="0" smtClean="0">
                <a:latin typeface="Times New Roman"/>
                <a:cs typeface="Times New Roman"/>
              </a:rPr>
              <a:t>e</a:t>
            </a:r>
            <a:r>
              <a:rPr sz="3600" spc="4" baseline="-1207" dirty="0" smtClean="0">
                <a:latin typeface="Times New Roman"/>
                <a:cs typeface="Times New Roman"/>
              </a:rPr>
              <a:t>l</a:t>
            </a:r>
            <a:r>
              <a:rPr sz="3600" spc="0" baseline="-1207" dirty="0" smtClean="0">
                <a:latin typeface="Times New Roman"/>
                <a:cs typeface="Times New Roman"/>
              </a:rPr>
              <a:t>,</a:t>
            </a:r>
            <a:r>
              <a:rPr sz="3600" spc="164" baseline="-1207" dirty="0" smtClean="0">
                <a:latin typeface="Times New Roman"/>
                <a:cs typeface="Times New Roman"/>
              </a:rPr>
              <a:t> </a:t>
            </a:r>
            <a:r>
              <a:rPr lang="pt-BR" sz="3600" spc="-4" baseline="-1207" dirty="0" smtClean="0">
                <a:latin typeface="Times New Roman"/>
                <a:cs typeface="Times New Roman"/>
              </a:rPr>
              <a:t>porém</a:t>
            </a:r>
            <a:r>
              <a:rPr sz="3600" spc="0" baseline="-1207" dirty="0" smtClean="0">
                <a:latin typeface="Times New Roman"/>
                <a:cs typeface="Times New Roman"/>
              </a:rPr>
              <a:t> </a:t>
            </a:r>
            <a:r>
              <a:rPr sz="3600" spc="180" baseline="-1207" dirty="0" smtClean="0">
                <a:latin typeface="Times New Roman"/>
                <a:cs typeface="Times New Roman"/>
              </a:rPr>
              <a:t> </a:t>
            </a:r>
            <a:r>
              <a:rPr lang="pt-BR" sz="3600" spc="4" baseline="-1207" dirty="0" smtClean="0">
                <a:latin typeface="Times New Roman"/>
                <a:cs typeface="Times New Roman"/>
              </a:rPr>
              <a:t>não</a:t>
            </a:r>
            <a:r>
              <a:rPr sz="3600" spc="569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err="1" smtClean="0">
                <a:latin typeface="Times New Roman"/>
                <a:cs typeface="Times New Roman"/>
              </a:rPr>
              <a:t>n</a:t>
            </a:r>
            <a:r>
              <a:rPr sz="3600" spc="-4" baseline="-1207" dirty="0" err="1" smtClean="0">
                <a:latin typeface="Times New Roman"/>
                <a:cs typeface="Times New Roman"/>
              </a:rPr>
              <a:t>ece</a:t>
            </a:r>
            <a:r>
              <a:rPr sz="3600" spc="9" baseline="-1207" dirty="0" err="1" smtClean="0">
                <a:latin typeface="Times New Roman"/>
                <a:cs typeface="Times New Roman"/>
              </a:rPr>
              <a:t>s</a:t>
            </a:r>
            <a:r>
              <a:rPr sz="3600" spc="-4" baseline="-1207" dirty="0" err="1" smtClean="0">
                <a:latin typeface="Times New Roman"/>
                <a:cs typeface="Times New Roman"/>
              </a:rPr>
              <a:t>s</a:t>
            </a:r>
            <a:r>
              <a:rPr lang="pt-BR" sz="3600" baseline="-1207" dirty="0">
                <a:latin typeface="Times New Roman"/>
                <a:cs typeface="Times New Roman"/>
              </a:rPr>
              <a:t>á</a:t>
            </a:r>
            <a:r>
              <a:rPr sz="3600" spc="0" baseline="-1207" dirty="0" smtClean="0">
                <a:latin typeface="Times New Roman"/>
                <a:cs typeface="Times New Roman"/>
              </a:rPr>
              <a:t>r</a:t>
            </a:r>
            <a:r>
              <a:rPr sz="3600" spc="4" baseline="-1207" dirty="0" smtClean="0">
                <a:latin typeface="Times New Roman"/>
                <a:cs typeface="Times New Roman"/>
              </a:rPr>
              <a:t>i</a:t>
            </a:r>
            <a:r>
              <a:rPr sz="3600" spc="0" baseline="-1207" dirty="0" smtClean="0">
                <a:latin typeface="Times New Roman"/>
                <a:cs typeface="Times New Roman"/>
              </a:rPr>
              <a:t>a</a:t>
            </a:r>
            <a:r>
              <a:rPr sz="3600" spc="159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(pol</a:t>
            </a:r>
            <a:r>
              <a:rPr sz="3600" spc="-4" baseline="-1207" dirty="0" smtClean="0">
                <a:latin typeface="Times New Roman"/>
                <a:cs typeface="Times New Roman"/>
              </a:rPr>
              <a:t>ê</a:t>
            </a:r>
            <a:r>
              <a:rPr sz="3600" spc="0" baseline="-1207" dirty="0" smtClean="0">
                <a:latin typeface="Times New Roman"/>
                <a:cs typeface="Times New Roman"/>
              </a:rPr>
              <a:t>m</a:t>
            </a:r>
            <a:r>
              <a:rPr sz="3600" spc="4" baseline="-1207" dirty="0" smtClean="0">
                <a:latin typeface="Times New Roman"/>
                <a:cs typeface="Times New Roman"/>
              </a:rPr>
              <a:t>i</a:t>
            </a:r>
            <a:r>
              <a:rPr sz="3600" spc="-4" baseline="-1207" dirty="0" smtClean="0">
                <a:latin typeface="Times New Roman"/>
                <a:cs typeface="Times New Roman"/>
              </a:rPr>
              <a:t>c</a:t>
            </a:r>
            <a:r>
              <a:rPr sz="3600" spc="0" baseline="-1207" dirty="0" smtClean="0">
                <a:latin typeface="Times New Roman"/>
                <a:cs typeface="Times New Roman"/>
              </a:rPr>
              <a:t>a)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026" name="Picture 2" descr="http://www.genetic-programming.com/jkphogobeowulf294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263" y="476088"/>
            <a:ext cx="3186247" cy="2124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61993" y="3200399"/>
            <a:ext cx="8610606" cy="0"/>
          </a:xfrm>
          <a:custGeom>
            <a:avLst/>
            <a:gdLst/>
            <a:ahLst/>
            <a:cxnLst/>
            <a:rect l="l" t="t" r="r" b="b"/>
            <a:pathLst>
              <a:path w="8610606">
                <a:moveTo>
                  <a:pt x="0" y="0"/>
                </a:moveTo>
                <a:lnTo>
                  <a:pt x="8610606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61993" y="3822191"/>
            <a:ext cx="8610606" cy="0"/>
          </a:xfrm>
          <a:custGeom>
            <a:avLst/>
            <a:gdLst/>
            <a:ahLst/>
            <a:cxnLst/>
            <a:rect l="l" t="t" r="r" b="b"/>
            <a:pathLst>
              <a:path w="8610606">
                <a:moveTo>
                  <a:pt x="0" y="0"/>
                </a:moveTo>
                <a:lnTo>
                  <a:pt x="8610606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61993" y="4445507"/>
            <a:ext cx="8610606" cy="0"/>
          </a:xfrm>
          <a:custGeom>
            <a:avLst/>
            <a:gdLst/>
            <a:ahLst/>
            <a:cxnLst/>
            <a:rect l="l" t="t" r="r" b="b"/>
            <a:pathLst>
              <a:path w="8610606">
                <a:moveTo>
                  <a:pt x="0" y="0"/>
                </a:moveTo>
                <a:lnTo>
                  <a:pt x="8610606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61993" y="5388863"/>
            <a:ext cx="8610606" cy="0"/>
          </a:xfrm>
          <a:custGeom>
            <a:avLst/>
            <a:gdLst/>
            <a:ahLst/>
            <a:cxnLst/>
            <a:rect l="l" t="t" r="r" b="b"/>
            <a:pathLst>
              <a:path w="8610606">
                <a:moveTo>
                  <a:pt x="0" y="0"/>
                </a:moveTo>
                <a:lnTo>
                  <a:pt x="8610606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61993" y="6012179"/>
            <a:ext cx="8610606" cy="0"/>
          </a:xfrm>
          <a:custGeom>
            <a:avLst/>
            <a:gdLst/>
            <a:ahLst/>
            <a:cxnLst/>
            <a:rect l="l" t="t" r="r" b="b"/>
            <a:pathLst>
              <a:path w="8610606">
                <a:moveTo>
                  <a:pt x="0" y="0"/>
                </a:moveTo>
                <a:lnTo>
                  <a:pt x="8610606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61993" y="6633972"/>
            <a:ext cx="8610606" cy="0"/>
          </a:xfrm>
          <a:custGeom>
            <a:avLst/>
            <a:gdLst/>
            <a:ahLst/>
            <a:cxnLst/>
            <a:rect l="l" t="t" r="r" b="b"/>
            <a:pathLst>
              <a:path w="8610606">
                <a:moveTo>
                  <a:pt x="0" y="0"/>
                </a:moveTo>
                <a:lnTo>
                  <a:pt x="8610606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61993" y="3200400"/>
            <a:ext cx="0" cy="3433572"/>
          </a:xfrm>
          <a:custGeom>
            <a:avLst/>
            <a:gdLst/>
            <a:ahLst/>
            <a:cxnLst/>
            <a:rect l="l" t="t" r="r" b="b"/>
            <a:pathLst>
              <a:path h="3433572">
                <a:moveTo>
                  <a:pt x="0" y="0"/>
                </a:moveTo>
                <a:lnTo>
                  <a:pt x="0" y="3433572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067300" y="3200400"/>
            <a:ext cx="0" cy="3433572"/>
          </a:xfrm>
          <a:custGeom>
            <a:avLst/>
            <a:gdLst/>
            <a:ahLst/>
            <a:cxnLst/>
            <a:rect l="l" t="t" r="r" b="b"/>
            <a:pathLst>
              <a:path h="3433572">
                <a:moveTo>
                  <a:pt x="0" y="0"/>
                </a:moveTo>
                <a:lnTo>
                  <a:pt x="0" y="3433572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372600" y="3200399"/>
            <a:ext cx="0" cy="3433572"/>
          </a:xfrm>
          <a:custGeom>
            <a:avLst/>
            <a:gdLst/>
            <a:ahLst/>
            <a:cxnLst/>
            <a:rect l="l" t="t" r="r" b="b"/>
            <a:pathLst>
              <a:path h="3433572">
                <a:moveTo>
                  <a:pt x="0" y="0"/>
                </a:moveTo>
                <a:lnTo>
                  <a:pt x="0" y="3433572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688350" y="1581098"/>
            <a:ext cx="1753145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ab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l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a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508617" y="1581098"/>
            <a:ext cx="1975184" cy="584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lang="pt-BR"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Técnica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61993" y="3200400"/>
            <a:ext cx="4305306" cy="621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9"/>
              </a:spcBef>
            </a:pPr>
            <a:endParaRPr sz="500" dirty="0"/>
          </a:p>
          <a:p>
            <a:pPr marL="91450">
              <a:lnSpc>
                <a:spcPct val="95825"/>
              </a:lnSpc>
            </a:pPr>
            <a:r>
              <a:rPr sz="2800" spc="4" dirty="0" err="1" smtClean="0">
                <a:latin typeface="Times New Roman"/>
                <a:cs typeface="Times New Roman"/>
              </a:rPr>
              <a:t>Rep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nt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067300" y="3200400"/>
            <a:ext cx="4305300" cy="6217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9"/>
              </a:spcBef>
            </a:pPr>
            <a:endParaRPr sz="500" dirty="0"/>
          </a:p>
          <a:p>
            <a:pPr marL="91442">
              <a:lnSpc>
                <a:spcPct val="95825"/>
              </a:lnSpc>
            </a:pPr>
            <a:r>
              <a:rPr lang="pt-BR" sz="2800" spc="4" dirty="0" smtClean="0">
                <a:latin typeface="Times New Roman"/>
                <a:cs typeface="Times New Roman"/>
              </a:rPr>
              <a:t>Árvores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61993" y="3822191"/>
            <a:ext cx="4305306" cy="6233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41"/>
              </a:spcBef>
            </a:pPr>
            <a:endParaRPr sz="500" dirty="0"/>
          </a:p>
          <a:p>
            <a:pPr marL="91450">
              <a:lnSpc>
                <a:spcPct val="95825"/>
              </a:lnSpc>
            </a:pPr>
            <a:r>
              <a:rPr lang="pt-BR" sz="2800" dirty="0" err="1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ecomb</a:t>
            </a:r>
            <a:r>
              <a:rPr sz="2800" spc="0" dirty="0" err="1" smtClean="0">
                <a:latin typeface="Times New Roman"/>
                <a:cs typeface="Times New Roman"/>
              </a:rPr>
              <a:t>in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067300" y="3822191"/>
            <a:ext cx="4305300" cy="6233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41"/>
              </a:spcBef>
            </a:pPr>
            <a:endParaRPr sz="500" dirty="0"/>
          </a:p>
          <a:p>
            <a:pPr marL="91620">
              <a:lnSpc>
                <a:spcPct val="95825"/>
              </a:lnSpc>
            </a:pPr>
            <a:r>
              <a:rPr sz="2800" spc="0" dirty="0" smtClean="0">
                <a:latin typeface="Times New Roman"/>
                <a:cs typeface="Times New Roman"/>
              </a:rPr>
              <a:t>Tr</a:t>
            </a:r>
            <a:r>
              <a:rPr sz="2800" spc="4" dirty="0" smtClean="0">
                <a:latin typeface="Times New Roman"/>
                <a:cs typeface="Times New Roman"/>
              </a:rPr>
              <a:t>oc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549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58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su</a:t>
            </a:r>
            <a:r>
              <a:rPr sz="2800" spc="4" dirty="0" smtClean="0">
                <a:latin typeface="Times New Roman"/>
                <a:cs typeface="Times New Roman"/>
              </a:rPr>
              <a:t>b-</a:t>
            </a:r>
            <a:r>
              <a:rPr lang="pt-BR" sz="2800" spc="-4" dirty="0" smtClean="0">
                <a:latin typeface="Times New Roman"/>
                <a:cs typeface="Times New Roman"/>
              </a:rPr>
              <a:t>Árvores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61993" y="4445508"/>
            <a:ext cx="4305306" cy="9433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9"/>
              </a:spcBef>
            </a:pPr>
            <a:endParaRPr sz="500" dirty="0"/>
          </a:p>
          <a:p>
            <a:pPr marL="91450">
              <a:lnSpc>
                <a:spcPct val="95825"/>
              </a:lnSpc>
            </a:pP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ut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lang="pt-BR" sz="2800" spc="14" dirty="0" err="1" smtClean="0">
                <a:latin typeface="Times New Roman"/>
                <a:cs typeface="Times New Roman"/>
              </a:rPr>
              <a:t>ção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67300" y="4445508"/>
            <a:ext cx="4305300" cy="9433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9"/>
              </a:spcBef>
            </a:pPr>
            <a:endParaRPr sz="500" dirty="0"/>
          </a:p>
          <a:p>
            <a:pPr marL="91442" marR="415241" indent="173">
              <a:lnSpc>
                <a:spcPct val="100041"/>
              </a:lnSpc>
            </a:pPr>
            <a:r>
              <a:rPr sz="2800" spc="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lt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cõe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t</a:t>
            </a:r>
            <a:r>
              <a:rPr sz="2800" spc="19" dirty="0" smtClean="0">
                <a:latin typeface="Times New Roman"/>
                <a:cs typeface="Times New Roman"/>
              </a:rPr>
              <a:t>ó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sz="2800" spc="14" dirty="0" err="1" smtClean="0">
                <a:latin typeface="Times New Roman"/>
                <a:cs typeface="Times New Roman"/>
              </a:rPr>
              <a:t>n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 </a:t>
            </a:r>
            <a:r>
              <a:rPr lang="pt-BR" sz="2800" spc="-4" dirty="0" smtClean="0">
                <a:latin typeface="Times New Roman"/>
                <a:cs typeface="Times New Roman"/>
              </a:rPr>
              <a:t>árvore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61993" y="5388863"/>
            <a:ext cx="4305306" cy="623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41"/>
              </a:spcBef>
            </a:pPr>
            <a:endParaRPr sz="500" dirty="0"/>
          </a:p>
          <a:p>
            <a:pPr marL="91445">
              <a:lnSpc>
                <a:spcPct val="95825"/>
              </a:lnSpc>
            </a:pPr>
            <a:r>
              <a:rPr sz="280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543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Pa</a:t>
            </a:r>
            <a:r>
              <a:rPr sz="2800" spc="0" dirty="0" smtClean="0">
                <a:latin typeface="Times New Roman"/>
                <a:cs typeface="Times New Roman"/>
              </a:rPr>
              <a:t>is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067300" y="5388863"/>
            <a:ext cx="4305300" cy="6233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41"/>
              </a:spcBef>
            </a:pPr>
            <a:endParaRPr sz="500"/>
          </a:p>
          <a:p>
            <a:pPr marL="91437">
              <a:lnSpc>
                <a:spcPct val="95825"/>
              </a:lnSpc>
            </a:pPr>
            <a:r>
              <a:rPr sz="2800" spc="-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opo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19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189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52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F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9" dirty="0" smtClean="0">
                <a:latin typeface="Times New Roman"/>
                <a:cs typeface="Times New Roman"/>
              </a:rPr>
              <a:t>t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61993" y="6012179"/>
            <a:ext cx="4305306" cy="621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9"/>
              </a:spcBef>
            </a:pPr>
            <a:endParaRPr sz="500" dirty="0"/>
          </a:p>
          <a:p>
            <a:pPr marL="91445">
              <a:lnSpc>
                <a:spcPct val="95825"/>
              </a:lnSpc>
            </a:pPr>
            <a:r>
              <a:rPr sz="2800" dirty="0" err="1" smtClean="0">
                <a:latin typeface="Times New Roman"/>
                <a:cs typeface="Times New Roman"/>
              </a:rPr>
              <a:t>S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sz="2800" spc="0" dirty="0" err="1" smtClean="0">
                <a:latin typeface="Times New Roman"/>
                <a:cs typeface="Times New Roman"/>
              </a:rPr>
              <a:t>l</a:t>
            </a:r>
            <a:r>
              <a:rPr sz="2800" spc="4" dirty="0" err="1" smtClean="0">
                <a:latin typeface="Times New Roman"/>
                <a:cs typeface="Times New Roman"/>
              </a:rPr>
              <a:t>e</a:t>
            </a:r>
            <a:r>
              <a:rPr lang="pt-BR" sz="2800" spc="4" dirty="0" err="1" smtClean="0">
                <a:latin typeface="Times New Roman"/>
                <a:cs typeface="Times New Roman"/>
              </a:rPr>
              <a:t>ção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01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ob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9" dirty="0" smtClean="0">
                <a:latin typeface="Times New Roman"/>
                <a:cs typeface="Times New Roman"/>
              </a:rPr>
              <a:t>i</a:t>
            </a:r>
            <a:r>
              <a:rPr sz="2800" spc="0" dirty="0" smtClean="0">
                <a:latin typeface="Times New Roman"/>
                <a:cs typeface="Times New Roman"/>
              </a:rPr>
              <a:t>v</a:t>
            </a:r>
            <a:r>
              <a:rPr sz="2800" spc="4" dirty="0" smtClean="0">
                <a:latin typeface="Times New Roman"/>
                <a:cs typeface="Times New Roman"/>
              </a:rPr>
              <a:t>ê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4" dirty="0" smtClean="0">
                <a:latin typeface="Times New Roman"/>
                <a:cs typeface="Times New Roman"/>
              </a:rPr>
              <a:t>c</a:t>
            </a:r>
            <a:r>
              <a:rPr sz="2800" spc="0" dirty="0" smtClean="0">
                <a:latin typeface="Times New Roman"/>
                <a:cs typeface="Times New Roman"/>
              </a:rPr>
              <a:t>ia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067300" y="6012179"/>
            <a:ext cx="4305300" cy="621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9"/>
              </a:spcBef>
            </a:pPr>
            <a:endParaRPr sz="500"/>
          </a:p>
          <a:p>
            <a:pPr marL="91437">
              <a:lnSpc>
                <a:spcPct val="95825"/>
              </a:lnSpc>
            </a:pPr>
            <a:r>
              <a:rPr sz="2800" spc="4" dirty="0" smtClean="0">
                <a:latin typeface="Times New Roman"/>
                <a:cs typeface="Times New Roman"/>
              </a:rPr>
              <a:t>Reco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oc</a:t>
            </a:r>
            <a:r>
              <a:rPr sz="2800" spc="-14" dirty="0" smtClean="0">
                <a:latin typeface="Times New Roman"/>
                <a:cs typeface="Times New Roman"/>
              </a:rPr>
              <a:t>a</a:t>
            </a:r>
            <a:r>
              <a:rPr sz="2800" spc="4" dirty="0" smtClean="0">
                <a:latin typeface="Times New Roman"/>
                <a:cs typeface="Times New Roman"/>
              </a:rPr>
              <a:t>me</a:t>
            </a:r>
            <a:r>
              <a:rPr sz="2800" spc="0" dirty="0" smtClean="0">
                <a:latin typeface="Times New Roman"/>
                <a:cs typeface="Times New Roman"/>
              </a:rPr>
              <a:t>nto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object 66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7696200" y="4309871"/>
            <a:ext cx="1219200" cy="821435"/>
          </a:xfrm>
          <a:custGeom>
            <a:avLst/>
            <a:gdLst/>
            <a:ahLst/>
            <a:cxnLst/>
            <a:rect l="l" t="t" r="r" b="b"/>
            <a:pathLst>
              <a:path w="1219200" h="821435">
                <a:moveTo>
                  <a:pt x="0" y="0"/>
                </a:moveTo>
                <a:lnTo>
                  <a:pt x="0" y="821435"/>
                </a:lnTo>
                <a:lnTo>
                  <a:pt x="1219200" y="821435"/>
                </a:lnTo>
                <a:lnTo>
                  <a:pt x="12192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021324" y="4309871"/>
            <a:ext cx="1674876" cy="821435"/>
          </a:xfrm>
          <a:custGeom>
            <a:avLst/>
            <a:gdLst/>
            <a:ahLst/>
            <a:cxnLst/>
            <a:rect l="l" t="t" r="r" b="b"/>
            <a:pathLst>
              <a:path w="1674876" h="821435">
                <a:moveTo>
                  <a:pt x="0" y="0"/>
                </a:moveTo>
                <a:lnTo>
                  <a:pt x="0" y="821435"/>
                </a:lnTo>
                <a:lnTo>
                  <a:pt x="1674876" y="821435"/>
                </a:lnTo>
                <a:lnTo>
                  <a:pt x="167487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715256" y="4309871"/>
            <a:ext cx="1306068" cy="821436"/>
          </a:xfrm>
          <a:custGeom>
            <a:avLst/>
            <a:gdLst/>
            <a:ahLst/>
            <a:cxnLst/>
            <a:rect l="l" t="t" r="r" b="b"/>
            <a:pathLst>
              <a:path w="1306068" h="821436">
                <a:moveTo>
                  <a:pt x="0" y="0"/>
                </a:moveTo>
                <a:lnTo>
                  <a:pt x="0" y="821436"/>
                </a:lnTo>
                <a:lnTo>
                  <a:pt x="1306068" y="821435"/>
                </a:lnTo>
                <a:lnTo>
                  <a:pt x="130606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941320" y="4309872"/>
            <a:ext cx="1773935" cy="821435"/>
          </a:xfrm>
          <a:custGeom>
            <a:avLst/>
            <a:gdLst/>
            <a:ahLst/>
            <a:cxnLst/>
            <a:rect l="l" t="t" r="r" b="b"/>
            <a:pathLst>
              <a:path w="1773935" h="821435">
                <a:moveTo>
                  <a:pt x="0" y="0"/>
                </a:moveTo>
                <a:lnTo>
                  <a:pt x="0" y="821435"/>
                </a:lnTo>
                <a:lnTo>
                  <a:pt x="1773935" y="821435"/>
                </a:lnTo>
                <a:lnTo>
                  <a:pt x="177393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447793" y="4309872"/>
            <a:ext cx="1493520" cy="821435"/>
          </a:xfrm>
          <a:custGeom>
            <a:avLst/>
            <a:gdLst/>
            <a:ahLst/>
            <a:cxnLst/>
            <a:rect l="l" t="t" r="r" b="b"/>
            <a:pathLst>
              <a:path w="1493520" h="821435">
                <a:moveTo>
                  <a:pt x="0" y="0"/>
                </a:moveTo>
                <a:lnTo>
                  <a:pt x="0" y="821435"/>
                </a:lnTo>
                <a:lnTo>
                  <a:pt x="1493520" y="821435"/>
                </a:lnTo>
                <a:lnTo>
                  <a:pt x="149352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E4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447793" y="4309871"/>
            <a:ext cx="7467606" cy="0"/>
          </a:xfrm>
          <a:custGeom>
            <a:avLst/>
            <a:gdLst/>
            <a:ahLst/>
            <a:cxnLst/>
            <a:rect l="l" t="t" r="r" b="b"/>
            <a:pathLst>
              <a:path w="7467606">
                <a:moveTo>
                  <a:pt x="0" y="0"/>
                </a:moveTo>
                <a:lnTo>
                  <a:pt x="7467606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447793" y="5131307"/>
            <a:ext cx="7467606" cy="0"/>
          </a:xfrm>
          <a:custGeom>
            <a:avLst/>
            <a:gdLst/>
            <a:ahLst/>
            <a:cxnLst/>
            <a:rect l="l" t="t" r="r" b="b"/>
            <a:pathLst>
              <a:path w="7467606">
                <a:moveTo>
                  <a:pt x="0" y="0"/>
                </a:moveTo>
                <a:lnTo>
                  <a:pt x="7467606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447793" y="5638799"/>
            <a:ext cx="7467606" cy="0"/>
          </a:xfrm>
          <a:custGeom>
            <a:avLst/>
            <a:gdLst/>
            <a:ahLst/>
            <a:cxnLst/>
            <a:rect l="l" t="t" r="r" b="b"/>
            <a:pathLst>
              <a:path w="7467606">
                <a:moveTo>
                  <a:pt x="0" y="0"/>
                </a:moveTo>
                <a:lnTo>
                  <a:pt x="7467606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447793" y="6146291"/>
            <a:ext cx="7467606" cy="0"/>
          </a:xfrm>
          <a:custGeom>
            <a:avLst/>
            <a:gdLst/>
            <a:ahLst/>
            <a:cxnLst/>
            <a:rect l="l" t="t" r="r" b="b"/>
            <a:pathLst>
              <a:path w="7467606">
                <a:moveTo>
                  <a:pt x="0" y="0"/>
                </a:moveTo>
                <a:lnTo>
                  <a:pt x="7467606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447793" y="7162800"/>
            <a:ext cx="7467606" cy="0"/>
          </a:xfrm>
          <a:custGeom>
            <a:avLst/>
            <a:gdLst/>
            <a:ahLst/>
            <a:cxnLst/>
            <a:rect l="l" t="t" r="r" b="b"/>
            <a:pathLst>
              <a:path w="7467606">
                <a:moveTo>
                  <a:pt x="0" y="0"/>
                </a:moveTo>
                <a:lnTo>
                  <a:pt x="7467606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447793" y="4309872"/>
            <a:ext cx="0" cy="2852928"/>
          </a:xfrm>
          <a:custGeom>
            <a:avLst/>
            <a:gdLst/>
            <a:ahLst/>
            <a:cxnLst/>
            <a:rect l="l" t="t" r="r" b="b"/>
            <a:pathLst>
              <a:path h="2852928">
                <a:moveTo>
                  <a:pt x="0" y="0"/>
                </a:moveTo>
                <a:lnTo>
                  <a:pt x="0" y="2852928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941320" y="4309872"/>
            <a:ext cx="0" cy="2852928"/>
          </a:xfrm>
          <a:custGeom>
            <a:avLst/>
            <a:gdLst/>
            <a:ahLst/>
            <a:cxnLst/>
            <a:rect l="l" t="t" r="r" b="b"/>
            <a:pathLst>
              <a:path h="2852928">
                <a:moveTo>
                  <a:pt x="0" y="0"/>
                </a:moveTo>
                <a:lnTo>
                  <a:pt x="0" y="2852928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715256" y="4309872"/>
            <a:ext cx="0" cy="2852928"/>
          </a:xfrm>
          <a:custGeom>
            <a:avLst/>
            <a:gdLst/>
            <a:ahLst/>
            <a:cxnLst/>
            <a:rect l="l" t="t" r="r" b="b"/>
            <a:pathLst>
              <a:path h="2852928">
                <a:moveTo>
                  <a:pt x="0" y="0"/>
                </a:moveTo>
                <a:lnTo>
                  <a:pt x="0" y="2852928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021324" y="4309871"/>
            <a:ext cx="0" cy="2852928"/>
          </a:xfrm>
          <a:custGeom>
            <a:avLst/>
            <a:gdLst/>
            <a:ahLst/>
            <a:cxnLst/>
            <a:rect l="l" t="t" r="r" b="b"/>
            <a:pathLst>
              <a:path h="2852928">
                <a:moveTo>
                  <a:pt x="0" y="0"/>
                </a:moveTo>
                <a:lnTo>
                  <a:pt x="0" y="2852928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7696200" y="4309871"/>
            <a:ext cx="0" cy="2852928"/>
          </a:xfrm>
          <a:custGeom>
            <a:avLst/>
            <a:gdLst/>
            <a:ahLst/>
            <a:cxnLst/>
            <a:rect l="l" t="t" r="r" b="b"/>
            <a:pathLst>
              <a:path h="2852928">
                <a:moveTo>
                  <a:pt x="0" y="0"/>
                </a:moveTo>
                <a:lnTo>
                  <a:pt x="0" y="2852928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915400" y="4309871"/>
            <a:ext cx="0" cy="2852928"/>
          </a:xfrm>
          <a:custGeom>
            <a:avLst/>
            <a:gdLst/>
            <a:ahLst/>
            <a:cxnLst/>
            <a:rect l="l" t="t" r="r" b="b"/>
            <a:pathLst>
              <a:path h="2852928">
                <a:moveTo>
                  <a:pt x="0" y="0"/>
                </a:moveTo>
                <a:lnTo>
                  <a:pt x="0" y="2852928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447793" y="6655308"/>
            <a:ext cx="7467606" cy="0"/>
          </a:xfrm>
          <a:custGeom>
            <a:avLst/>
            <a:gdLst/>
            <a:ahLst/>
            <a:cxnLst/>
            <a:rect l="l" t="t" r="r" b="b"/>
            <a:pathLst>
              <a:path w="7467606">
                <a:moveTo>
                  <a:pt x="0" y="0"/>
                </a:moveTo>
                <a:lnTo>
                  <a:pt x="7467606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916933" y="2574575"/>
            <a:ext cx="7998466" cy="9199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sz="3200" spc="322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b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n</a:t>
            </a:r>
            <a:r>
              <a:rPr sz="3200" spc="-1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os </a:t>
            </a:r>
            <a:r>
              <a:rPr sz="3200" spc="345" dirty="0" smtClean="0">
                <a:latin typeface="Times New Roman"/>
                <a:cs typeface="Times New Roman"/>
              </a:rPr>
              <a:t> </a:t>
            </a:r>
            <a:r>
              <a:rPr sz="3200" spc="5" dirty="0" smtClean="0">
                <a:latin typeface="Times New Roman"/>
                <a:cs typeface="Times New Roman"/>
              </a:rPr>
              <a:t>de</a:t>
            </a:r>
            <a:r>
              <a:rPr sz="3200" spc="-5" dirty="0" smtClean="0">
                <a:latin typeface="Times New Roman"/>
                <a:cs typeface="Times New Roman"/>
              </a:rPr>
              <a:t>s</a:t>
            </a:r>
            <a:r>
              <a:rPr sz="3200" spc="5" dirty="0" smtClean="0">
                <a:latin typeface="Times New Roman"/>
                <a:cs typeface="Times New Roman"/>
              </a:rPr>
              <a:t>e</a:t>
            </a:r>
            <a:r>
              <a:rPr sz="3200" spc="-16" dirty="0" smtClean="0">
                <a:latin typeface="Times New Roman"/>
                <a:cs typeface="Times New Roman"/>
              </a:rPr>
              <a:t>j</a:t>
            </a:r>
            <a:r>
              <a:rPr sz="3200" spc="0" dirty="0" smtClean="0">
                <a:latin typeface="Times New Roman"/>
                <a:cs typeface="Times New Roman"/>
              </a:rPr>
              <a:t>am</a:t>
            </a:r>
            <a:r>
              <a:rPr sz="3200" spc="263" dirty="0" smtClean="0">
                <a:latin typeface="Times New Roman"/>
                <a:cs typeface="Times New Roman"/>
              </a:rPr>
              <a:t> </a:t>
            </a:r>
            <a:r>
              <a:rPr sz="3200" spc="-5" dirty="0" err="1" smtClean="0">
                <a:latin typeface="Times New Roman"/>
                <a:cs typeface="Times New Roman"/>
              </a:rPr>
              <a:t>r</a:t>
            </a:r>
            <a:r>
              <a:rPr sz="3200" spc="5" dirty="0" err="1" smtClean="0">
                <a:latin typeface="Times New Roman"/>
                <a:cs typeface="Times New Roman"/>
              </a:rPr>
              <a:t>e</a:t>
            </a:r>
            <a:r>
              <a:rPr sz="3200" spc="-5" dirty="0" err="1" smtClean="0">
                <a:latin typeface="Times New Roman"/>
                <a:cs typeface="Times New Roman"/>
              </a:rPr>
              <a:t>c</a:t>
            </a:r>
            <a:r>
              <a:rPr sz="3200" spc="-11" dirty="0" err="1" smtClean="0">
                <a:latin typeface="Times New Roman"/>
                <a:cs typeface="Times New Roman"/>
              </a:rPr>
              <a:t>o</a:t>
            </a:r>
            <a:r>
              <a:rPr sz="3200" spc="5" dirty="0" err="1" smtClean="0">
                <a:latin typeface="Times New Roman"/>
                <a:cs typeface="Times New Roman"/>
              </a:rPr>
              <a:t>nhe</a:t>
            </a:r>
            <a:r>
              <a:rPr sz="3200" spc="-5" dirty="0" err="1" smtClean="0">
                <a:latin typeface="Times New Roman"/>
                <a:cs typeface="Times New Roman"/>
              </a:rPr>
              <a:t>c</a:t>
            </a:r>
            <a:r>
              <a:rPr sz="3200" spc="5" dirty="0" err="1" smtClean="0">
                <a:latin typeface="Times New Roman"/>
                <a:cs typeface="Times New Roman"/>
              </a:rPr>
              <a:t>e</a:t>
            </a:r>
            <a:r>
              <a:rPr sz="3200" spc="0" dirty="0" err="1" smtClean="0">
                <a:latin typeface="Times New Roman"/>
                <a:cs typeface="Times New Roman"/>
              </a:rPr>
              <a:t>r</a:t>
            </a:r>
            <a:r>
              <a:rPr sz="3200" spc="94" dirty="0" smtClean="0">
                <a:latin typeface="Times New Roman"/>
                <a:cs typeface="Times New Roman"/>
              </a:rPr>
              <a:t> </a:t>
            </a:r>
            <a:r>
              <a:rPr sz="3200" spc="-14" dirty="0" smtClean="0">
                <a:latin typeface="Times New Roman"/>
                <a:cs typeface="Times New Roman"/>
              </a:rPr>
              <a:t>a</a:t>
            </a:r>
            <a:r>
              <a:rPr sz="3200" spc="0" dirty="0" smtClean="0">
                <a:latin typeface="Times New Roman"/>
                <a:cs typeface="Times New Roman"/>
              </a:rPr>
              <a:t>s</a:t>
            </a:r>
            <a:r>
              <a:rPr lang="pt-BR" sz="3200" spc="0" dirty="0" smtClean="0">
                <a:latin typeface="Times New Roman"/>
                <a:cs typeface="Times New Roman"/>
              </a:rPr>
              <a:t> </a:t>
            </a:r>
            <a:r>
              <a:rPr lang="pt-BR" sz="3200" spc="4" dirty="0" smtClean="0">
                <a:latin typeface="Times New Roman"/>
                <a:cs typeface="Times New Roman"/>
              </a:rPr>
              <a:t>b</a:t>
            </a:r>
            <a:r>
              <a:rPr lang="pt-BR" sz="3200" spc="0" dirty="0" smtClean="0">
                <a:latin typeface="Times New Roman"/>
                <a:cs typeface="Times New Roman"/>
              </a:rPr>
              <a:t>oas</a:t>
            </a:r>
            <a:r>
              <a:rPr lang="pt-BR" sz="3200" spc="112" dirty="0" smtClean="0">
                <a:latin typeface="Times New Roman"/>
                <a:cs typeface="Times New Roman"/>
              </a:rPr>
              <a:t> </a:t>
            </a:r>
            <a:r>
              <a:rPr lang="pt-BR" sz="3200" spc="0" dirty="0" smtClean="0">
                <a:latin typeface="Times New Roman"/>
                <a:cs typeface="Times New Roman"/>
              </a:rPr>
              <a:t>e</a:t>
            </a:r>
            <a:r>
              <a:rPr lang="pt-BR" sz="3200" spc="445" dirty="0" smtClean="0">
                <a:latin typeface="Times New Roman"/>
                <a:cs typeface="Times New Roman"/>
              </a:rPr>
              <a:t> </a:t>
            </a:r>
            <a:r>
              <a:rPr lang="pt-BR" sz="3200" spc="0" dirty="0" smtClean="0">
                <a:latin typeface="Times New Roman"/>
                <a:cs typeface="Times New Roman"/>
              </a:rPr>
              <a:t>as</a:t>
            </a:r>
            <a:endParaRPr lang="pt-BR" sz="3200" dirty="0" smtClean="0">
              <a:latin typeface="Times New Roman"/>
              <a:cs typeface="Times New Roman"/>
            </a:endParaRPr>
          </a:p>
          <a:p>
            <a:pPr marL="355606" marR="61036">
              <a:lnSpc>
                <a:spcPts val="3635"/>
              </a:lnSpc>
              <a:spcBef>
                <a:spcPts val="169"/>
              </a:spcBef>
            </a:pPr>
            <a:r>
              <a:rPr sz="4800" spc="0" baseline="-1811" dirty="0" smtClean="0">
                <a:latin typeface="Times New Roman"/>
                <a:cs typeface="Times New Roman"/>
              </a:rPr>
              <a:t>m</a:t>
            </a:r>
            <a:r>
              <a:rPr lang="pt-BR" sz="4800" spc="0" baseline="-1811" dirty="0" smtClean="0">
                <a:latin typeface="Times New Roman"/>
                <a:cs typeface="Times New Roman"/>
              </a:rPr>
              <a:t>á</a:t>
            </a:r>
            <a:r>
              <a:rPr sz="4800" spc="0" baseline="-1811" dirty="0" smtClean="0">
                <a:latin typeface="Times New Roman"/>
                <a:cs typeface="Times New Roman"/>
              </a:rPr>
              <a:t>s</a:t>
            </a:r>
            <a:r>
              <a:rPr sz="4800" spc="23" baseline="-1811" dirty="0" smtClean="0">
                <a:latin typeface="Times New Roman"/>
                <a:cs typeface="Times New Roman"/>
              </a:rPr>
              <a:t> </a:t>
            </a:r>
            <a:r>
              <a:rPr sz="4800" spc="0" baseline="-1811" dirty="0" err="1" smtClean="0">
                <a:latin typeface="Times New Roman"/>
                <a:cs typeface="Times New Roman"/>
              </a:rPr>
              <a:t>a</a:t>
            </a:r>
            <a:r>
              <a:rPr sz="4800" spc="4" baseline="-1811" dirty="0" err="1" smtClean="0">
                <a:latin typeface="Times New Roman"/>
                <a:cs typeface="Times New Roman"/>
              </a:rPr>
              <a:t>p</a:t>
            </a:r>
            <a:r>
              <a:rPr sz="4800" spc="0" baseline="-1811" dirty="0" err="1" smtClean="0">
                <a:latin typeface="Times New Roman"/>
                <a:cs typeface="Times New Roman"/>
              </a:rPr>
              <a:t>li</a:t>
            </a:r>
            <a:r>
              <a:rPr sz="4800" spc="-4" baseline="-1811" dirty="0" err="1" smtClean="0">
                <a:latin typeface="Times New Roman"/>
                <a:cs typeface="Times New Roman"/>
              </a:rPr>
              <a:t>c</a:t>
            </a:r>
            <a:r>
              <a:rPr sz="4800" spc="0" baseline="-1811" dirty="0" err="1" smtClean="0">
                <a:latin typeface="Times New Roman"/>
                <a:cs typeface="Times New Roman"/>
              </a:rPr>
              <a:t>a</a:t>
            </a:r>
            <a:r>
              <a:rPr lang="pt-BR" sz="4800" spc="-4" baseline="-1811" dirty="0">
                <a:latin typeface="Times New Roman"/>
                <a:cs typeface="Times New Roman"/>
              </a:rPr>
              <a:t>ç</a:t>
            </a:r>
            <a:r>
              <a:rPr sz="4800" spc="0" baseline="-1811" dirty="0" err="1" smtClean="0">
                <a:latin typeface="Times New Roman"/>
                <a:cs typeface="Times New Roman"/>
              </a:rPr>
              <a:t>õ</a:t>
            </a:r>
            <a:r>
              <a:rPr sz="4800" spc="4" baseline="-1811" dirty="0" err="1" smtClean="0">
                <a:latin typeface="Times New Roman"/>
                <a:cs typeface="Times New Roman"/>
              </a:rPr>
              <a:t>e</a:t>
            </a:r>
            <a:r>
              <a:rPr sz="4800" spc="0" baseline="-1811" dirty="0" err="1" smtClean="0">
                <a:latin typeface="Times New Roman"/>
                <a:cs typeface="Times New Roman"/>
              </a:rPr>
              <a:t>s</a:t>
            </a:r>
            <a:r>
              <a:rPr sz="4800" spc="194" baseline="-1811" dirty="0" smtClean="0">
                <a:latin typeface="Times New Roman"/>
                <a:cs typeface="Times New Roman"/>
              </a:rPr>
              <a:t> </a:t>
            </a:r>
            <a:r>
              <a:rPr sz="4800" spc="0" baseline="-1811" dirty="0" smtClean="0">
                <a:latin typeface="Times New Roman"/>
                <a:cs typeface="Times New Roman"/>
              </a:rPr>
              <a:t>fi</a:t>
            </a:r>
            <a:r>
              <a:rPr sz="4800" spc="4" baseline="-1811" dirty="0" smtClean="0">
                <a:latin typeface="Times New Roman"/>
                <a:cs typeface="Times New Roman"/>
              </a:rPr>
              <a:t>n</a:t>
            </a:r>
            <a:r>
              <a:rPr sz="4800" spc="0" baseline="-1811" dirty="0" smtClean="0">
                <a:latin typeface="Times New Roman"/>
                <a:cs typeface="Times New Roman"/>
              </a:rPr>
              <a:t>a</a:t>
            </a:r>
            <a:r>
              <a:rPr sz="4800" spc="4" baseline="-1811" dirty="0" smtClean="0">
                <a:latin typeface="Times New Roman"/>
                <a:cs typeface="Times New Roman"/>
              </a:rPr>
              <a:t>n</a:t>
            </a:r>
            <a:r>
              <a:rPr sz="4800" spc="-4" baseline="-1811" dirty="0" smtClean="0">
                <a:latin typeface="Times New Roman"/>
                <a:cs typeface="Times New Roman"/>
              </a:rPr>
              <a:t>c</a:t>
            </a:r>
            <a:r>
              <a:rPr sz="4800" spc="4" baseline="-1811" dirty="0" smtClean="0">
                <a:latin typeface="Times New Roman"/>
                <a:cs typeface="Times New Roman"/>
              </a:rPr>
              <a:t>e</a:t>
            </a:r>
            <a:r>
              <a:rPr sz="4800" spc="0" baseline="-1811" dirty="0" smtClean="0">
                <a:latin typeface="Times New Roman"/>
                <a:cs typeface="Times New Roman"/>
              </a:rPr>
              <a:t>i</a:t>
            </a:r>
            <a:r>
              <a:rPr sz="4800" spc="-4" baseline="-1811" dirty="0" smtClean="0">
                <a:latin typeface="Times New Roman"/>
                <a:cs typeface="Times New Roman"/>
              </a:rPr>
              <a:t>r</a:t>
            </a:r>
            <a:r>
              <a:rPr sz="4800" spc="-14" baseline="-1811" dirty="0" smtClean="0">
                <a:latin typeface="Times New Roman"/>
                <a:cs typeface="Times New Roman"/>
              </a:rPr>
              <a:t>a</a:t>
            </a:r>
            <a:r>
              <a:rPr sz="4800" spc="0" baseline="-1811" dirty="0" smtClean="0">
                <a:latin typeface="Times New Roman"/>
                <a:cs typeface="Times New Roman"/>
              </a:rPr>
              <a:t>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858762" y="2620816"/>
            <a:ext cx="178932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916933" y="3645947"/>
            <a:ext cx="679414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2850" spc="0" baseline="-1525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2850" spc="278" baseline="-1525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-4" dirty="0" smtClean="0">
                <a:latin typeface="Times New Roman"/>
                <a:cs typeface="Times New Roman"/>
              </a:rPr>
              <a:t>H</a:t>
            </a:r>
            <a:r>
              <a:rPr lang="pt-BR" sz="3200" dirty="0">
                <a:latin typeface="Times New Roman"/>
                <a:cs typeface="Times New Roman"/>
              </a:rPr>
              <a:t>á</a:t>
            </a:r>
            <a:r>
              <a:rPr sz="3200" spc="288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ne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-9" dirty="0" smtClean="0">
                <a:latin typeface="Times New Roman"/>
                <a:cs typeface="Times New Roman"/>
              </a:rPr>
              <a:t>e</a:t>
            </a:r>
            <a:r>
              <a:rPr sz="3200" spc="-4" dirty="0" smtClean="0">
                <a:latin typeface="Times New Roman"/>
                <a:cs typeface="Times New Roman"/>
              </a:rPr>
              <a:t>ss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189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e</a:t>
            </a:r>
            <a:r>
              <a:rPr sz="3200" spc="615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0" dirty="0" smtClean="0">
                <a:latin typeface="Times New Roman"/>
                <a:cs typeface="Times New Roman"/>
              </a:rPr>
              <a:t>a</a:t>
            </a:r>
            <a:r>
              <a:rPr sz="3200" spc="4" dirty="0" smtClean="0">
                <a:latin typeface="Times New Roman"/>
                <a:cs typeface="Times New Roman"/>
              </a:rPr>
              <a:t>d</a:t>
            </a:r>
            <a:r>
              <a:rPr sz="3200" spc="-9" dirty="0" smtClean="0">
                <a:latin typeface="Times New Roman"/>
                <a:cs typeface="Times New Roman"/>
              </a:rPr>
              <a:t>o</a:t>
            </a:r>
            <a:r>
              <a:rPr sz="3200" spc="0" dirty="0" smtClean="0">
                <a:latin typeface="Times New Roman"/>
                <a:cs typeface="Times New Roman"/>
              </a:rPr>
              <a:t>s </a:t>
            </a:r>
            <a:r>
              <a:rPr sz="3200" spc="272" dirty="0" smtClean="0">
                <a:latin typeface="Times New Roman"/>
                <a:cs typeface="Times New Roman"/>
              </a:rPr>
              <a:t> </a:t>
            </a:r>
            <a:r>
              <a:rPr sz="3200" spc="4" dirty="0" smtClean="0">
                <a:latin typeface="Times New Roman"/>
                <a:cs typeface="Times New Roman"/>
              </a:rPr>
              <a:t>h</a:t>
            </a:r>
            <a:r>
              <a:rPr sz="3200" spc="0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st</a:t>
            </a:r>
            <a:r>
              <a:rPr sz="3200" spc="0" dirty="0" smtClean="0">
                <a:latin typeface="Times New Roman"/>
                <a:cs typeface="Times New Roman"/>
              </a:rPr>
              <a:t>ó</a:t>
            </a:r>
            <a:r>
              <a:rPr sz="3200" spc="-4" dirty="0" smtClean="0">
                <a:latin typeface="Times New Roman"/>
                <a:cs typeface="Times New Roman"/>
              </a:rPr>
              <a:t>r</a:t>
            </a:r>
            <a:r>
              <a:rPr sz="3200" spc="14" dirty="0" smtClean="0">
                <a:latin typeface="Times New Roman"/>
                <a:cs typeface="Times New Roman"/>
              </a:rPr>
              <a:t>i</a:t>
            </a:r>
            <a:r>
              <a:rPr sz="3200" spc="-4" dirty="0" smtClean="0">
                <a:latin typeface="Times New Roman"/>
                <a:cs typeface="Times New Roman"/>
              </a:rPr>
              <a:t>c</a:t>
            </a:r>
            <a:r>
              <a:rPr sz="3200" spc="0" dirty="0" smtClean="0">
                <a:latin typeface="Times New Roman"/>
                <a:cs typeface="Times New Roman"/>
              </a:rPr>
              <a:t>os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447793" y="4309872"/>
            <a:ext cx="1493526" cy="8214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49661" marR="551736" algn="ctr">
              <a:lnSpc>
                <a:spcPct val="95825"/>
              </a:lnSpc>
              <a:spcBef>
                <a:spcPts val="495"/>
              </a:spcBef>
            </a:pP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941320" y="4309872"/>
            <a:ext cx="1773935" cy="8214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33398" marR="390318" indent="-88391">
              <a:lnSpc>
                <a:spcPct val="100041"/>
              </a:lnSpc>
              <a:spcBef>
                <a:spcPts val="495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N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.</a:t>
            </a:r>
            <a:r>
              <a:rPr sz="2400" spc="233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 </a:t>
            </a:r>
            <a:r>
              <a:rPr sz="2400" spc="4" dirty="0" smtClean="0">
                <a:latin typeface="Times New Roman"/>
                <a:cs typeface="Times New Roman"/>
              </a:rPr>
              <a:t>fil</a:t>
            </a:r>
            <a:r>
              <a:rPr sz="2400" spc="-4" dirty="0" smtClean="0">
                <a:latin typeface="Times New Roman"/>
                <a:cs typeface="Times New Roman"/>
              </a:rPr>
              <a:t>h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715256" y="4309872"/>
            <a:ext cx="1306068" cy="8214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9642">
              <a:lnSpc>
                <a:spcPct val="95825"/>
              </a:lnSpc>
              <a:spcBef>
                <a:spcPts val="495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lang="pt-BR" sz="2400" dirty="0">
                <a:latin typeface="Times New Roman"/>
                <a:cs typeface="Times New Roman"/>
              </a:rPr>
              <a:t>á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4" dirty="0" err="1" smtClean="0">
                <a:latin typeface="Times New Roman"/>
                <a:cs typeface="Times New Roman"/>
              </a:rPr>
              <a:t>i</a:t>
            </a:r>
            <a:r>
              <a:rPr sz="2400" spc="0" dirty="0" err="1" smtClean="0">
                <a:latin typeface="Times New Roman"/>
                <a:cs typeface="Times New Roman"/>
              </a:rPr>
              <a:t>o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021324" y="4309872"/>
            <a:ext cx="1674876" cy="8214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5058" marR="348863" algn="ctr">
              <a:lnSpc>
                <a:spcPct val="95825"/>
              </a:lnSpc>
              <a:spcBef>
                <a:spcPts val="495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Es</a:t>
            </a:r>
            <a:r>
              <a:rPr sz="2400" spc="0" dirty="0" smtClean="0">
                <a:latin typeface="Times New Roman"/>
                <a:cs typeface="Times New Roman"/>
              </a:rPr>
              <a:t>ta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endParaRPr sz="2400">
              <a:latin typeface="Times New Roman"/>
              <a:cs typeface="Times New Roman"/>
            </a:endParaRPr>
          </a:p>
          <a:p>
            <a:pPr marL="528317" marR="529892" algn="ctr">
              <a:lnSpc>
                <a:spcPct val="95825"/>
              </a:lnSpc>
              <a:spcBef>
                <a:spcPts val="120"/>
              </a:spcBef>
            </a:pPr>
            <a:r>
              <a:rPr sz="2400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ivi</a:t>
            </a:r>
            <a:r>
              <a:rPr sz="2400" spc="0" dirty="0" smtClean="0">
                <a:latin typeface="Times New Roman"/>
                <a:cs typeface="Times New Roman"/>
              </a:rPr>
              <a:t>l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696200" y="4309872"/>
            <a:ext cx="1219200" cy="8214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38324">
              <a:lnSpc>
                <a:spcPct val="95825"/>
              </a:lnSpc>
              <a:spcBef>
                <a:spcPts val="495"/>
              </a:spcBef>
            </a:pPr>
            <a:r>
              <a:rPr sz="2400" spc="4" dirty="0" smtClean="0">
                <a:latin typeface="Times New Roman"/>
                <a:cs typeface="Times New Roman"/>
              </a:rPr>
              <a:t>OK</a:t>
            </a:r>
            <a:r>
              <a:rPr sz="2400" spc="0" dirty="0" smtClean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447793" y="5131307"/>
            <a:ext cx="1493526" cy="507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45">
              <a:lnSpc>
                <a:spcPct val="95825"/>
              </a:lnSpc>
              <a:spcBef>
                <a:spcPts val="480"/>
              </a:spcBef>
            </a:pPr>
            <a:r>
              <a:rPr sz="2400" spc="4" dirty="0" smtClean="0">
                <a:latin typeface="Times New Roman"/>
                <a:cs typeface="Times New Roman"/>
              </a:rPr>
              <a:t>ID-</a:t>
            </a:r>
            <a:r>
              <a:rPr sz="2400" spc="0" dirty="0" smtClean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941320" y="5131307"/>
            <a:ext cx="1773935" cy="507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9110" marR="767315" algn="ctr">
              <a:lnSpc>
                <a:spcPct val="95825"/>
              </a:lnSpc>
              <a:spcBef>
                <a:spcPts val="48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715256" y="5131307"/>
            <a:ext cx="1306068" cy="507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0037">
              <a:lnSpc>
                <a:spcPct val="95825"/>
              </a:lnSpc>
              <a:spcBef>
                <a:spcPts val="48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4500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021324" y="5131307"/>
            <a:ext cx="1674876" cy="507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8993">
              <a:lnSpc>
                <a:spcPct val="95825"/>
              </a:lnSpc>
              <a:spcBef>
                <a:spcPts val="480"/>
              </a:spcBef>
            </a:pPr>
            <a:r>
              <a:rPr sz="2400" dirty="0" smtClean="0">
                <a:latin typeface="Times New Roman"/>
                <a:cs typeface="Times New Roman"/>
              </a:rPr>
              <a:t>Ca</a:t>
            </a: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696200" y="5131307"/>
            <a:ext cx="1219200" cy="507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0216" marR="491473" algn="ctr">
              <a:lnSpc>
                <a:spcPct val="95825"/>
              </a:lnSpc>
              <a:spcBef>
                <a:spcPts val="48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447793" y="5638799"/>
            <a:ext cx="1493526" cy="507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45">
              <a:lnSpc>
                <a:spcPct val="95825"/>
              </a:lnSpc>
              <a:spcBef>
                <a:spcPts val="495"/>
              </a:spcBef>
            </a:pPr>
            <a:r>
              <a:rPr sz="2400" spc="4" dirty="0" smtClean="0">
                <a:latin typeface="Times New Roman"/>
                <a:cs typeface="Times New Roman"/>
              </a:rPr>
              <a:t>ID-</a:t>
            </a:r>
            <a:r>
              <a:rPr sz="2400" spc="0" dirty="0" smtClean="0"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941320" y="5638799"/>
            <a:ext cx="1773935" cy="507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9110" marR="767315" algn="ctr">
              <a:lnSpc>
                <a:spcPct val="95825"/>
              </a:lnSpc>
              <a:spcBef>
                <a:spcPts val="495"/>
              </a:spcBef>
            </a:pPr>
            <a:r>
              <a:rPr sz="2400" spc="0" dirty="0" smtClean="0">
                <a:latin typeface="Times New Roman"/>
                <a:cs typeface="Times New Roman"/>
              </a:rPr>
              <a:t>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715256" y="5638799"/>
            <a:ext cx="1306068" cy="507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0037">
              <a:lnSpc>
                <a:spcPct val="95825"/>
              </a:lnSpc>
              <a:spcBef>
                <a:spcPts val="495"/>
              </a:spcBef>
            </a:pPr>
            <a:r>
              <a:rPr sz="2400" spc="0" dirty="0" smtClean="0">
                <a:latin typeface="Times New Roman"/>
                <a:cs typeface="Times New Roman"/>
              </a:rPr>
              <a:t>3000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021324" y="5638799"/>
            <a:ext cx="1674876" cy="507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30705">
              <a:lnSpc>
                <a:spcPct val="95825"/>
              </a:lnSpc>
              <a:spcBef>
                <a:spcPts val="495"/>
              </a:spcBef>
            </a:pPr>
            <a:r>
              <a:rPr sz="2400" spc="-4" dirty="0" smtClean="0">
                <a:latin typeface="Times New Roman"/>
                <a:cs typeface="Times New Roman"/>
              </a:rPr>
              <a:t>S</a:t>
            </a:r>
            <a:r>
              <a:rPr sz="2400" spc="4" dirty="0" smtClean="0">
                <a:latin typeface="Times New Roman"/>
                <a:cs typeface="Times New Roman"/>
              </a:rPr>
              <a:t>ol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-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ro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696200" y="5638799"/>
            <a:ext cx="1219200" cy="507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0216" marR="491473" algn="ctr">
              <a:lnSpc>
                <a:spcPct val="95825"/>
              </a:lnSpc>
              <a:spcBef>
                <a:spcPts val="495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47793" y="6146291"/>
            <a:ext cx="1493526" cy="5090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45">
              <a:lnSpc>
                <a:spcPct val="95825"/>
              </a:lnSpc>
              <a:spcBef>
                <a:spcPts val="495"/>
              </a:spcBef>
            </a:pPr>
            <a:r>
              <a:rPr sz="2400" spc="4" dirty="0" smtClean="0">
                <a:latin typeface="Times New Roman"/>
                <a:cs typeface="Times New Roman"/>
              </a:rPr>
              <a:t>ID-</a:t>
            </a:r>
            <a:r>
              <a:rPr sz="2400" spc="0" dirty="0" smtClean="0">
                <a:latin typeface="Times New Roman"/>
                <a:cs typeface="Times New Roman"/>
              </a:rPr>
              <a:t>3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41320" y="6146291"/>
            <a:ext cx="1773935" cy="5090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69110" marR="767315" algn="ctr">
              <a:lnSpc>
                <a:spcPct val="95825"/>
              </a:lnSpc>
              <a:spcBef>
                <a:spcPts val="495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15256" y="6146291"/>
            <a:ext cx="1306068" cy="5090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0037">
              <a:lnSpc>
                <a:spcPct val="95825"/>
              </a:lnSpc>
              <a:spcBef>
                <a:spcPts val="495"/>
              </a:spcBef>
            </a:pPr>
            <a:r>
              <a:rPr sz="2400" spc="0" dirty="0" smtClean="0">
                <a:latin typeface="Times New Roman"/>
                <a:cs typeface="Times New Roman"/>
              </a:rPr>
              <a:t>4000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021324" y="6146291"/>
            <a:ext cx="1674876" cy="5090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1061">
              <a:lnSpc>
                <a:spcPct val="95825"/>
              </a:lnSpc>
              <a:spcBef>
                <a:spcPts val="495"/>
              </a:spcBef>
            </a:pPr>
            <a:r>
              <a:rPr sz="2400" spc="4" dirty="0" smtClean="0">
                <a:latin typeface="Times New Roman"/>
                <a:cs typeface="Times New Roman"/>
              </a:rPr>
              <a:t>Div</a:t>
            </a:r>
            <a:r>
              <a:rPr sz="2400" spc="-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r</a:t>
            </a:r>
            <a:r>
              <a:rPr sz="2400" spc="-4" dirty="0" smtClean="0">
                <a:latin typeface="Times New Roman"/>
                <a:cs typeface="Times New Roman"/>
              </a:rPr>
              <a:t>c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a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696200" y="6146291"/>
            <a:ext cx="1219200" cy="5090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90216" marR="491473" algn="ctr">
              <a:lnSpc>
                <a:spcPct val="95825"/>
              </a:lnSpc>
              <a:spcBef>
                <a:spcPts val="495"/>
              </a:spcBef>
            </a:pPr>
            <a:r>
              <a:rPr sz="2400" spc="0" dirty="0" smtClean="0">
                <a:latin typeface="Times New Roman"/>
                <a:cs typeface="Times New Roman"/>
              </a:rPr>
              <a:t>1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47793" y="6655308"/>
            <a:ext cx="1493526" cy="507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45">
              <a:lnSpc>
                <a:spcPct val="95825"/>
              </a:lnSpc>
              <a:spcBef>
                <a:spcPts val="48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…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41320" y="6655308"/>
            <a:ext cx="1773935" cy="507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4715256" y="6655308"/>
            <a:ext cx="1306068" cy="507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6021324" y="6655308"/>
            <a:ext cx="1674876" cy="507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7696200" y="6655308"/>
            <a:ext cx="1219200" cy="5074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22"/>
          <p:cNvSpPr txBox="1"/>
          <p:nvPr/>
        </p:nvSpPr>
        <p:spPr>
          <a:xfrm>
            <a:off x="2012695" y="910538"/>
            <a:ext cx="6674105" cy="12230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pl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26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ro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du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ór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Score de crédito</a:t>
            </a:r>
            <a:endParaRPr sz="4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012695" y="910538"/>
            <a:ext cx="6674105" cy="12230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pl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26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ro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du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ór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Score de crédito</a:t>
            </a:r>
            <a:endParaRPr sz="44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932" y="2567233"/>
            <a:ext cx="7541267" cy="17709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19">
              <a:lnSpc>
                <a:spcPts val="3025"/>
              </a:lnSpc>
              <a:spcBef>
                <a:spcPts val="151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7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U</a:t>
            </a:r>
            <a:r>
              <a:rPr sz="2800" spc="0" dirty="0" smtClean="0">
                <a:latin typeface="Times New Roman"/>
                <a:cs typeface="Times New Roman"/>
              </a:rPr>
              <a:t>m</a:t>
            </a:r>
            <a:r>
              <a:rPr sz="2800" spc="130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mode</a:t>
            </a:r>
            <a:r>
              <a:rPr sz="2800" spc="0" dirty="0" smtClean="0">
                <a:latin typeface="Times New Roman"/>
                <a:cs typeface="Times New Roman"/>
              </a:rPr>
              <a:t>lo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po</a:t>
            </a:r>
            <a:r>
              <a:rPr sz="2800" spc="0" dirty="0" smtClean="0">
                <a:latin typeface="Times New Roman"/>
                <a:cs typeface="Times New Roman"/>
              </a:rPr>
              <a:t>ssív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l:</a:t>
            </a:r>
            <a:endParaRPr sz="2800" dirty="0">
              <a:latin typeface="Times New Roman"/>
              <a:cs typeface="Times New Roman"/>
            </a:endParaRPr>
          </a:p>
          <a:p>
            <a:pPr marL="469899">
              <a:lnSpc>
                <a:spcPct val="95825"/>
              </a:lnSpc>
              <a:spcBef>
                <a:spcPts val="530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5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f</a:t>
            </a:r>
            <a:r>
              <a:rPr sz="2400" spc="108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(NdF</a:t>
            </a:r>
            <a:r>
              <a:rPr sz="2400" spc="-33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=</a:t>
            </a:r>
            <a:r>
              <a:rPr sz="2400" spc="283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2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r>
              <a:rPr sz="2400" spc="176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&amp;</a:t>
            </a:r>
            <a:r>
              <a:rPr sz="2400" spc="0" dirty="0" smtClean="0">
                <a:latin typeface="Times New Roman"/>
                <a:cs typeface="Times New Roman"/>
              </a:rPr>
              <a:t>&amp;</a:t>
            </a:r>
            <a:r>
              <a:rPr sz="2400" spc="8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(</a:t>
            </a:r>
            <a:r>
              <a:rPr sz="2400" spc="6" dirty="0" smtClean="0">
                <a:latin typeface="Times New Roman"/>
                <a:cs typeface="Times New Roman"/>
              </a:rPr>
              <a:t>S&gt;</a:t>
            </a:r>
            <a:r>
              <a:rPr sz="2400" spc="-6" dirty="0" smtClean="0">
                <a:latin typeface="Times New Roman"/>
                <a:cs typeface="Times New Roman"/>
              </a:rPr>
              <a:t>8000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r>
              <a:rPr sz="2400" spc="-236" dirty="0" smtClean="0">
                <a:latin typeface="Times New Roman"/>
                <a:cs typeface="Times New Roman"/>
              </a:rPr>
              <a:t> </a:t>
            </a:r>
            <a:r>
              <a:rPr sz="2400" spc="-12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h</a:t>
            </a:r>
            <a:r>
              <a:rPr sz="2400" spc="6" dirty="0" smtClean="0">
                <a:latin typeface="Times New Roman"/>
                <a:cs typeface="Times New Roman"/>
              </a:rPr>
              <a:t>e</a:t>
            </a:r>
            <a:r>
              <a:rPr sz="2400" spc="0" dirty="0" smtClean="0">
                <a:latin typeface="Times New Roman"/>
                <a:cs typeface="Times New Roman"/>
              </a:rPr>
              <a:t>n</a:t>
            </a:r>
            <a:r>
              <a:rPr sz="2400" spc="6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B</a:t>
            </a:r>
            <a:r>
              <a:rPr sz="2400" spc="0" dirty="0" smtClean="0">
                <a:latin typeface="Times New Roman"/>
                <a:cs typeface="Times New Roman"/>
              </a:rPr>
              <a:t>OM</a:t>
            </a:r>
            <a:r>
              <a:rPr lang="pt-BR" sz="2400" spc="0" dirty="0" smtClean="0">
                <a:latin typeface="Times New Roman"/>
                <a:cs typeface="Times New Roman"/>
              </a:rPr>
              <a:t> </a:t>
            </a:r>
            <a:r>
              <a:rPr lang="pt-BR" sz="2400" spc="0" dirty="0" err="1" smtClean="0">
                <a:latin typeface="Times New Roman"/>
                <a:cs typeface="Times New Roman"/>
              </a:rPr>
              <a:t>else</a:t>
            </a:r>
            <a:r>
              <a:rPr lang="pt-BR" sz="2400" spc="0" dirty="0" smtClean="0">
                <a:latin typeface="Times New Roman"/>
                <a:cs typeface="Times New Roman"/>
              </a:rPr>
              <a:t> MAU</a:t>
            </a:r>
            <a:endParaRPr sz="2400" dirty="0">
              <a:latin typeface="Times New Roman"/>
              <a:cs typeface="Times New Roman"/>
            </a:endParaRPr>
          </a:p>
          <a:p>
            <a:pPr marL="12700" marR="45719">
              <a:lnSpc>
                <a:spcPct val="95825"/>
              </a:lnSpc>
              <a:spcBef>
                <a:spcPts val="826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7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De</a:t>
            </a:r>
            <a:r>
              <a:rPr sz="2800" spc="261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a  </a:t>
            </a:r>
            <a:r>
              <a:rPr sz="2800" spc="4" dirty="0" smtClean="0">
                <a:latin typeface="Times New Roman"/>
                <a:cs typeface="Times New Roman"/>
              </a:rPr>
              <a:t>ge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18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(</a:t>
            </a:r>
            <a:r>
              <a:rPr sz="2800" spc="4" dirty="0" smtClean="0">
                <a:latin typeface="Times New Roman"/>
                <a:cs typeface="Times New Roman"/>
              </a:rPr>
              <a:t>R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4" dirty="0" smtClean="0">
                <a:latin typeface="Times New Roman"/>
                <a:cs typeface="Times New Roman"/>
              </a:rPr>
              <a:t>g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s):</a:t>
            </a:r>
            <a:endParaRPr sz="2800" dirty="0">
              <a:latin typeface="Times New Roman"/>
              <a:cs typeface="Times New Roman"/>
            </a:endParaRPr>
          </a:p>
          <a:p>
            <a:pPr marL="469899" marR="45719">
              <a:lnSpc>
                <a:spcPts val="2750"/>
              </a:lnSpc>
              <a:spcBef>
                <a:spcPts val="819"/>
              </a:spcBef>
            </a:pPr>
            <a:r>
              <a:rPr sz="1950" spc="0" baseline="-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950" spc="600" baseline="-222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6" baseline="-1207" dirty="0" smtClean="0">
                <a:latin typeface="Times New Roman"/>
                <a:cs typeface="Times New Roman"/>
              </a:rPr>
              <a:t>I</a:t>
            </a:r>
            <a:r>
              <a:rPr sz="3600" spc="0" baseline="-1207" dirty="0" smtClean="0">
                <a:latin typeface="Times New Roman"/>
                <a:cs typeface="Times New Roman"/>
              </a:rPr>
              <a:t>f</a:t>
            </a:r>
            <a:r>
              <a:rPr sz="3600" spc="-67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(</a:t>
            </a:r>
            <a:r>
              <a:rPr sz="3600" spc="-6" baseline="-1207" dirty="0" smtClean="0">
                <a:latin typeface="Times New Roman"/>
                <a:cs typeface="Times New Roman"/>
              </a:rPr>
              <a:t>fó</a:t>
            </a:r>
            <a:r>
              <a:rPr sz="3600" spc="6" baseline="-1207" dirty="0" smtClean="0">
                <a:latin typeface="Times New Roman"/>
                <a:cs typeface="Times New Roman"/>
              </a:rPr>
              <a:t>rm</a:t>
            </a:r>
            <a:r>
              <a:rPr sz="3600" spc="0" baseline="-1207" dirty="0" smtClean="0">
                <a:latin typeface="Times New Roman"/>
                <a:cs typeface="Times New Roman"/>
              </a:rPr>
              <a:t>u</a:t>
            </a:r>
            <a:r>
              <a:rPr sz="3600" spc="-19" baseline="-1207" dirty="0" smtClean="0">
                <a:latin typeface="Times New Roman"/>
                <a:cs typeface="Times New Roman"/>
              </a:rPr>
              <a:t>l</a:t>
            </a:r>
            <a:r>
              <a:rPr sz="3600" spc="6" baseline="-1207" dirty="0" smtClean="0">
                <a:latin typeface="Times New Roman"/>
                <a:cs typeface="Times New Roman"/>
              </a:rPr>
              <a:t>a</a:t>
            </a:r>
            <a:r>
              <a:rPr sz="3600" spc="0" baseline="-1207" dirty="0" smtClean="0">
                <a:latin typeface="Times New Roman"/>
                <a:cs typeface="Times New Roman"/>
              </a:rPr>
              <a:t>)</a:t>
            </a:r>
            <a:r>
              <a:rPr sz="3600" spc="-351" baseline="-1207" dirty="0" smtClean="0">
                <a:latin typeface="Times New Roman"/>
                <a:cs typeface="Times New Roman"/>
              </a:rPr>
              <a:t> </a:t>
            </a:r>
            <a:r>
              <a:rPr sz="3600" spc="0" baseline="-1207" dirty="0" smtClean="0">
                <a:latin typeface="Times New Roman"/>
                <a:cs typeface="Times New Roman"/>
              </a:rPr>
              <a:t>th</a:t>
            </a:r>
            <a:r>
              <a:rPr sz="3600" spc="6" baseline="-1207" dirty="0" smtClean="0">
                <a:latin typeface="Times New Roman"/>
                <a:cs typeface="Times New Roman"/>
              </a:rPr>
              <a:t>e</a:t>
            </a:r>
            <a:r>
              <a:rPr sz="3600" spc="0" baseline="-1207" dirty="0" smtClean="0">
                <a:latin typeface="Times New Roman"/>
                <a:cs typeface="Times New Roman"/>
              </a:rPr>
              <a:t>n</a:t>
            </a:r>
            <a:r>
              <a:rPr sz="3600" spc="88" baseline="-1207" dirty="0" smtClean="0">
                <a:latin typeface="Times New Roman"/>
                <a:cs typeface="Times New Roman"/>
              </a:rPr>
              <a:t> </a:t>
            </a:r>
            <a:r>
              <a:rPr sz="3600" spc="-4" baseline="-1207" dirty="0" smtClean="0">
                <a:latin typeface="Times New Roman"/>
                <a:cs typeface="Times New Roman"/>
              </a:rPr>
              <a:t>B</a:t>
            </a:r>
            <a:r>
              <a:rPr sz="3600" spc="0" baseline="-1207" dirty="0" smtClean="0">
                <a:latin typeface="Times New Roman"/>
                <a:cs typeface="Times New Roman"/>
              </a:rPr>
              <a:t>OM</a:t>
            </a:r>
            <a:r>
              <a:rPr sz="3600" spc="263" baseline="-1207" dirty="0" smtClean="0">
                <a:latin typeface="Times New Roman"/>
                <a:cs typeface="Times New Roman"/>
              </a:rPr>
              <a:t> </a:t>
            </a:r>
            <a:r>
              <a:rPr sz="3600" spc="6" baseline="-1207" dirty="0" smtClean="0">
                <a:latin typeface="Times New Roman"/>
                <a:cs typeface="Times New Roman"/>
              </a:rPr>
              <a:t>e</a:t>
            </a:r>
            <a:r>
              <a:rPr sz="3600" spc="-6" baseline="-1207" dirty="0" smtClean="0">
                <a:latin typeface="Times New Roman"/>
                <a:cs typeface="Times New Roman"/>
              </a:rPr>
              <a:t>l</a:t>
            </a:r>
            <a:r>
              <a:rPr sz="3600" spc="0" baseline="-1207" dirty="0" smtClean="0">
                <a:latin typeface="Times New Roman"/>
                <a:cs typeface="Times New Roman"/>
              </a:rPr>
              <a:t>se</a:t>
            </a:r>
            <a:r>
              <a:rPr sz="3600" spc="-35" baseline="-1207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smtClean="0">
                <a:latin typeface="Times New Roman"/>
                <a:cs typeface="Times New Roman"/>
              </a:rPr>
              <a:t>M</a:t>
            </a:r>
            <a:r>
              <a:rPr sz="3600" spc="-9" baseline="-1207" dirty="0" smtClean="0">
                <a:latin typeface="Times New Roman"/>
                <a:cs typeface="Times New Roman"/>
              </a:rPr>
              <a:t>A</a:t>
            </a:r>
            <a:r>
              <a:rPr sz="3600" spc="0" baseline="-1207" dirty="0" smtClean="0">
                <a:latin typeface="Times New Roman"/>
                <a:cs typeface="Times New Roman"/>
              </a:rPr>
              <a:t>U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5933" y="4469184"/>
            <a:ext cx="8760468" cy="20604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19">
              <a:lnSpc>
                <a:spcPts val="3025"/>
              </a:lnSpc>
              <a:spcBef>
                <a:spcPts val="151"/>
              </a:spcBef>
            </a:pPr>
            <a:r>
              <a:rPr sz="17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700" spc="524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ob</a:t>
            </a:r>
            <a:r>
              <a:rPr sz="2800" spc="0" dirty="0" smtClean="0">
                <a:latin typeface="Times New Roman"/>
                <a:cs typeface="Times New Roman"/>
              </a:rPr>
              <a:t>l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14" dirty="0" smtClean="0">
                <a:latin typeface="Times New Roman"/>
                <a:cs typeface="Times New Roman"/>
              </a:rPr>
              <a:t>m</a:t>
            </a:r>
            <a:r>
              <a:rPr sz="2800" spc="9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r>
              <a:rPr sz="2800" spc="175" dirty="0" smtClean="0">
                <a:latin typeface="Times New Roman"/>
                <a:cs typeface="Times New Roman"/>
              </a:rPr>
              <a:t> </a:t>
            </a:r>
            <a:r>
              <a:rPr lang="pt-BR" sz="2800" spc="0" dirty="0" smtClean="0">
                <a:latin typeface="Times New Roman"/>
                <a:cs typeface="Times New Roman"/>
              </a:rPr>
              <a:t>não</a:t>
            </a:r>
            <a:r>
              <a:rPr sz="2800" spc="674" dirty="0" smtClean="0">
                <a:latin typeface="Times New Roman"/>
                <a:cs typeface="Times New Roman"/>
              </a:rPr>
              <a:t> </a:t>
            </a:r>
            <a:r>
              <a:rPr lang="pt-BR" sz="2800" dirty="0" smtClean="0">
                <a:latin typeface="Times New Roman"/>
                <a:cs typeface="Times New Roman"/>
              </a:rPr>
              <a:t>é</a:t>
            </a:r>
            <a:r>
              <a:rPr sz="2800" spc="403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nh</a:t>
            </a:r>
            <a:r>
              <a:rPr sz="2800" spc="4" dirty="0" smtClean="0">
                <a:latin typeface="Times New Roman"/>
                <a:cs typeface="Times New Roman"/>
              </a:rPr>
              <a:t>ec</a:t>
            </a:r>
            <a:r>
              <a:rPr sz="2800" spc="0" dirty="0" smtClean="0">
                <a:latin typeface="Times New Roman"/>
                <a:cs typeface="Times New Roman"/>
              </a:rPr>
              <a:t>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398" dirty="0" smtClean="0"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sz="2800" spc="4" dirty="0" smtClean="0">
                <a:latin typeface="Times New Roman"/>
                <a:cs typeface="Times New Roman"/>
              </a:rPr>
              <a:t>ó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0" dirty="0" smtClean="0">
                <a:latin typeface="Times New Roman"/>
                <a:cs typeface="Times New Roman"/>
              </a:rPr>
              <a:t>u</a:t>
            </a:r>
            <a:r>
              <a:rPr sz="2800" spc="9" dirty="0" smtClean="0">
                <a:latin typeface="Times New Roman"/>
                <a:cs typeface="Times New Roman"/>
              </a:rPr>
              <a:t>l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84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co</a:t>
            </a:r>
            <a:r>
              <a:rPr sz="2800" spc="0" dirty="0" smtClean="0">
                <a:latin typeface="Times New Roman"/>
                <a:cs typeface="Times New Roman"/>
              </a:rPr>
              <a:t>rr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ta</a:t>
            </a:r>
            <a:endParaRPr sz="2800" dirty="0">
              <a:latin typeface="Times New Roman"/>
              <a:cs typeface="Times New Roman"/>
            </a:endParaRPr>
          </a:p>
          <a:p>
            <a:pPr marL="469899" marR="45719">
              <a:lnSpc>
                <a:spcPct val="95825"/>
              </a:lnSpc>
              <a:spcBef>
                <a:spcPts val="530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12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Es</a:t>
            </a:r>
            <a:r>
              <a:rPr sz="2400" spc="4" dirty="0" err="1" smtClean="0">
                <a:latin typeface="Times New Roman"/>
                <a:cs typeface="Times New Roman"/>
              </a:rPr>
              <a:t>p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-4" dirty="0" err="1" smtClean="0">
                <a:latin typeface="Times New Roman"/>
                <a:cs typeface="Times New Roman"/>
              </a:rPr>
              <a:t>c</a:t>
            </a:r>
            <a:r>
              <a:rPr sz="2400" spc="0" dirty="0" err="1" smtClean="0">
                <a:latin typeface="Times New Roman"/>
                <a:cs typeface="Times New Roman"/>
              </a:rPr>
              <a:t>o</a:t>
            </a:r>
            <a:r>
              <a:rPr sz="2400" spc="8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66" dirty="0" smtClean="0">
                <a:latin typeface="Times New Roman"/>
                <a:cs typeface="Times New Roman"/>
              </a:rPr>
              <a:t> </a:t>
            </a:r>
            <a:r>
              <a:rPr sz="2400" spc="4" dirty="0" err="1" smtClean="0">
                <a:latin typeface="Times New Roman"/>
                <a:cs typeface="Times New Roman"/>
              </a:rPr>
              <a:t>bu</a:t>
            </a:r>
            <a:r>
              <a:rPr sz="2400" spc="-4" dirty="0" err="1" smtClean="0">
                <a:latin typeface="Times New Roman"/>
                <a:cs typeface="Times New Roman"/>
              </a:rPr>
              <a:t>sc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176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(f</a:t>
            </a:r>
            <a:r>
              <a:rPr sz="2400" spc="-14" dirty="0" smtClean="0">
                <a:latin typeface="Times New Roman"/>
                <a:cs typeface="Times New Roman"/>
              </a:rPr>
              <a:t>e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ó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p</a:t>
            </a:r>
            <a:r>
              <a:rPr sz="2400" spc="4" dirty="0" smtClean="0">
                <a:latin typeface="Times New Roman"/>
                <a:cs typeface="Times New Roman"/>
              </a:rPr>
              <a:t>o</a:t>
            </a:r>
            <a:r>
              <a:rPr sz="2400" spc="0" dirty="0" smtClean="0">
                <a:latin typeface="Times New Roman"/>
                <a:cs typeface="Times New Roman"/>
              </a:rPr>
              <a:t>)</a:t>
            </a:r>
            <a:r>
              <a:rPr sz="2400" spc="164" dirty="0" smtClean="0">
                <a:latin typeface="Times New Roman"/>
                <a:cs typeface="Times New Roman"/>
              </a:rPr>
              <a:t> </a:t>
            </a:r>
            <a:r>
              <a:rPr lang="pt-BR" sz="2400" dirty="0">
                <a:latin typeface="Times New Roman"/>
                <a:cs typeface="Times New Roman"/>
              </a:rPr>
              <a:t>é</a:t>
            </a:r>
            <a:r>
              <a:rPr sz="2400" spc="331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245" dirty="0" smtClean="0">
                <a:latin typeface="Times New Roman"/>
                <a:cs typeface="Times New Roman"/>
              </a:rPr>
              <a:t> </a:t>
            </a:r>
            <a:r>
              <a:rPr sz="2400" spc="-5" dirty="0" smtClean="0">
                <a:latin typeface="Times New Roman"/>
                <a:cs typeface="Times New Roman"/>
              </a:rPr>
              <a:t>c</a:t>
            </a:r>
            <a:r>
              <a:rPr sz="2400" spc="5" dirty="0" smtClean="0">
                <a:latin typeface="Times New Roman"/>
                <a:cs typeface="Times New Roman"/>
              </a:rPr>
              <a:t>o</a:t>
            </a:r>
            <a:r>
              <a:rPr sz="2400" spc="10" dirty="0" smtClean="0">
                <a:latin typeface="Times New Roman"/>
                <a:cs typeface="Times New Roman"/>
              </a:rPr>
              <a:t>n</a:t>
            </a:r>
            <a:r>
              <a:rPr sz="2400" spc="-5" dirty="0" smtClean="0">
                <a:latin typeface="Times New Roman"/>
                <a:cs typeface="Times New Roman"/>
              </a:rPr>
              <a:t>ju</a:t>
            </a:r>
            <a:r>
              <a:rPr sz="2400" spc="5" dirty="0" smtClean="0">
                <a:latin typeface="Times New Roman"/>
                <a:cs typeface="Times New Roman"/>
              </a:rPr>
              <a:t>n</a:t>
            </a:r>
            <a:r>
              <a:rPr sz="2400" spc="-10" dirty="0" smtClean="0">
                <a:latin typeface="Times New Roman"/>
                <a:cs typeface="Times New Roman"/>
              </a:rPr>
              <a:t>t</a:t>
            </a:r>
            <a:r>
              <a:rPr sz="2400" spc="0" dirty="0" smtClean="0">
                <a:latin typeface="Times New Roman"/>
                <a:cs typeface="Times New Roman"/>
              </a:rPr>
              <a:t>o</a:t>
            </a:r>
            <a:r>
              <a:rPr sz="2400" spc="111" dirty="0" smtClean="0"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66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f</a:t>
            </a:r>
            <a:r>
              <a:rPr sz="2400" spc="-4" dirty="0" smtClean="0">
                <a:latin typeface="Times New Roman"/>
                <a:cs typeface="Times New Roman"/>
              </a:rPr>
              <a:t>ó</a:t>
            </a:r>
            <a:r>
              <a:rPr sz="2400" spc="0" dirty="0" smtClean="0">
                <a:latin typeface="Times New Roman"/>
                <a:cs typeface="Times New Roman"/>
              </a:rPr>
              <a:t>rm</a:t>
            </a:r>
            <a:r>
              <a:rPr sz="2400" spc="-4" dirty="0" smtClean="0">
                <a:latin typeface="Times New Roman"/>
                <a:cs typeface="Times New Roman"/>
              </a:rPr>
              <a:t>u</a:t>
            </a:r>
            <a:r>
              <a:rPr sz="2400" spc="4" dirty="0" smtClean="0">
                <a:latin typeface="Times New Roman"/>
                <a:cs typeface="Times New Roman"/>
              </a:rPr>
              <a:t>l</a:t>
            </a:r>
            <a:r>
              <a:rPr sz="2400" spc="-9" dirty="0" smtClean="0">
                <a:latin typeface="Times New Roman"/>
                <a:cs typeface="Times New Roman"/>
              </a:rPr>
              <a:t>a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  <a:p>
            <a:pPr marL="469899">
              <a:lnSpc>
                <a:spcPct val="95825"/>
              </a:lnSpc>
              <a:spcBef>
                <a:spcPts val="684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Times New Roman"/>
                <a:cs typeface="Times New Roman"/>
              </a:rPr>
              <a:t>F</a:t>
            </a:r>
            <a:r>
              <a:rPr sz="2400" spc="4" dirty="0" smtClean="0">
                <a:latin typeface="Times New Roman"/>
                <a:cs typeface="Times New Roman"/>
              </a:rPr>
              <a:t>i</a:t>
            </a:r>
            <a:r>
              <a:rPr sz="2400" spc="0" dirty="0" smtClean="0">
                <a:latin typeface="Times New Roman"/>
                <a:cs typeface="Times New Roman"/>
              </a:rPr>
              <a:t>t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-4" dirty="0" smtClean="0">
                <a:latin typeface="Times New Roman"/>
                <a:cs typeface="Times New Roman"/>
              </a:rPr>
              <a:t>es</a:t>
            </a:r>
            <a:r>
              <a:rPr sz="2400" spc="0" dirty="0" smtClean="0">
                <a:latin typeface="Times New Roman"/>
                <a:cs typeface="Times New Roman"/>
              </a:rPr>
              <a:t>s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d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451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ma </a:t>
            </a:r>
            <a:r>
              <a:rPr sz="2400" spc="17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fó</a:t>
            </a:r>
            <a:r>
              <a:rPr sz="2400" spc="-14" dirty="0" smtClean="0">
                <a:latin typeface="Times New Roman"/>
                <a:cs typeface="Times New Roman"/>
              </a:rPr>
              <a:t>r</a:t>
            </a:r>
            <a:r>
              <a:rPr sz="2400" spc="0" dirty="0" smtClean="0">
                <a:latin typeface="Times New Roman"/>
                <a:cs typeface="Times New Roman"/>
              </a:rPr>
              <a:t>m</a:t>
            </a:r>
            <a:r>
              <a:rPr sz="2400" spc="4" dirty="0" smtClean="0">
                <a:latin typeface="Times New Roman"/>
                <a:cs typeface="Times New Roman"/>
              </a:rPr>
              <a:t>u</a:t>
            </a:r>
            <a:r>
              <a:rPr sz="2400" spc="-4" dirty="0" smtClean="0">
                <a:latin typeface="Times New Roman"/>
                <a:cs typeface="Times New Roman"/>
              </a:rPr>
              <a:t>l</a:t>
            </a:r>
            <a:r>
              <a:rPr sz="2400" spc="0" dirty="0" smtClean="0">
                <a:latin typeface="Times New Roman"/>
                <a:cs typeface="Times New Roman"/>
              </a:rPr>
              <a:t>a:</a:t>
            </a:r>
            <a:r>
              <a:rPr sz="2400" spc="159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c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-4" dirty="0" err="1" smtClean="0">
                <a:latin typeface="Times New Roman"/>
                <a:cs typeface="Times New Roman"/>
              </a:rPr>
              <a:t>s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0" dirty="0" err="1" smtClean="0">
                <a:latin typeface="Times New Roman"/>
                <a:cs typeface="Times New Roman"/>
              </a:rPr>
              <a:t>s</a:t>
            </a:r>
            <a:r>
              <a:rPr sz="2400" spc="146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c</a:t>
            </a:r>
            <a:r>
              <a:rPr sz="2400" spc="14" dirty="0" err="1" smtClean="0">
                <a:latin typeface="Times New Roman"/>
                <a:cs typeface="Times New Roman"/>
              </a:rPr>
              <a:t>l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-4" dirty="0" err="1" smtClean="0">
                <a:latin typeface="Times New Roman"/>
                <a:cs typeface="Times New Roman"/>
              </a:rPr>
              <a:t>ss</a:t>
            </a:r>
            <a:r>
              <a:rPr sz="2400" spc="4" dirty="0" err="1" smtClean="0">
                <a:latin typeface="Times New Roman"/>
                <a:cs typeface="Times New Roman"/>
              </a:rPr>
              <a:t>ifi</a:t>
            </a:r>
            <a:r>
              <a:rPr sz="2400" spc="-4" dirty="0" err="1" smtClean="0">
                <a:latin typeface="Times New Roman"/>
                <a:cs typeface="Times New Roman"/>
              </a:rPr>
              <a:t>c</a:t>
            </a:r>
            <a:r>
              <a:rPr sz="2400" spc="0" dirty="0" err="1" smtClean="0">
                <a:latin typeface="Times New Roman"/>
                <a:cs typeface="Times New Roman"/>
              </a:rPr>
              <a:t>a</a:t>
            </a:r>
            <a:r>
              <a:rPr sz="2400" spc="4" dirty="0" err="1" smtClean="0">
                <a:latin typeface="Times New Roman"/>
                <a:cs typeface="Times New Roman"/>
              </a:rPr>
              <a:t>do</a:t>
            </a:r>
            <a:r>
              <a:rPr sz="2400" spc="0" dirty="0" err="1" smtClean="0">
                <a:latin typeface="Times New Roman"/>
                <a:cs typeface="Times New Roman"/>
              </a:rPr>
              <a:t>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-4" dirty="0" err="1" smtClean="0">
                <a:latin typeface="Times New Roman"/>
                <a:cs typeface="Times New Roman"/>
              </a:rPr>
              <a:t>c</a:t>
            </a:r>
            <a:r>
              <a:rPr sz="2400" spc="4" dirty="0" err="1" smtClean="0">
                <a:latin typeface="Times New Roman"/>
                <a:cs typeface="Times New Roman"/>
              </a:rPr>
              <a:t>o</a:t>
            </a:r>
            <a:r>
              <a:rPr sz="2400" spc="0" dirty="0" err="1" smtClean="0">
                <a:latin typeface="Times New Roman"/>
                <a:cs typeface="Times New Roman"/>
              </a:rPr>
              <a:t>rr</a:t>
            </a:r>
            <a:r>
              <a:rPr sz="2400" spc="-4" dirty="0" err="1" smtClean="0">
                <a:latin typeface="Times New Roman"/>
                <a:cs typeface="Times New Roman"/>
              </a:rPr>
              <a:t>e</a:t>
            </a:r>
            <a:r>
              <a:rPr sz="2400" spc="0" dirty="0" err="1" smtClean="0">
                <a:latin typeface="Times New Roman"/>
                <a:cs typeface="Times New Roman"/>
              </a:rPr>
              <a:t>tam</a:t>
            </a:r>
            <a:r>
              <a:rPr sz="2400" spc="-4" dirty="0" err="1" smtClean="0">
                <a:latin typeface="Times New Roman"/>
                <a:cs typeface="Times New Roman"/>
              </a:rPr>
              <a:t>en</a:t>
            </a:r>
            <a:r>
              <a:rPr sz="2400" spc="0" dirty="0" err="1" smtClean="0">
                <a:latin typeface="Times New Roman"/>
                <a:cs typeface="Times New Roman"/>
              </a:rPr>
              <a:t>te</a:t>
            </a:r>
            <a:endParaRPr sz="2400" dirty="0" smtClean="0">
              <a:latin typeface="Times New Roman"/>
              <a:cs typeface="Times New Roman"/>
            </a:endParaRPr>
          </a:p>
          <a:p>
            <a:pPr marL="469899" marR="45719">
              <a:lnSpc>
                <a:spcPct val="95825"/>
              </a:lnSpc>
              <a:spcBef>
                <a:spcPts val="696"/>
              </a:spcBef>
            </a:pPr>
            <a:r>
              <a:rPr sz="13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300" spc="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-5" dirty="0" err="1" smtClean="0">
                <a:latin typeface="Times New Roman"/>
                <a:cs typeface="Times New Roman"/>
              </a:rPr>
              <a:t>e</a:t>
            </a:r>
            <a:r>
              <a:rPr sz="2400" spc="5" dirty="0" err="1" smtClean="0">
                <a:latin typeface="Times New Roman"/>
                <a:cs typeface="Times New Roman"/>
              </a:rPr>
              <a:t>p</a:t>
            </a:r>
            <a:r>
              <a:rPr sz="2400" spc="0" dirty="0" err="1" smtClean="0">
                <a:latin typeface="Times New Roman"/>
                <a:cs typeface="Times New Roman"/>
              </a:rPr>
              <a:t>r</a:t>
            </a:r>
            <a:r>
              <a:rPr sz="2400" spc="-5" dirty="0" err="1" smtClean="0">
                <a:latin typeface="Times New Roman"/>
                <a:cs typeface="Times New Roman"/>
              </a:rPr>
              <a:t>ese</a:t>
            </a:r>
            <a:r>
              <a:rPr sz="2400" spc="5" dirty="0" err="1" smtClean="0">
                <a:latin typeface="Times New Roman"/>
                <a:cs typeface="Times New Roman"/>
              </a:rPr>
              <a:t>n</a:t>
            </a:r>
            <a:r>
              <a:rPr sz="2400" spc="0" dirty="0" err="1" smtClean="0">
                <a:latin typeface="Times New Roman"/>
                <a:cs typeface="Times New Roman"/>
              </a:rPr>
              <a:t>ta</a:t>
            </a:r>
            <a:r>
              <a:rPr lang="pt-BR" sz="2400" spc="-5" dirty="0" err="1" smtClean="0">
                <a:latin typeface="Times New Roman"/>
                <a:cs typeface="Times New Roman"/>
              </a:rPr>
              <a:t>ção</a:t>
            </a:r>
            <a:r>
              <a:rPr sz="2400" spc="121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n</a:t>
            </a:r>
            <a:r>
              <a:rPr sz="2400" spc="0" dirty="0" smtClean="0">
                <a:latin typeface="Times New Roman"/>
                <a:cs typeface="Times New Roman"/>
              </a:rPr>
              <a:t>at</a:t>
            </a:r>
            <a:r>
              <a:rPr sz="2400" spc="-4" dirty="0" smtClean="0">
                <a:latin typeface="Times New Roman"/>
                <a:cs typeface="Times New Roman"/>
              </a:rPr>
              <a:t>u</a:t>
            </a:r>
            <a:r>
              <a:rPr sz="2400" spc="0" dirty="0" smtClean="0">
                <a:latin typeface="Times New Roman"/>
                <a:cs typeface="Times New Roman"/>
              </a:rPr>
              <a:t>ral</a:t>
            </a:r>
            <a:r>
              <a:rPr sz="2400" spc="150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p</a:t>
            </a:r>
            <a:r>
              <a:rPr sz="2400" spc="0" dirty="0" smtClean="0">
                <a:latin typeface="Times New Roman"/>
                <a:cs typeface="Times New Roman"/>
              </a:rPr>
              <a:t>ara</a:t>
            </a:r>
            <a:r>
              <a:rPr sz="2400" spc="126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as</a:t>
            </a:r>
            <a:r>
              <a:rPr sz="2400" spc="477" dirty="0" smtClean="0">
                <a:latin typeface="Times New Roman"/>
                <a:cs typeface="Times New Roman"/>
              </a:rPr>
              <a:t> </a:t>
            </a:r>
            <a:r>
              <a:rPr sz="2400" spc="-9" dirty="0" err="1" smtClean="0">
                <a:latin typeface="Times New Roman"/>
                <a:cs typeface="Times New Roman"/>
              </a:rPr>
              <a:t>f</a:t>
            </a:r>
            <a:r>
              <a:rPr sz="2400" spc="4" dirty="0" err="1" smtClean="0">
                <a:latin typeface="Times New Roman"/>
                <a:cs typeface="Times New Roman"/>
              </a:rPr>
              <a:t>ó</a:t>
            </a:r>
            <a:r>
              <a:rPr sz="2400" spc="-14" dirty="0" err="1" smtClean="0">
                <a:latin typeface="Times New Roman"/>
                <a:cs typeface="Times New Roman"/>
              </a:rPr>
              <a:t>r</a:t>
            </a:r>
            <a:r>
              <a:rPr sz="2400" spc="0" dirty="0" err="1" smtClean="0">
                <a:latin typeface="Times New Roman"/>
                <a:cs typeface="Times New Roman"/>
              </a:rPr>
              <a:t>m</a:t>
            </a:r>
            <a:r>
              <a:rPr sz="2400" spc="4" dirty="0" err="1" smtClean="0">
                <a:latin typeface="Times New Roman"/>
                <a:cs typeface="Times New Roman"/>
              </a:rPr>
              <a:t>ul</a:t>
            </a:r>
            <a:r>
              <a:rPr sz="2400" spc="0" dirty="0" err="1" smtClean="0">
                <a:latin typeface="Times New Roman"/>
                <a:cs typeface="Times New Roman"/>
              </a:rPr>
              <a:t>as</a:t>
            </a:r>
            <a:r>
              <a:rPr sz="2400" spc="154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4" dirty="0" err="1" smtClean="0">
                <a:latin typeface="Times New Roman"/>
                <a:cs typeface="Times New Roman"/>
              </a:rPr>
              <a:t>g</a:t>
            </a:r>
            <a:r>
              <a:rPr sz="2400" spc="-14" dirty="0" err="1" smtClean="0">
                <a:latin typeface="Times New Roman"/>
                <a:cs typeface="Times New Roman"/>
              </a:rPr>
              <a:t>e</a:t>
            </a:r>
            <a:r>
              <a:rPr sz="2400" spc="-4" dirty="0" err="1" smtClean="0">
                <a:latin typeface="Times New Roman"/>
                <a:cs typeface="Times New Roman"/>
              </a:rPr>
              <a:t>n</a:t>
            </a:r>
            <a:r>
              <a:rPr sz="2400" spc="4" dirty="0" err="1" smtClean="0">
                <a:latin typeface="Times New Roman"/>
                <a:cs typeface="Times New Roman"/>
              </a:rPr>
              <a:t>ó</a:t>
            </a:r>
            <a:r>
              <a:rPr sz="2400" spc="0" dirty="0" err="1" smtClean="0">
                <a:latin typeface="Times New Roman"/>
                <a:cs typeface="Times New Roman"/>
              </a:rPr>
              <a:t>t</a:t>
            </a:r>
            <a:r>
              <a:rPr sz="2400" spc="-4" dirty="0" err="1" smtClean="0">
                <a:latin typeface="Times New Roman"/>
                <a:cs typeface="Times New Roman"/>
              </a:rPr>
              <a:t>i</a:t>
            </a:r>
            <a:r>
              <a:rPr sz="2400" spc="4" dirty="0" err="1" smtClean="0">
                <a:latin typeface="Times New Roman"/>
                <a:cs typeface="Times New Roman"/>
              </a:rPr>
              <a:t>po</a:t>
            </a:r>
            <a:r>
              <a:rPr sz="2400" spc="0" dirty="0" smtClean="0">
                <a:latin typeface="Times New Roman"/>
                <a:cs typeface="Times New Roman"/>
              </a:rPr>
              <a:t>):</a:t>
            </a:r>
            <a:r>
              <a:rPr lang="pt-BR" sz="2400" spc="0" dirty="0" smtClean="0">
                <a:latin typeface="Times New Roman"/>
                <a:cs typeface="Times New Roman"/>
              </a:rPr>
              <a:t> </a:t>
            </a:r>
            <a:r>
              <a:rPr sz="3600" spc="4" baseline="-1207" dirty="0" err="1" smtClean="0">
                <a:latin typeface="Times New Roman"/>
                <a:cs typeface="Times New Roman"/>
              </a:rPr>
              <a:t>árv</a:t>
            </a:r>
            <a:r>
              <a:rPr sz="3600" spc="-4" baseline="-1207" dirty="0" err="1" smtClean="0">
                <a:latin typeface="Times New Roman"/>
                <a:cs typeface="Times New Roman"/>
              </a:rPr>
              <a:t>o</a:t>
            </a:r>
            <a:r>
              <a:rPr sz="3600" spc="4" baseline="-1207" dirty="0" err="1" smtClean="0">
                <a:latin typeface="Times New Roman"/>
                <a:cs typeface="Times New Roman"/>
              </a:rPr>
              <a:t>re</a:t>
            </a:r>
            <a:r>
              <a:rPr sz="3600" spc="0" baseline="-1207" dirty="0" err="1" smtClean="0">
                <a:latin typeface="Times New Roman"/>
                <a:cs typeface="Times New Roman"/>
              </a:rPr>
              <a:t>s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41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172968" y="4738116"/>
            <a:ext cx="1277111" cy="527303"/>
          </a:xfrm>
          <a:custGeom>
            <a:avLst/>
            <a:gdLst/>
            <a:ahLst/>
            <a:cxnLst/>
            <a:rect l="l" t="t" r="r" b="b"/>
            <a:pathLst>
              <a:path w="1277111" h="527303">
                <a:moveTo>
                  <a:pt x="1277111" y="0"/>
                </a:moveTo>
                <a:lnTo>
                  <a:pt x="0" y="52730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36464" y="4738116"/>
            <a:ext cx="1278636" cy="527303"/>
          </a:xfrm>
          <a:custGeom>
            <a:avLst/>
            <a:gdLst/>
            <a:ahLst/>
            <a:cxnLst/>
            <a:rect l="l" t="t" r="r" b="b"/>
            <a:pathLst>
              <a:path w="1278636" h="527303">
                <a:moveTo>
                  <a:pt x="0" y="0"/>
                </a:moveTo>
                <a:lnTo>
                  <a:pt x="1278636" y="52730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287524" y="5661660"/>
            <a:ext cx="591311" cy="789431"/>
          </a:xfrm>
          <a:custGeom>
            <a:avLst/>
            <a:gdLst/>
            <a:ahLst/>
            <a:cxnLst/>
            <a:rect l="l" t="t" r="r" b="b"/>
            <a:pathLst>
              <a:path w="591311" h="789431">
                <a:moveTo>
                  <a:pt x="591311" y="0"/>
                </a:moveTo>
                <a:lnTo>
                  <a:pt x="0" y="7894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075432" y="5661660"/>
            <a:ext cx="588263" cy="789431"/>
          </a:xfrm>
          <a:custGeom>
            <a:avLst/>
            <a:gdLst/>
            <a:ahLst/>
            <a:cxnLst/>
            <a:rect l="l" t="t" r="r" b="b"/>
            <a:pathLst>
              <a:path w="588263" h="789431">
                <a:moveTo>
                  <a:pt x="0" y="0"/>
                </a:moveTo>
                <a:lnTo>
                  <a:pt x="588263" y="7894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022848" y="5661659"/>
            <a:ext cx="591311" cy="789431"/>
          </a:xfrm>
          <a:custGeom>
            <a:avLst/>
            <a:gdLst/>
            <a:ahLst/>
            <a:cxnLst/>
            <a:rect l="l" t="t" r="r" b="b"/>
            <a:pathLst>
              <a:path w="591311" h="789431">
                <a:moveTo>
                  <a:pt x="591311" y="0"/>
                </a:moveTo>
                <a:lnTo>
                  <a:pt x="0" y="7894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809232" y="5661659"/>
            <a:ext cx="589788" cy="789431"/>
          </a:xfrm>
          <a:custGeom>
            <a:avLst/>
            <a:gdLst/>
            <a:ahLst/>
            <a:cxnLst/>
            <a:rect l="l" t="t" r="r" b="b"/>
            <a:pathLst>
              <a:path w="589788" h="789431">
                <a:moveTo>
                  <a:pt x="0" y="0"/>
                </a:moveTo>
                <a:lnTo>
                  <a:pt x="589788" y="7894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535931" y="2574575"/>
            <a:ext cx="8594345" cy="9199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50"/>
              </a:lnSpc>
              <a:spcBef>
                <a:spcPts val="172"/>
              </a:spcBef>
            </a:pPr>
            <a:r>
              <a:rPr sz="1900" spc="0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1900" spc="278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If</a:t>
            </a:r>
            <a:r>
              <a:rPr sz="3200" spc="148" dirty="0" smtClean="0">
                <a:latin typeface="Times New Roman"/>
                <a:cs typeface="Times New Roman"/>
              </a:rPr>
              <a:t> </a:t>
            </a:r>
            <a:r>
              <a:rPr sz="3200" spc="-5" dirty="0" smtClean="0">
                <a:latin typeface="Times New Roman"/>
                <a:cs typeface="Times New Roman"/>
              </a:rPr>
              <a:t>(</a:t>
            </a:r>
            <a:r>
              <a:rPr sz="3200" spc="5" dirty="0" smtClean="0">
                <a:latin typeface="Times New Roman"/>
                <a:cs typeface="Times New Roman"/>
              </a:rPr>
              <a:t>N</a:t>
            </a:r>
            <a:r>
              <a:rPr sz="3200" spc="0" dirty="0" smtClean="0">
                <a:latin typeface="Times New Roman"/>
                <a:cs typeface="Times New Roman"/>
              </a:rPr>
              <a:t>dF</a:t>
            </a:r>
            <a:r>
              <a:rPr sz="3200" spc="-457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=</a:t>
            </a:r>
            <a:r>
              <a:rPr sz="3200" spc="404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2)</a:t>
            </a:r>
            <a:r>
              <a:rPr sz="3200" spc="233" dirty="0" smtClean="0">
                <a:latin typeface="Times New Roman"/>
                <a:cs typeface="Times New Roman"/>
              </a:rPr>
              <a:t> </a:t>
            </a:r>
            <a:r>
              <a:rPr lang="pt-BR" sz="3200" spc="233" dirty="0" smtClean="0">
                <a:latin typeface="Times New Roman"/>
                <a:cs typeface="Times New Roman"/>
              </a:rPr>
              <a:t> </a:t>
            </a:r>
            <a:r>
              <a:rPr sz="3200" spc="-9" dirty="0" smtClean="0">
                <a:latin typeface="Times New Roman"/>
                <a:cs typeface="Times New Roman"/>
              </a:rPr>
              <a:t>&amp;</a:t>
            </a:r>
            <a:r>
              <a:rPr sz="3200" spc="0" dirty="0" smtClean="0">
                <a:latin typeface="Times New Roman"/>
                <a:cs typeface="Times New Roman"/>
              </a:rPr>
              <a:t>&amp;</a:t>
            </a:r>
            <a:r>
              <a:rPr lang="pt-BR" sz="3200" spc="0" dirty="0" smtClean="0">
                <a:latin typeface="Times New Roman"/>
                <a:cs typeface="Times New Roman"/>
              </a:rPr>
              <a:t> </a:t>
            </a:r>
            <a:r>
              <a:rPr lang="pt-BR" sz="3200" spc="-6" dirty="0">
                <a:latin typeface="Times New Roman"/>
                <a:cs typeface="Times New Roman"/>
              </a:rPr>
              <a:t>(</a:t>
            </a:r>
            <a:r>
              <a:rPr lang="pt-BR" sz="3200" dirty="0">
                <a:latin typeface="Times New Roman"/>
                <a:cs typeface="Times New Roman"/>
              </a:rPr>
              <a:t>S</a:t>
            </a:r>
            <a:r>
              <a:rPr lang="pt-BR" sz="3200" spc="6" dirty="0">
                <a:latin typeface="Times New Roman"/>
                <a:cs typeface="Times New Roman"/>
              </a:rPr>
              <a:t>&gt;</a:t>
            </a:r>
            <a:r>
              <a:rPr lang="pt-BR" sz="3200" spc="-12" dirty="0">
                <a:latin typeface="Times New Roman"/>
                <a:cs typeface="Times New Roman"/>
              </a:rPr>
              <a:t>8</a:t>
            </a:r>
            <a:r>
              <a:rPr lang="pt-BR" sz="3200" dirty="0">
                <a:latin typeface="Times New Roman"/>
                <a:cs typeface="Times New Roman"/>
              </a:rPr>
              <a:t>000)</a:t>
            </a:r>
            <a:r>
              <a:rPr lang="pt-BR" sz="3200" spc="-288" dirty="0">
                <a:latin typeface="Times New Roman"/>
                <a:cs typeface="Times New Roman"/>
              </a:rPr>
              <a:t>    </a:t>
            </a:r>
            <a:r>
              <a:rPr lang="pt-BR" sz="3200" dirty="0" err="1">
                <a:latin typeface="Times New Roman"/>
                <a:cs typeface="Times New Roman"/>
              </a:rPr>
              <a:t>t</a:t>
            </a:r>
            <a:r>
              <a:rPr lang="pt-BR" sz="3200" spc="-12" dirty="0" err="1">
                <a:latin typeface="Times New Roman"/>
                <a:cs typeface="Times New Roman"/>
              </a:rPr>
              <a:t>h</a:t>
            </a:r>
            <a:r>
              <a:rPr lang="pt-BR" sz="3200" spc="6" dirty="0" err="1">
                <a:latin typeface="Times New Roman"/>
                <a:cs typeface="Times New Roman"/>
              </a:rPr>
              <a:t>e</a:t>
            </a:r>
            <a:r>
              <a:rPr lang="pt-BR" sz="3200" dirty="0" err="1">
                <a:latin typeface="Times New Roman"/>
                <a:cs typeface="Times New Roman"/>
              </a:rPr>
              <a:t>n</a:t>
            </a:r>
            <a:r>
              <a:rPr lang="pt-BR" sz="3200" spc="3" dirty="0">
                <a:latin typeface="Times New Roman"/>
                <a:cs typeface="Times New Roman"/>
              </a:rPr>
              <a:t>   </a:t>
            </a:r>
            <a:r>
              <a:rPr lang="pt-BR" sz="3200" dirty="0" smtClean="0">
                <a:latin typeface="Times New Roman"/>
                <a:cs typeface="Times New Roman"/>
              </a:rPr>
              <a:t>B</a:t>
            </a:r>
            <a:r>
              <a:rPr lang="pt-BR" sz="3200" spc="-4" dirty="0" smtClean="0">
                <a:latin typeface="Times New Roman"/>
                <a:cs typeface="Times New Roman"/>
              </a:rPr>
              <a:t>O</a:t>
            </a:r>
            <a:r>
              <a:rPr lang="pt-BR" sz="3200" dirty="0" smtClean="0">
                <a:latin typeface="Times New Roman"/>
                <a:cs typeface="Times New Roman"/>
              </a:rPr>
              <a:t>M </a:t>
            </a:r>
            <a:r>
              <a:rPr lang="pt-BR" sz="3200" dirty="0" err="1" smtClean="0">
                <a:latin typeface="Times New Roman"/>
                <a:cs typeface="Times New Roman"/>
              </a:rPr>
              <a:t>else</a:t>
            </a:r>
            <a:r>
              <a:rPr lang="pt-BR" sz="3200" dirty="0" smtClean="0">
                <a:latin typeface="Times New Roman"/>
                <a:cs typeface="Times New Roman"/>
              </a:rPr>
              <a:t> </a:t>
            </a:r>
            <a:r>
              <a:rPr sz="4800" spc="-4" baseline="-1811" dirty="0" smtClean="0">
                <a:latin typeface="Times New Roman"/>
                <a:cs typeface="Times New Roman"/>
              </a:rPr>
              <a:t>M</a:t>
            </a:r>
            <a:r>
              <a:rPr sz="4800" spc="0" baseline="-1811" dirty="0" smtClean="0">
                <a:latin typeface="Times New Roman"/>
                <a:cs typeface="Times New Roman"/>
              </a:rPr>
              <a:t>AU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93133" y="3627936"/>
            <a:ext cx="1722831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500" spc="33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-4" dirty="0" smtClean="0">
                <a:latin typeface="Times New Roman"/>
                <a:cs typeface="Times New Roman"/>
              </a:rPr>
              <a:t>P</a:t>
            </a:r>
            <a:r>
              <a:rPr sz="2800" spc="4" dirty="0" smtClean="0">
                <a:latin typeface="Times New Roman"/>
                <a:cs typeface="Times New Roman"/>
              </a:rPr>
              <a:t>od</a:t>
            </a:r>
            <a:r>
              <a:rPr sz="2800" spc="0" dirty="0" smtClean="0">
                <a:latin typeface="Times New Roman"/>
                <a:cs typeface="Times New Roman"/>
              </a:rPr>
              <a:t>e</a:t>
            </a:r>
            <a:r>
              <a:rPr sz="2800" spc="63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597787" y="3627936"/>
            <a:ext cx="2951527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" dirty="0" smtClean="0">
                <a:latin typeface="Times New Roman"/>
                <a:cs typeface="Times New Roman"/>
              </a:rPr>
              <a:t>ep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s</a:t>
            </a:r>
            <a:r>
              <a:rPr sz="2800" spc="5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n</a:t>
            </a:r>
            <a:r>
              <a:rPr sz="2800" spc="11" dirty="0" smtClean="0">
                <a:latin typeface="Times New Roman"/>
                <a:cs typeface="Times New Roman"/>
              </a:rPr>
              <a:t>t</a:t>
            </a:r>
            <a:r>
              <a:rPr sz="2800" spc="-5" dirty="0" smtClean="0">
                <a:latin typeface="Times New Roman"/>
                <a:cs typeface="Times New Roman"/>
              </a:rPr>
              <a:t>a</a:t>
            </a:r>
            <a:r>
              <a:rPr sz="2800" spc="16" dirty="0" smtClean="0">
                <a:latin typeface="Times New Roman"/>
                <a:cs typeface="Times New Roman"/>
              </a:rPr>
              <a:t>d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r>
              <a:rPr sz="2800" spc="100" dirty="0" smtClean="0">
                <a:latin typeface="Times New Roman"/>
                <a:cs typeface="Times New Roman"/>
              </a:rPr>
              <a:t> </a:t>
            </a:r>
            <a:r>
              <a:rPr sz="2800" spc="14" dirty="0" smtClean="0">
                <a:latin typeface="Times New Roman"/>
                <a:cs typeface="Times New Roman"/>
              </a:rPr>
              <a:t>p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9" dirty="0" smtClean="0">
                <a:latin typeface="Times New Roman"/>
                <a:cs typeface="Times New Roman"/>
              </a:rPr>
              <a:t>r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254392" y="3627936"/>
            <a:ext cx="1404138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dirty="0" smtClean="0">
                <a:latin typeface="Times New Roman"/>
                <a:cs typeface="Times New Roman"/>
              </a:rPr>
              <a:t>s</a:t>
            </a:r>
            <a:r>
              <a:rPr sz="2800" spc="4" dirty="0" smtClean="0">
                <a:latin typeface="Times New Roman"/>
                <a:cs typeface="Times New Roman"/>
              </a:rPr>
              <a:t>eg</a:t>
            </a:r>
            <a:r>
              <a:rPr sz="2800" spc="0" dirty="0" smtClean="0">
                <a:latin typeface="Times New Roman"/>
                <a:cs typeface="Times New Roman"/>
              </a:rPr>
              <a:t>uinte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693233" y="3627936"/>
            <a:ext cx="1079167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lang="pt-BR" sz="2800" spc="-4" dirty="0" smtClean="0">
                <a:latin typeface="Times New Roman"/>
                <a:cs typeface="Times New Roman"/>
              </a:rPr>
              <a:t>árvore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28818" y="4377204"/>
            <a:ext cx="541730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45"/>
              </a:lnSpc>
              <a:spcBef>
                <a:spcPts val="247"/>
              </a:spcBef>
            </a:pPr>
            <a:r>
              <a:rPr sz="2700" spc="0" baseline="-6441" dirty="0" smtClean="0">
                <a:latin typeface="Arial"/>
                <a:cs typeface="Arial"/>
              </a:rPr>
              <a:t>A</a:t>
            </a:r>
            <a:r>
              <a:rPr sz="2700" spc="-4" baseline="-6441" dirty="0" smtClean="0">
                <a:latin typeface="Arial"/>
                <a:cs typeface="Arial"/>
              </a:rPr>
              <a:t>N</a:t>
            </a:r>
            <a:r>
              <a:rPr sz="2700" spc="0" baseline="-6441" dirty="0" smtClean="0">
                <a:latin typeface="Arial"/>
                <a:cs typeface="Arial"/>
              </a:rPr>
              <a:t>D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58514" y="5168159"/>
            <a:ext cx="193192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45"/>
              </a:lnSpc>
              <a:spcBef>
                <a:spcPts val="247"/>
              </a:spcBef>
            </a:pPr>
            <a:r>
              <a:rPr sz="2700" spc="0" baseline="-6441" dirty="0" smtClean="0">
                <a:latin typeface="Arial"/>
                <a:cs typeface="Arial"/>
              </a:rPr>
              <a:t>=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593837" y="5168159"/>
            <a:ext cx="193192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45"/>
              </a:lnSpc>
              <a:spcBef>
                <a:spcPts val="247"/>
              </a:spcBef>
            </a:pPr>
            <a:r>
              <a:rPr sz="2700" spc="0" baseline="-6441" dirty="0" smtClean="0">
                <a:latin typeface="Arial"/>
                <a:cs typeface="Arial"/>
              </a:rPr>
              <a:t>&gt;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78939" y="6486419"/>
            <a:ext cx="490448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45"/>
              </a:lnSpc>
              <a:spcBef>
                <a:spcPts val="247"/>
              </a:spcBef>
            </a:pPr>
            <a:r>
              <a:rPr sz="2700" spc="-4" baseline="-6441" dirty="0" smtClean="0">
                <a:latin typeface="Arial"/>
                <a:cs typeface="Arial"/>
              </a:rPr>
              <a:t>Nd</a:t>
            </a:r>
            <a:r>
              <a:rPr sz="2700" spc="0" baseline="-6441" dirty="0" smtClean="0">
                <a:latin typeface="Arial"/>
                <a:cs typeface="Arial"/>
              </a:rPr>
              <a:t>F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43958" y="6486419"/>
            <a:ext cx="186791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45"/>
              </a:lnSpc>
              <a:spcBef>
                <a:spcPts val="247"/>
              </a:spcBef>
            </a:pPr>
            <a:r>
              <a:rPr sz="2700" spc="0" baseline="-6441" dirty="0" smtClean="0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08393" y="6486419"/>
            <a:ext cx="212166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45"/>
              </a:lnSpc>
              <a:spcBef>
                <a:spcPts val="247"/>
              </a:spcBef>
            </a:pPr>
            <a:r>
              <a:rPr sz="2700" spc="0" baseline="-6441" dirty="0" smtClean="0"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380221" y="6509279"/>
            <a:ext cx="694283" cy="253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45"/>
              </a:lnSpc>
              <a:spcBef>
                <a:spcPts val="247"/>
              </a:spcBef>
            </a:pPr>
            <a:r>
              <a:rPr sz="2700" spc="-4" baseline="-6441" dirty="0" smtClean="0">
                <a:latin typeface="Arial"/>
                <a:cs typeface="Arial"/>
              </a:rPr>
              <a:t>800</a:t>
            </a:r>
            <a:r>
              <a:rPr sz="2700" spc="4" baseline="-6441" dirty="0" smtClean="0">
                <a:latin typeface="Arial"/>
                <a:cs typeface="Arial"/>
              </a:rPr>
              <a:t>0</a:t>
            </a:r>
            <a:r>
              <a:rPr sz="2700" spc="0" baseline="-6441" dirty="0" smtClean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4" name="object 14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3" name="object 13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22"/>
          <p:cNvSpPr txBox="1"/>
          <p:nvPr/>
        </p:nvSpPr>
        <p:spPr>
          <a:xfrm>
            <a:off x="2012695" y="910538"/>
            <a:ext cx="6674105" cy="12230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605"/>
              </a:lnSpc>
              <a:spcBef>
                <a:spcPts val="230"/>
              </a:spcBef>
            </a:pPr>
            <a:r>
              <a:rPr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x</a:t>
            </a:r>
            <a:r>
              <a:rPr sz="4400" spc="-4" dirty="0" smtClean="0">
                <a:solidFill>
                  <a:srgbClr val="323299"/>
                </a:solidFill>
                <a:latin typeface="Times New Roman"/>
                <a:cs typeface="Times New Roman"/>
              </a:rPr>
              <a:t>e</a:t>
            </a:r>
            <a:r>
              <a:rPr sz="4400" spc="-14" dirty="0" smtClean="0">
                <a:solidFill>
                  <a:srgbClr val="323299"/>
                </a:solidFill>
                <a:latin typeface="Times New Roman"/>
                <a:cs typeface="Times New Roman"/>
              </a:rPr>
              <a:t>m</a:t>
            </a:r>
            <a:r>
              <a:rPr sz="4400" spc="4" dirty="0" smtClean="0">
                <a:solidFill>
                  <a:srgbClr val="323299"/>
                </a:solidFill>
                <a:latin typeface="Times New Roman"/>
                <a:cs typeface="Times New Roman"/>
              </a:rPr>
              <a:t>pl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264" dirty="0" smtClean="0">
                <a:solidFill>
                  <a:srgbClr val="323299"/>
                </a:solidFill>
                <a:latin typeface="Times New Roman"/>
                <a:cs typeface="Times New Roman"/>
              </a:rPr>
              <a:t> 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n</a:t>
            </a:r>
            <a:r>
              <a:rPr sz="4400" spc="0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ro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du</a:t>
            </a:r>
            <a:r>
              <a:rPr sz="4400" spc="-9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t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ór</a:t>
            </a:r>
            <a:r>
              <a:rPr sz="4400" spc="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i</a:t>
            </a:r>
            <a:r>
              <a:rPr sz="4400" spc="-4" dirty="0" err="1" smtClean="0">
                <a:solidFill>
                  <a:srgbClr val="323299"/>
                </a:solidFill>
                <a:latin typeface="Times New Roman"/>
                <a:cs typeface="Times New Roman"/>
              </a:rPr>
              <a:t>o</a:t>
            </a:r>
            <a:r>
              <a:rPr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:</a:t>
            </a:r>
            <a:r>
              <a:rPr lang="pt-BR" sz="4400" spc="0" dirty="0" smtClean="0">
                <a:solidFill>
                  <a:srgbClr val="323299"/>
                </a:solidFill>
                <a:latin typeface="Times New Roman"/>
                <a:cs typeface="Times New Roman"/>
              </a:rPr>
              <a:t> Score de crédito</a:t>
            </a:r>
            <a:endParaRPr sz="4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ject 36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35932" y="2516573"/>
            <a:ext cx="9370068" cy="4903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2850" spc="0" baseline="-1525" dirty="0" smtClean="0">
                <a:solidFill>
                  <a:srgbClr val="3232CC"/>
                </a:solidFill>
                <a:latin typeface="Times New Roman"/>
                <a:cs typeface="Times New Roman"/>
              </a:rPr>
              <a:t>•</a:t>
            </a:r>
            <a:r>
              <a:rPr sz="2850" spc="278" baseline="-1525" dirty="0" smtClean="0">
                <a:solidFill>
                  <a:srgbClr val="3232CC"/>
                </a:solidFill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Times New Roman"/>
                <a:cs typeface="Times New Roman"/>
              </a:rPr>
              <a:t>As</a:t>
            </a:r>
            <a:r>
              <a:rPr sz="3200" spc="281" dirty="0" smtClean="0">
                <a:latin typeface="Times New Roman"/>
                <a:cs typeface="Times New Roman"/>
              </a:rPr>
              <a:t> </a:t>
            </a:r>
            <a:r>
              <a:rPr lang="pt-BR" sz="3200" spc="0" dirty="0" smtClean="0">
                <a:latin typeface="Times New Roman"/>
                <a:cs typeface="Times New Roman"/>
              </a:rPr>
              <a:t>Árvores</a:t>
            </a:r>
            <a:r>
              <a:rPr sz="3200" spc="141" dirty="0" smtClean="0">
                <a:latin typeface="Times New Roman"/>
                <a:cs typeface="Times New Roman"/>
              </a:rPr>
              <a:t> </a:t>
            </a:r>
            <a:r>
              <a:rPr lang="pt-BR" sz="3200" spc="-4" dirty="0" smtClean="0">
                <a:latin typeface="Times New Roman"/>
                <a:cs typeface="Times New Roman"/>
              </a:rPr>
              <a:t>são</a:t>
            </a:r>
            <a:r>
              <a:rPr sz="3200" spc="757" dirty="0" smtClean="0">
                <a:latin typeface="Times New Roman"/>
                <a:cs typeface="Times New Roman"/>
              </a:rPr>
              <a:t> </a:t>
            </a:r>
            <a:r>
              <a:rPr sz="3200" dirty="0" err="1">
                <a:latin typeface="Times New Roman"/>
                <a:cs typeface="Times New Roman"/>
              </a:rPr>
              <a:t>uma</a:t>
            </a:r>
            <a:r>
              <a:rPr lang="pt-BR" sz="3200" dirty="0">
                <a:latin typeface="Times New Roman"/>
                <a:cs typeface="Times New Roman"/>
              </a:rPr>
              <a:t> forma  universal de representação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993133" y="3140256"/>
            <a:ext cx="2209931" cy="894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500" spc="33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nsi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re</a:t>
            </a:r>
            <a:r>
              <a:rPr sz="2800" spc="19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195"/>
              </a:lnSpc>
              <a:spcBef>
                <a:spcPts val="832"/>
              </a:spcBef>
            </a:pPr>
            <a:r>
              <a:rPr sz="2250" spc="0" baseline="-1932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2250" spc="336" baseline="-1932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C</a:t>
            </a:r>
            <a:r>
              <a:rPr sz="4200" spc="4" baseline="-1035" dirty="0" smtClean="0">
                <a:latin typeface="Times New Roman"/>
                <a:cs typeface="Times New Roman"/>
              </a:rPr>
              <a:t>o</a:t>
            </a:r>
            <a:r>
              <a:rPr sz="4200" spc="0" baseline="-1035" dirty="0" smtClean="0">
                <a:latin typeface="Times New Roman"/>
                <a:cs typeface="Times New Roman"/>
              </a:rPr>
              <a:t>nsi</a:t>
            </a:r>
            <a:r>
              <a:rPr sz="4200" spc="4" baseline="-1035" dirty="0" smtClean="0">
                <a:latin typeface="Times New Roman"/>
                <a:cs typeface="Times New Roman"/>
              </a:rPr>
              <a:t>d</a:t>
            </a:r>
            <a:r>
              <a:rPr sz="4200" spc="14" baseline="-1035" dirty="0" smtClean="0">
                <a:latin typeface="Times New Roman"/>
                <a:cs typeface="Times New Roman"/>
              </a:rPr>
              <a:t>e</a:t>
            </a:r>
            <a:r>
              <a:rPr sz="4200" spc="0" baseline="-1035" dirty="0" smtClean="0">
                <a:latin typeface="Times New Roman"/>
                <a:cs typeface="Times New Roman"/>
              </a:rPr>
              <a:t>re</a:t>
            </a:r>
            <a:r>
              <a:rPr sz="4200" spc="194" baseline="-1035" dirty="0" smtClean="0">
                <a:latin typeface="Times New Roman"/>
                <a:cs typeface="Times New Roman"/>
              </a:rPr>
              <a:t> </a:t>
            </a:r>
            <a:r>
              <a:rPr sz="4200" spc="0" baseline="-1035" dirty="0" smtClean="0">
                <a:latin typeface="Times New Roman"/>
                <a:cs typeface="Times New Roman"/>
              </a:rPr>
              <a:t>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971800" y="3140256"/>
            <a:ext cx="1278633" cy="894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25"/>
              </a:lnSpc>
              <a:spcBef>
                <a:spcPts val="151"/>
              </a:spcBef>
            </a:pPr>
            <a:r>
              <a:rPr sz="2800" spc="-4" dirty="0" smtClean="0">
                <a:latin typeface="Times New Roman"/>
                <a:cs typeface="Times New Roman"/>
              </a:rPr>
              <a:t>f</a:t>
            </a:r>
            <a:r>
              <a:rPr lang="pt-BR" sz="2800" spc="-4" dirty="0" smtClean="0">
                <a:latin typeface="Times New Roman"/>
                <a:cs typeface="Times New Roman"/>
              </a:rPr>
              <a:t>ó</a:t>
            </a:r>
            <a:r>
              <a:rPr sz="2800" spc="0" dirty="0" err="1" smtClean="0">
                <a:latin typeface="Times New Roman"/>
                <a:cs typeface="Times New Roman"/>
              </a:rPr>
              <a:t>r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sz="2800" spc="0" dirty="0" err="1" smtClean="0">
                <a:latin typeface="Times New Roman"/>
                <a:cs typeface="Times New Roman"/>
              </a:rPr>
              <a:t>u</a:t>
            </a:r>
            <a:r>
              <a:rPr sz="2800" spc="9" dirty="0" err="1" smtClean="0">
                <a:latin typeface="Times New Roman"/>
                <a:cs typeface="Times New Roman"/>
              </a:rPr>
              <a:t>l</a:t>
            </a:r>
            <a:r>
              <a:rPr sz="2800" spc="0" dirty="0" err="1" smtClean="0">
                <a:latin typeface="Times New Roman"/>
                <a:cs typeface="Times New Roman"/>
              </a:rPr>
              <a:t>a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ts val="3195"/>
              </a:lnSpc>
              <a:spcBef>
                <a:spcPts val="832"/>
              </a:spcBef>
            </a:pPr>
            <a:r>
              <a:rPr sz="4200" spc="-4" baseline="-1035" dirty="0" smtClean="0">
                <a:latin typeface="Times New Roman"/>
                <a:cs typeface="Times New Roman"/>
              </a:rPr>
              <a:t>f</a:t>
            </a:r>
            <a:r>
              <a:rPr lang="pt-BR" sz="4200" spc="-4" baseline="-1035" dirty="0" smtClean="0">
                <a:latin typeface="Times New Roman"/>
                <a:cs typeface="Times New Roman"/>
              </a:rPr>
              <a:t>ó</a:t>
            </a:r>
            <a:r>
              <a:rPr sz="4200" spc="0" baseline="-1035" dirty="0" err="1" smtClean="0">
                <a:latin typeface="Times New Roman"/>
                <a:cs typeface="Times New Roman"/>
              </a:rPr>
              <a:t>r</a:t>
            </a:r>
            <a:r>
              <a:rPr sz="4200" spc="4" baseline="-1035" dirty="0" err="1" smtClean="0">
                <a:latin typeface="Times New Roman"/>
                <a:cs typeface="Times New Roman"/>
              </a:rPr>
              <a:t>m</a:t>
            </a:r>
            <a:r>
              <a:rPr sz="4200" spc="0" baseline="-1035" dirty="0" err="1" smtClean="0">
                <a:latin typeface="Times New Roman"/>
                <a:cs typeface="Times New Roman"/>
              </a:rPr>
              <a:t>u</a:t>
            </a:r>
            <a:r>
              <a:rPr sz="4200" spc="9" baseline="-1035" dirty="0" err="1" smtClean="0">
                <a:latin typeface="Times New Roman"/>
                <a:cs typeface="Times New Roman"/>
              </a:rPr>
              <a:t>l</a:t>
            </a:r>
            <a:r>
              <a:rPr sz="4200" spc="0" baseline="-1035" dirty="0" err="1" smtClean="0">
                <a:latin typeface="Times New Roman"/>
                <a:cs typeface="Times New Roman"/>
              </a:rPr>
              <a:t>a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91000" y="3140256"/>
            <a:ext cx="1756876" cy="8940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4">
              <a:lnSpc>
                <a:spcPts val="3025"/>
              </a:lnSpc>
              <a:spcBef>
                <a:spcPts val="151"/>
              </a:spcBef>
            </a:pPr>
            <a:r>
              <a:rPr lang="pt-BR"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err="1" smtClean="0">
                <a:latin typeface="Times New Roman"/>
                <a:cs typeface="Times New Roman"/>
              </a:rPr>
              <a:t>rit</a:t>
            </a:r>
            <a:r>
              <a:rPr sz="2800" spc="4" dirty="0" err="1" smtClean="0">
                <a:latin typeface="Times New Roman"/>
                <a:cs typeface="Times New Roman"/>
              </a:rPr>
              <a:t>m</a:t>
            </a:r>
            <a:r>
              <a:rPr lang="pt-BR" sz="2800" spc="4" dirty="0">
                <a:latin typeface="Times New Roman"/>
                <a:cs typeface="Times New Roman"/>
              </a:rPr>
              <a:t>é</a:t>
            </a:r>
            <a:r>
              <a:rPr sz="2800" spc="0" dirty="0" err="1" smtClean="0">
                <a:latin typeface="Times New Roman"/>
                <a:cs typeface="Times New Roman"/>
              </a:rPr>
              <a:t>t</a:t>
            </a:r>
            <a:r>
              <a:rPr sz="2800" spc="9" dirty="0" err="1" smtClean="0">
                <a:latin typeface="Times New Roman"/>
                <a:cs typeface="Times New Roman"/>
              </a:rPr>
              <a:t>i</a:t>
            </a:r>
            <a:r>
              <a:rPr sz="2800" spc="4" dirty="0" err="1" smtClean="0">
                <a:latin typeface="Times New Roman"/>
                <a:cs typeface="Times New Roman"/>
              </a:rPr>
              <a:t>c</a:t>
            </a:r>
            <a:r>
              <a:rPr sz="2800" spc="-4" dirty="0" err="1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endParaRPr sz="2800" dirty="0">
              <a:latin typeface="Times New Roman"/>
              <a:cs typeface="Times New Roman"/>
            </a:endParaRPr>
          </a:p>
          <a:p>
            <a:pPr marL="12700" marR="53263">
              <a:lnSpc>
                <a:spcPts val="3195"/>
              </a:lnSpc>
              <a:spcBef>
                <a:spcPts val="832"/>
              </a:spcBef>
            </a:pPr>
            <a:r>
              <a:rPr sz="4200" baseline="-1035" dirty="0" smtClean="0">
                <a:latin typeface="Times New Roman"/>
                <a:cs typeface="Times New Roman"/>
              </a:rPr>
              <a:t>l</a:t>
            </a:r>
            <a:r>
              <a:rPr sz="4200" spc="4" baseline="-1035" dirty="0" smtClean="0">
                <a:latin typeface="Times New Roman"/>
                <a:cs typeface="Times New Roman"/>
              </a:rPr>
              <a:t>óg</a:t>
            </a:r>
            <a:r>
              <a:rPr sz="4200" spc="0" baseline="-1035" dirty="0" smtClean="0">
                <a:latin typeface="Times New Roman"/>
                <a:cs typeface="Times New Roman"/>
              </a:rPr>
              <a:t>i</a:t>
            </a:r>
            <a:r>
              <a:rPr sz="4200" spc="14" baseline="-1035" dirty="0" smtClean="0">
                <a:latin typeface="Times New Roman"/>
                <a:cs typeface="Times New Roman"/>
              </a:rPr>
              <a:t>c</a:t>
            </a:r>
            <a:r>
              <a:rPr sz="4200" spc="-4" baseline="-1035" dirty="0" smtClean="0">
                <a:latin typeface="Times New Roman"/>
                <a:cs typeface="Times New Roman"/>
              </a:rPr>
              <a:t>a</a:t>
            </a:r>
            <a:r>
              <a:rPr sz="4200" spc="0" baseline="-1035" dirty="0" smtClean="0">
                <a:latin typeface="Times New Roman"/>
                <a:cs typeface="Times New Roman"/>
              </a:rPr>
              <a:t>: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439773" y="4228329"/>
            <a:ext cx="3038855" cy="3946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10"/>
              </a:lnSpc>
              <a:spcBef>
                <a:spcPts val="155"/>
              </a:spcBef>
            </a:pPr>
            <a:r>
              <a:rPr sz="3600" spc="4" baseline="1207" dirty="0" smtClean="0">
                <a:latin typeface="Times New Roman"/>
                <a:cs typeface="Times New Roman"/>
              </a:rPr>
              <a:t>(</a:t>
            </a:r>
            <a:r>
              <a:rPr sz="3600" spc="0" baseline="1207" dirty="0" smtClean="0">
                <a:latin typeface="Times New Roman"/>
                <a:cs typeface="Times New Roman"/>
              </a:rPr>
              <a:t>x </a:t>
            </a:r>
            <a:r>
              <a:rPr sz="2400" spc="0" dirty="0" smtClean="0">
                <a:latin typeface="Meiryo"/>
                <a:cs typeface="Meiryo"/>
              </a:rPr>
              <a:t>∧</a:t>
            </a:r>
            <a:r>
              <a:rPr sz="2400" spc="-6" dirty="0" smtClean="0">
                <a:latin typeface="Meiryo"/>
                <a:cs typeface="Meiryo"/>
              </a:rPr>
              <a:t> </a:t>
            </a:r>
            <a:r>
              <a:rPr sz="3600" spc="-4" baseline="1207" dirty="0" smtClean="0">
                <a:latin typeface="Times New Roman"/>
                <a:cs typeface="Times New Roman"/>
              </a:rPr>
              <a:t>t</a:t>
            </a:r>
            <a:r>
              <a:rPr sz="3600" spc="4" baseline="1207" dirty="0" smtClean="0">
                <a:latin typeface="Times New Roman"/>
                <a:cs typeface="Times New Roman"/>
              </a:rPr>
              <a:t>r</a:t>
            </a:r>
            <a:r>
              <a:rPr sz="3600" spc="0" baseline="1207" dirty="0" smtClean="0">
                <a:latin typeface="Times New Roman"/>
                <a:cs typeface="Times New Roman"/>
              </a:rPr>
              <a:t>ue)</a:t>
            </a:r>
            <a:r>
              <a:rPr sz="3600" spc="-4" baseline="1207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Meiryo"/>
                <a:cs typeface="Meiryo"/>
              </a:rPr>
              <a:t>→</a:t>
            </a:r>
            <a:r>
              <a:rPr sz="2400" spc="-277" dirty="0" smtClean="0">
                <a:latin typeface="Meiryo"/>
                <a:cs typeface="Meiryo"/>
              </a:rPr>
              <a:t> </a:t>
            </a:r>
            <a:r>
              <a:rPr sz="3600" spc="4" baseline="1207" dirty="0" smtClean="0">
                <a:latin typeface="Times New Roman"/>
                <a:cs typeface="Times New Roman"/>
              </a:rPr>
              <a:t>(</a:t>
            </a:r>
            <a:r>
              <a:rPr sz="3600" spc="0" baseline="1207" dirty="0" smtClean="0">
                <a:latin typeface="Times New Roman"/>
                <a:cs typeface="Times New Roman"/>
              </a:rPr>
              <a:t>( x </a:t>
            </a:r>
            <a:r>
              <a:rPr sz="2400" spc="0" dirty="0" smtClean="0">
                <a:latin typeface="Meiryo"/>
                <a:cs typeface="Meiryo"/>
              </a:rPr>
              <a:t>∨</a:t>
            </a:r>
            <a:r>
              <a:rPr sz="2400" spc="-6" dirty="0" smtClean="0">
                <a:latin typeface="Meiryo"/>
                <a:cs typeface="Meiryo"/>
              </a:rPr>
              <a:t> </a:t>
            </a:r>
            <a:r>
              <a:rPr sz="3600" spc="0" baseline="1207" dirty="0" smtClean="0">
                <a:latin typeface="Times New Roman"/>
                <a:cs typeface="Times New Roman"/>
              </a:rPr>
              <a:t>y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10629" y="4228329"/>
            <a:ext cx="2756662" cy="3946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10"/>
              </a:lnSpc>
              <a:spcBef>
                <a:spcPts val="155"/>
              </a:spcBef>
            </a:pPr>
            <a:r>
              <a:rPr sz="2400" spc="0" dirty="0" smtClean="0">
                <a:latin typeface="Meiryo"/>
                <a:cs typeface="Meiryo"/>
              </a:rPr>
              <a:t>∨</a:t>
            </a:r>
            <a:r>
              <a:rPr sz="2400" spc="-16" dirty="0" smtClean="0">
                <a:latin typeface="Meiryo"/>
                <a:cs typeface="Meiryo"/>
              </a:rPr>
              <a:t> </a:t>
            </a:r>
            <a:r>
              <a:rPr sz="3600" spc="4" baseline="1207" dirty="0" smtClean="0">
                <a:latin typeface="Times New Roman"/>
                <a:cs typeface="Times New Roman"/>
              </a:rPr>
              <a:t>(</a:t>
            </a:r>
            <a:r>
              <a:rPr sz="3600" spc="0" baseline="1207" dirty="0" smtClean="0">
                <a:latin typeface="Times New Roman"/>
                <a:cs typeface="Times New Roman"/>
              </a:rPr>
              <a:t>z </a:t>
            </a:r>
            <a:r>
              <a:rPr sz="2400" spc="0" dirty="0" smtClean="0">
                <a:latin typeface="Meiryo"/>
                <a:cs typeface="Meiryo"/>
              </a:rPr>
              <a:t>↔</a:t>
            </a:r>
            <a:r>
              <a:rPr sz="2400" spc="-123" dirty="0" smtClean="0">
                <a:latin typeface="Meiryo"/>
                <a:cs typeface="Meiryo"/>
              </a:rPr>
              <a:t> </a:t>
            </a:r>
            <a:r>
              <a:rPr sz="3600" spc="4" baseline="1207" dirty="0" smtClean="0">
                <a:latin typeface="Times New Roman"/>
                <a:cs typeface="Times New Roman"/>
              </a:rPr>
              <a:t>(</a:t>
            </a:r>
            <a:r>
              <a:rPr sz="3600" spc="0" baseline="1207" dirty="0" smtClean="0">
                <a:latin typeface="Times New Roman"/>
                <a:cs typeface="Times New Roman"/>
              </a:rPr>
              <a:t>x </a:t>
            </a:r>
            <a:r>
              <a:rPr sz="2400" spc="0" dirty="0" smtClean="0">
                <a:latin typeface="Meiryo"/>
                <a:cs typeface="Meiryo"/>
              </a:rPr>
              <a:t>∧</a:t>
            </a:r>
            <a:r>
              <a:rPr sz="2400" spc="-6" dirty="0" smtClean="0">
                <a:latin typeface="Meiryo"/>
                <a:cs typeface="Meiryo"/>
              </a:rPr>
              <a:t> </a:t>
            </a:r>
            <a:r>
              <a:rPr sz="3600" spc="0" baseline="1207" dirty="0" smtClean="0">
                <a:latin typeface="Times New Roman"/>
                <a:cs typeface="Times New Roman"/>
              </a:rPr>
              <a:t>y</a:t>
            </a:r>
            <a:r>
              <a:rPr sz="3600" spc="-4" baseline="1207" dirty="0" smtClean="0">
                <a:latin typeface="Times New Roman"/>
                <a:cs typeface="Times New Roman"/>
              </a:rPr>
              <a:t>)</a:t>
            </a:r>
            <a:r>
              <a:rPr sz="3600" spc="4" baseline="1207" dirty="0" smtClean="0">
                <a:latin typeface="Times New Roman"/>
                <a:cs typeface="Times New Roman"/>
              </a:rPr>
              <a:t>)</a:t>
            </a:r>
            <a:r>
              <a:rPr sz="3600" spc="0" baseline="1207" dirty="0" smtClean="0">
                <a:latin typeface="Times New Roman"/>
                <a:cs typeface="Times New Roman"/>
              </a:rPr>
              <a:t>)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32321" y="4292786"/>
            <a:ext cx="172618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40"/>
              </a:lnSpc>
              <a:spcBef>
                <a:spcPts val="122"/>
              </a:spcBef>
            </a:pPr>
            <a:r>
              <a:rPr sz="3600" spc="0" baseline="1207" dirty="0" smtClean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93133" y="5191560"/>
            <a:ext cx="3970516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15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•</a:t>
            </a:r>
            <a:r>
              <a:rPr sz="1500" spc="336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C</a:t>
            </a:r>
            <a:r>
              <a:rPr sz="2800" spc="4" dirty="0" smtClean="0">
                <a:latin typeface="Times New Roman"/>
                <a:cs typeface="Times New Roman"/>
              </a:rPr>
              <a:t>o</a:t>
            </a:r>
            <a:r>
              <a:rPr sz="2800" spc="0" dirty="0" smtClean="0">
                <a:latin typeface="Times New Roman"/>
                <a:cs typeface="Times New Roman"/>
              </a:rPr>
              <a:t>nsi</a:t>
            </a:r>
            <a:r>
              <a:rPr sz="2800" spc="4" dirty="0" smtClean="0">
                <a:latin typeface="Times New Roman"/>
                <a:cs typeface="Times New Roman"/>
              </a:rPr>
              <a:t>d</a:t>
            </a:r>
            <a:r>
              <a:rPr sz="2800" spc="14" dirty="0" smtClean="0">
                <a:latin typeface="Times New Roman"/>
                <a:cs typeface="Times New Roman"/>
              </a:rPr>
              <a:t>e</a:t>
            </a:r>
            <a:r>
              <a:rPr sz="2800" spc="0" dirty="0" smtClean="0">
                <a:latin typeface="Times New Roman"/>
                <a:cs typeface="Times New Roman"/>
              </a:rPr>
              <a:t>re</a:t>
            </a:r>
            <a:r>
              <a:rPr sz="2800" spc="194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Times New Roman"/>
                <a:cs typeface="Times New Roman"/>
              </a:rPr>
              <a:t>o</a:t>
            </a:r>
            <a:r>
              <a:rPr sz="2800" spc="296" dirty="0" smtClean="0">
                <a:latin typeface="Times New Roman"/>
                <a:cs typeface="Times New Roman"/>
              </a:rPr>
              <a:t> </a:t>
            </a:r>
            <a:r>
              <a:rPr sz="2800" spc="4" dirty="0" smtClean="0">
                <a:latin typeface="Times New Roman"/>
                <a:cs typeface="Times New Roman"/>
              </a:rPr>
              <a:t>p</a:t>
            </a:r>
            <a:r>
              <a:rPr sz="2800" spc="0" dirty="0" smtClean="0">
                <a:latin typeface="Times New Roman"/>
                <a:cs typeface="Times New Roman"/>
              </a:rPr>
              <a:t>r</a:t>
            </a:r>
            <a:r>
              <a:rPr sz="2800" spc="4" dirty="0" smtClean="0">
                <a:latin typeface="Times New Roman"/>
                <a:cs typeface="Times New Roman"/>
              </a:rPr>
              <a:t>og</a:t>
            </a:r>
            <a:r>
              <a:rPr sz="2800" spc="9" dirty="0" smtClean="0">
                <a:latin typeface="Times New Roman"/>
                <a:cs typeface="Times New Roman"/>
              </a:rPr>
              <a:t>ra</a:t>
            </a:r>
            <a:r>
              <a:rPr sz="2800" spc="4" dirty="0" smtClean="0">
                <a:latin typeface="Times New Roman"/>
                <a:cs typeface="Times New Roman"/>
              </a:rPr>
              <a:t>m</a:t>
            </a:r>
            <a:r>
              <a:rPr sz="2800" spc="-4" dirty="0" smtClean="0">
                <a:latin typeface="Times New Roman"/>
                <a:cs typeface="Times New Roman"/>
              </a:rPr>
              <a:t>a</a:t>
            </a:r>
            <a:r>
              <a:rPr sz="2800" spc="0" dirty="0" smtClean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55993" y="5277290"/>
            <a:ext cx="1878583" cy="17901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19">
              <a:lnSpc>
                <a:spcPts val="2440"/>
              </a:lnSpc>
              <a:spcBef>
                <a:spcPts val="122"/>
              </a:spcBef>
            </a:pPr>
            <a:r>
              <a:rPr sz="3600" spc="0" baseline="1207" dirty="0" smtClean="0">
                <a:latin typeface="Times New Roman"/>
                <a:cs typeface="Times New Roman"/>
              </a:rPr>
              <a:t>i =</a:t>
            </a:r>
            <a:r>
              <a:rPr sz="3600" spc="-9" baseline="1207" dirty="0" smtClean="0">
                <a:latin typeface="Times New Roman"/>
                <a:cs typeface="Times New Roman"/>
              </a:rPr>
              <a:t>1</a:t>
            </a:r>
            <a:r>
              <a:rPr sz="3600" spc="0" baseline="1207" dirty="0" smtClean="0">
                <a:latin typeface="Times New Roman"/>
                <a:cs typeface="Times New Roman"/>
              </a:rPr>
              <a:t>;</a:t>
            </a:r>
            <a:endParaRPr sz="2400">
              <a:latin typeface="Times New Roman"/>
              <a:cs typeface="Times New Roman"/>
            </a:endParaRPr>
          </a:p>
          <a:p>
            <a:pPr marL="12700" marR="45719">
              <a:lnSpc>
                <a:spcPct val="95825"/>
              </a:lnSpc>
            </a:pPr>
            <a:r>
              <a:rPr sz="2400" spc="-4" dirty="0" smtClean="0">
                <a:latin typeface="Times New Roman"/>
                <a:cs typeface="Times New Roman"/>
              </a:rPr>
              <a:t>w</a:t>
            </a:r>
            <a:r>
              <a:rPr sz="2400" spc="0" dirty="0" smtClean="0">
                <a:latin typeface="Times New Roman"/>
                <a:cs typeface="Times New Roman"/>
              </a:rPr>
              <a:t>h</a:t>
            </a:r>
            <a:r>
              <a:rPr sz="2400" spc="4" dirty="0" smtClean="0">
                <a:latin typeface="Times New Roman"/>
                <a:cs typeface="Times New Roman"/>
              </a:rPr>
              <a:t>il</a:t>
            </a:r>
            <a:r>
              <a:rPr sz="2400" spc="0" dirty="0" smtClean="0">
                <a:latin typeface="Times New Roman"/>
                <a:cs typeface="Times New Roman"/>
              </a:rPr>
              <a:t>e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Times New Roman"/>
                <a:cs typeface="Times New Roman"/>
              </a:rPr>
              <a:t>(</a:t>
            </a:r>
            <a:r>
              <a:rPr sz="2400" spc="0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&lt; </a:t>
            </a:r>
            <a:r>
              <a:rPr sz="2400" spc="-9" dirty="0" smtClean="0">
                <a:latin typeface="Times New Roman"/>
                <a:cs typeface="Times New Roman"/>
              </a:rPr>
              <a:t>2</a:t>
            </a:r>
            <a:r>
              <a:rPr sz="2400" spc="0" dirty="0" smtClean="0">
                <a:latin typeface="Times New Roman"/>
                <a:cs typeface="Times New Roman"/>
              </a:rPr>
              <a:t>0)</a:t>
            </a:r>
            <a:endParaRPr sz="2400">
              <a:latin typeface="Times New Roman"/>
              <a:cs typeface="Times New Roman"/>
            </a:endParaRPr>
          </a:p>
          <a:p>
            <a:pPr marL="12700" marR="45719">
              <a:lnSpc>
                <a:spcPct val="95825"/>
              </a:lnSpc>
              <a:spcBef>
                <a:spcPts val="12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{</a:t>
            </a:r>
            <a:endParaRPr sz="2400">
              <a:latin typeface="Times New Roman"/>
              <a:cs typeface="Times New Roman"/>
            </a:endParaRPr>
          </a:p>
          <a:p>
            <a:pPr marL="927099">
              <a:lnSpc>
                <a:spcPct val="95825"/>
              </a:lnSpc>
              <a:spcBef>
                <a:spcPts val="120"/>
              </a:spcBef>
            </a:pPr>
            <a:r>
              <a:rPr sz="2400" spc="0" dirty="0" smtClean="0">
                <a:latin typeface="Times New Roman"/>
                <a:cs typeface="Times New Roman"/>
              </a:rPr>
              <a:t>i =</a:t>
            </a:r>
            <a:r>
              <a:rPr sz="2400" spc="-9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i</a:t>
            </a:r>
            <a:r>
              <a:rPr sz="2400" spc="-4" dirty="0" smtClean="0"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Times New Roman"/>
                <a:cs typeface="Times New Roman"/>
              </a:rPr>
              <a:t>+1</a:t>
            </a:r>
            <a:endParaRPr sz="2400">
              <a:latin typeface="Times New Roman"/>
              <a:cs typeface="Times New Roman"/>
            </a:endParaRPr>
          </a:p>
          <a:p>
            <a:pPr marL="12700" marR="45719">
              <a:lnSpc>
                <a:spcPct val="95825"/>
              </a:lnSpc>
              <a:spcBef>
                <a:spcPts val="105"/>
              </a:spcBef>
            </a:pPr>
            <a:r>
              <a:rPr sz="2400" spc="0" dirty="0" smtClean="0">
                <a:latin typeface="Times New Roman"/>
                <a:cs typeface="Times New Roman"/>
              </a:rPr>
              <a:t>}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6" name="object 16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5" name="object 15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42" name="Imagem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9426" y="2976316"/>
            <a:ext cx="2871841" cy="858373"/>
          </a:xfrm>
          <a:prstGeom prst="rect">
            <a:avLst/>
          </a:prstGeom>
        </p:spPr>
      </p:pic>
      <p:sp>
        <p:nvSpPr>
          <p:cNvPr id="41" name="object 22"/>
          <p:cNvSpPr txBox="1"/>
          <p:nvPr/>
        </p:nvSpPr>
        <p:spPr>
          <a:xfrm>
            <a:off x="1606289" y="1017979"/>
            <a:ext cx="6674105" cy="12230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605"/>
              </a:lnSpc>
              <a:spcBef>
                <a:spcPts val="230"/>
              </a:spcBef>
            </a:pPr>
            <a:r>
              <a:rPr lang="pt-BR"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Representação Baseada em Árvores</a:t>
            </a:r>
            <a:endParaRPr sz="4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/>
          <p:nvPr/>
        </p:nvSpPr>
        <p:spPr>
          <a:xfrm>
            <a:off x="874769" y="1556003"/>
            <a:ext cx="437388" cy="473964"/>
          </a:xfrm>
          <a:custGeom>
            <a:avLst/>
            <a:gdLst/>
            <a:ahLst/>
            <a:cxnLst/>
            <a:rect l="l" t="t" r="r" b="b"/>
            <a:pathLst>
              <a:path w="437388" h="473963">
                <a:moveTo>
                  <a:pt x="0" y="0"/>
                </a:moveTo>
                <a:lnTo>
                  <a:pt x="0" y="473964"/>
                </a:lnTo>
                <a:lnTo>
                  <a:pt x="437388" y="473964"/>
                </a:lnTo>
                <a:lnTo>
                  <a:pt x="43738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254245" y="1552955"/>
            <a:ext cx="335280" cy="4800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98213" y="1978152"/>
            <a:ext cx="422147" cy="473963"/>
          </a:xfrm>
          <a:custGeom>
            <a:avLst/>
            <a:gdLst/>
            <a:ahLst/>
            <a:cxnLst/>
            <a:rect l="l" t="t" r="r" b="b"/>
            <a:pathLst>
              <a:path w="422147" h="473963">
                <a:moveTo>
                  <a:pt x="0" y="0"/>
                </a:moveTo>
                <a:lnTo>
                  <a:pt x="0" y="473963"/>
                </a:lnTo>
                <a:lnTo>
                  <a:pt x="422147" y="473963"/>
                </a:lnTo>
                <a:lnTo>
                  <a:pt x="422147" y="0"/>
                </a:lnTo>
                <a:lnTo>
                  <a:pt x="0" y="0"/>
                </a:lnTo>
                <a:close/>
              </a:path>
            </a:pathLst>
          </a:custGeom>
          <a:solidFill>
            <a:srgbClr val="3232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35195" y="1447793"/>
            <a:ext cx="0" cy="1053084"/>
          </a:xfrm>
          <a:custGeom>
            <a:avLst/>
            <a:gdLst/>
            <a:ahLst/>
            <a:cxnLst/>
            <a:rect l="l" t="t" r="r" b="b"/>
            <a:pathLst>
              <a:path h="1053084">
                <a:moveTo>
                  <a:pt x="0" y="0"/>
                </a:moveTo>
                <a:lnTo>
                  <a:pt x="0" y="1053084"/>
                </a:lnTo>
              </a:path>
            </a:pathLst>
          </a:custGeom>
          <a:ln w="33274">
            <a:solidFill>
              <a:srgbClr val="1C1C1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80637" y="1901952"/>
            <a:ext cx="8549640" cy="5532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676400" y="3048000"/>
            <a:ext cx="4556760" cy="36073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74769" y="1447793"/>
            <a:ext cx="36042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6" name="object 16"/>
          <p:cNvSpPr txBox="1"/>
          <p:nvPr/>
        </p:nvSpPr>
        <p:spPr>
          <a:xfrm>
            <a:off x="1235195" y="1447793"/>
            <a:ext cx="185165" cy="1082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5" name="object 15"/>
          <p:cNvSpPr txBox="1"/>
          <p:nvPr/>
        </p:nvSpPr>
        <p:spPr>
          <a:xfrm>
            <a:off x="874769" y="1556003"/>
            <a:ext cx="360425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1235195" y="1556003"/>
            <a:ext cx="76962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312157" y="1556003"/>
            <a:ext cx="10820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874769" y="1978152"/>
            <a:ext cx="12344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98213" y="1978152"/>
            <a:ext cx="236981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235195" y="1978152"/>
            <a:ext cx="76962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312157" y="1978152"/>
            <a:ext cx="108203" cy="518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74769" y="2029968"/>
            <a:ext cx="123443" cy="470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998213" y="2029968"/>
            <a:ext cx="236981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1235195" y="2029968"/>
            <a:ext cx="185165" cy="4221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998213" y="2452115"/>
            <a:ext cx="236981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35195" y="2452115"/>
            <a:ext cx="185165" cy="487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3" name="Imagem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3160" y="3048000"/>
            <a:ext cx="3558086" cy="1063487"/>
          </a:xfrm>
          <a:prstGeom prst="rect">
            <a:avLst/>
          </a:prstGeom>
        </p:spPr>
      </p:pic>
      <p:sp>
        <p:nvSpPr>
          <p:cNvPr id="35" name="object 22"/>
          <p:cNvSpPr txBox="1"/>
          <p:nvPr/>
        </p:nvSpPr>
        <p:spPr>
          <a:xfrm>
            <a:off x="1606289" y="1017979"/>
            <a:ext cx="6674105" cy="12230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4605"/>
              </a:lnSpc>
              <a:spcBef>
                <a:spcPts val="230"/>
              </a:spcBef>
            </a:pPr>
            <a:r>
              <a:rPr lang="pt-BR" sz="4400" spc="-9" dirty="0" smtClean="0">
                <a:solidFill>
                  <a:srgbClr val="323299"/>
                </a:solidFill>
                <a:latin typeface="Times New Roman"/>
                <a:cs typeface="Times New Roman"/>
              </a:rPr>
              <a:t>Representação Baseada em Árvores</a:t>
            </a:r>
            <a:endParaRPr sz="4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10503</TotalTime>
  <Words>580</Words>
  <Application>Microsoft Office PowerPoint</Application>
  <PresentationFormat>Personalizar</PresentationFormat>
  <Paragraphs>151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Meiryo</vt:lpstr>
      <vt:lpstr>Times New Roman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 Salgado</dc:creator>
  <cp:lastModifiedBy>Paulo Salgado</cp:lastModifiedBy>
  <cp:revision>17</cp:revision>
  <dcterms:modified xsi:type="dcterms:W3CDTF">2016-09-28T15:16:54Z</dcterms:modified>
</cp:coreProperties>
</file>