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9" r:id="rId9"/>
    <p:sldId id="263" r:id="rId10"/>
    <p:sldId id="264" r:id="rId11"/>
    <p:sldId id="265" r:id="rId12"/>
    <p:sldId id="266" r:id="rId13"/>
    <p:sldId id="267" r:id="rId14"/>
    <p:sldId id="268" r:id="rId15"/>
  </p:sldIdLst>
  <p:sldSz cx="10058400" cy="7772400"/>
  <p:notesSz cx="10058400" cy="77724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25" autoAdjust="0"/>
  </p:normalViewPr>
  <p:slideViewPr>
    <p:cSldViewPr>
      <p:cViewPr varScale="1">
        <p:scale>
          <a:sx n="41" d="100"/>
          <a:sy n="41" d="100"/>
        </p:scale>
        <p:origin x="605" y="4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/>
          <p:nvPr/>
        </p:nvSpPr>
        <p:spPr>
          <a:xfrm>
            <a:off x="748277" y="3003804"/>
            <a:ext cx="437387" cy="473963"/>
          </a:xfrm>
          <a:custGeom>
            <a:avLst/>
            <a:gdLst/>
            <a:ahLst/>
            <a:cxnLst/>
            <a:rect l="l" t="t" r="r" b="b"/>
            <a:pathLst>
              <a:path w="437387" h="473963">
                <a:moveTo>
                  <a:pt x="0" y="0"/>
                </a:moveTo>
                <a:lnTo>
                  <a:pt x="0" y="473963"/>
                </a:lnTo>
                <a:lnTo>
                  <a:pt x="437387" y="473963"/>
                </a:lnTo>
                <a:lnTo>
                  <a:pt x="43738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127753" y="3000755"/>
            <a:ext cx="333756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71721" y="3425952"/>
            <a:ext cx="422148" cy="473963"/>
          </a:xfrm>
          <a:custGeom>
            <a:avLst/>
            <a:gdLst/>
            <a:ahLst/>
            <a:cxnLst/>
            <a:rect l="l" t="t" r="r" b="b"/>
            <a:pathLst>
              <a:path w="422148" h="473963">
                <a:moveTo>
                  <a:pt x="0" y="0"/>
                </a:moveTo>
                <a:lnTo>
                  <a:pt x="0" y="473963"/>
                </a:lnTo>
                <a:lnTo>
                  <a:pt x="422148" y="473963"/>
                </a:lnTo>
                <a:lnTo>
                  <a:pt x="42214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108703" y="2895600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54145" y="3349752"/>
            <a:ext cx="9014459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526539" y="2792677"/>
            <a:ext cx="317325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pu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-19" dirty="0" smtClean="0">
                <a:solidFill>
                  <a:srgbClr val="323299"/>
                </a:solidFill>
                <a:latin typeface="Times New Roman"/>
                <a:cs typeface="Times New Roman"/>
              </a:rPr>
              <a:t>ç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ã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765641" y="2792677"/>
            <a:ext cx="2326602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v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v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154617" y="4442998"/>
            <a:ext cx="5778157" cy="16012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3450"/>
              </a:lnSpc>
              <a:spcBef>
                <a:spcPts val="172"/>
              </a:spcBef>
            </a:pP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la</a:t>
            </a:r>
            <a:r>
              <a:rPr sz="3200" spc="21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1</a:t>
            </a:r>
            <a:r>
              <a:rPr lang="pt-BR" sz="3200" dirty="0">
                <a:latin typeface="Times New Roman"/>
                <a:cs typeface="Times New Roman"/>
              </a:rPr>
              <a:t>1</a:t>
            </a:r>
            <a:r>
              <a:rPr sz="3200" spc="502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–</a:t>
            </a:r>
            <a:r>
              <a:rPr sz="3200" spc="343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str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ég</a:t>
            </a:r>
            <a:r>
              <a:rPr sz="3200" spc="0" dirty="0" smtClean="0">
                <a:latin typeface="Times New Roman"/>
                <a:cs typeface="Times New Roman"/>
              </a:rPr>
              <a:t>ias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Evol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14" dirty="0" smtClean="0">
                <a:latin typeface="Times New Roman"/>
                <a:cs typeface="Times New Roman"/>
              </a:rPr>
              <a:t>i</a:t>
            </a:r>
            <a:r>
              <a:rPr sz="3200" spc="0" dirty="0" smtClean="0">
                <a:latin typeface="Times New Roman"/>
                <a:cs typeface="Times New Roman"/>
              </a:rPr>
              <a:t>vas</a:t>
            </a:r>
            <a:endParaRPr sz="3200" dirty="0">
              <a:latin typeface="Times New Roman"/>
              <a:cs typeface="Times New Roman"/>
            </a:endParaRPr>
          </a:p>
          <a:p>
            <a:pPr marL="1915425" marR="1947506" algn="ctr">
              <a:lnSpc>
                <a:spcPct val="95825"/>
              </a:lnSpc>
              <a:spcBef>
                <a:spcPts val="743"/>
              </a:spcBef>
            </a:pPr>
            <a:r>
              <a:rPr sz="3200" spc="0" dirty="0" smtClean="0">
                <a:latin typeface="Times New Roman"/>
                <a:cs typeface="Times New Roman"/>
              </a:rPr>
              <a:t>(</a:t>
            </a:r>
            <a:r>
              <a:rPr sz="3200" spc="-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rt</a:t>
            </a:r>
            <a:r>
              <a:rPr sz="3200" spc="0" dirty="0" smtClean="0">
                <a:latin typeface="Times New Roman"/>
                <a:cs typeface="Times New Roman"/>
              </a:rPr>
              <a:t>e </a:t>
            </a:r>
            <a:r>
              <a:rPr sz="3200" spc="31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III</a:t>
            </a:r>
            <a:r>
              <a:rPr sz="3200" spc="0" dirty="0" smtClean="0">
                <a:latin typeface="Times New Roman"/>
                <a:cs typeface="Times New Roman"/>
              </a:rPr>
              <a:t>)</a:t>
            </a:r>
            <a:endParaRPr sz="3200" dirty="0">
              <a:latin typeface="Times New Roman"/>
              <a:cs typeface="Times New Roman"/>
            </a:endParaRPr>
          </a:p>
          <a:p>
            <a:pPr marL="604786" marR="634569" algn="ctr">
              <a:lnSpc>
                <a:spcPts val="3635"/>
              </a:lnSpc>
              <a:spcBef>
                <a:spcPts val="1110"/>
              </a:spcBef>
            </a:pPr>
            <a:r>
              <a:rPr sz="4800" spc="-4" baseline="-1811" dirty="0" smtClean="0">
                <a:latin typeface="Times New Roman"/>
                <a:cs typeface="Times New Roman"/>
              </a:rPr>
              <a:t>Pr</a:t>
            </a:r>
            <a:r>
              <a:rPr sz="4800" spc="0" baseline="-1811" dirty="0" smtClean="0">
                <a:latin typeface="Times New Roman"/>
                <a:cs typeface="Times New Roman"/>
              </a:rPr>
              <a:t>of.</a:t>
            </a:r>
            <a:r>
              <a:rPr sz="4800" spc="507" baseline="-1811" dirty="0" smtClean="0">
                <a:latin typeface="Times New Roman"/>
                <a:cs typeface="Times New Roman"/>
              </a:rPr>
              <a:t> </a:t>
            </a:r>
            <a:r>
              <a:rPr lang="pt-BR" sz="4800" spc="0" baseline="-1811" dirty="0" smtClean="0">
                <a:latin typeface="Times New Roman"/>
                <a:cs typeface="Times New Roman"/>
              </a:rPr>
              <a:t>Paulo Salgado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48277" y="2895600"/>
            <a:ext cx="360425" cy="1082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1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108703" y="2895600"/>
            <a:ext cx="185166" cy="1082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1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748277" y="3003804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108703" y="3003804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185665" y="3003804"/>
            <a:ext cx="108204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748277" y="3425952"/>
            <a:ext cx="123443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71721" y="3425952"/>
            <a:ext cx="236981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108703" y="3425952"/>
            <a:ext cx="76962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185665" y="3425952"/>
            <a:ext cx="108204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48277" y="3477767"/>
            <a:ext cx="123443" cy="4709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871721" y="3477767"/>
            <a:ext cx="236981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108703" y="3477767"/>
            <a:ext cx="185166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871721" y="3899915"/>
            <a:ext cx="236981" cy="487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108703" y="3899915"/>
            <a:ext cx="185166" cy="487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448555" y="2362946"/>
            <a:ext cx="3351276" cy="3343655"/>
          </a:xfrm>
          <a:custGeom>
            <a:avLst/>
            <a:gdLst/>
            <a:ahLst/>
            <a:cxnLst/>
            <a:rect l="l" t="t" r="r" b="b"/>
            <a:pathLst>
              <a:path w="3351276" h="3343655">
                <a:moveTo>
                  <a:pt x="0" y="0"/>
                </a:moveTo>
                <a:lnTo>
                  <a:pt x="0" y="3343655"/>
                </a:lnTo>
                <a:lnTo>
                  <a:pt x="3351276" y="3343655"/>
                </a:lnTo>
                <a:lnTo>
                  <a:pt x="3351276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447793" y="2362200"/>
            <a:ext cx="3352800" cy="33451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029946" y="2439161"/>
            <a:ext cx="3503675" cy="3246120"/>
          </a:xfrm>
          <a:custGeom>
            <a:avLst/>
            <a:gdLst/>
            <a:ahLst/>
            <a:cxnLst/>
            <a:rect l="l" t="t" r="r" b="b"/>
            <a:pathLst>
              <a:path w="3503675" h="3246120">
                <a:moveTo>
                  <a:pt x="0" y="0"/>
                </a:moveTo>
                <a:lnTo>
                  <a:pt x="0" y="3246120"/>
                </a:lnTo>
                <a:lnTo>
                  <a:pt x="3503675" y="3246119"/>
                </a:lnTo>
                <a:lnTo>
                  <a:pt x="3503675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029200" y="2438399"/>
            <a:ext cx="3505200" cy="324764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688083" y="1581098"/>
            <a:ext cx="254324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st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lang="pt-BR"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ção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295650" y="1581098"/>
            <a:ext cx="71321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074910" y="1581098"/>
            <a:ext cx="4030889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o-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dap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lang="pt-BR" sz="4400" spc="-1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ção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12133" y="6190785"/>
            <a:ext cx="8885093" cy="2539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64"/>
              </a:lnSpc>
              <a:spcBef>
                <a:spcPts val="93"/>
              </a:spcBef>
            </a:pPr>
            <a:r>
              <a:rPr sz="1800" spc="0" dirty="0" smtClean="0">
                <a:latin typeface="Arial"/>
                <a:cs typeface="Arial"/>
              </a:rPr>
              <a:t>A</a:t>
            </a:r>
            <a:r>
              <a:rPr sz="1800" spc="-4" dirty="0" smtClean="0">
                <a:latin typeface="Arial"/>
                <a:cs typeface="Arial"/>
              </a:rPr>
              <a:t>l</a:t>
            </a:r>
            <a:r>
              <a:rPr sz="1800" spc="4" dirty="0" smtClean="0">
                <a:latin typeface="Arial"/>
                <a:cs typeface="Arial"/>
              </a:rPr>
              <a:t>t</a:t>
            </a:r>
            <a:r>
              <a:rPr sz="1800" spc="-4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r</a:t>
            </a:r>
            <a:r>
              <a:rPr sz="1800" spc="-4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ç</a:t>
            </a:r>
            <a:r>
              <a:rPr sz="1800" spc="-4" dirty="0" smtClean="0">
                <a:latin typeface="Arial"/>
                <a:cs typeface="Arial"/>
              </a:rPr>
              <a:t>õe</a:t>
            </a:r>
            <a:r>
              <a:rPr sz="1800" spc="0" dirty="0" smtClean="0">
                <a:latin typeface="Arial"/>
                <a:cs typeface="Arial"/>
              </a:rPr>
              <a:t>s</a:t>
            </a:r>
            <a:r>
              <a:rPr sz="1800" spc="4" dirty="0" smtClean="0">
                <a:latin typeface="Arial"/>
                <a:cs typeface="Arial"/>
              </a:rPr>
              <a:t> n</a:t>
            </a:r>
            <a:r>
              <a:rPr sz="1800" spc="-4" dirty="0" smtClean="0">
                <a:latin typeface="Arial"/>
                <a:cs typeface="Arial"/>
              </a:rPr>
              <a:t>o</a:t>
            </a:r>
            <a:r>
              <a:rPr sz="1800" spc="0" dirty="0" smtClean="0">
                <a:latin typeface="Arial"/>
                <a:cs typeface="Arial"/>
              </a:rPr>
              <a:t>s</a:t>
            </a:r>
            <a:r>
              <a:rPr sz="1800" spc="1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v</a:t>
            </a:r>
            <a:r>
              <a:rPr sz="1800" spc="-4" dirty="0" smtClean="0">
                <a:latin typeface="Arial"/>
                <a:cs typeface="Arial"/>
              </a:rPr>
              <a:t>alo</a:t>
            </a:r>
            <a:r>
              <a:rPr sz="1800" spc="0" dirty="0" smtClean="0">
                <a:latin typeface="Arial"/>
                <a:cs typeface="Arial"/>
              </a:rPr>
              <a:t>r</a:t>
            </a:r>
            <a:r>
              <a:rPr sz="1800" spc="-4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s</a:t>
            </a:r>
            <a:r>
              <a:rPr sz="1800" spc="4" dirty="0" smtClean="0">
                <a:latin typeface="Arial"/>
                <a:cs typeface="Arial"/>
              </a:rPr>
              <a:t> </a:t>
            </a:r>
            <a:r>
              <a:rPr sz="1800" spc="-4" dirty="0" smtClean="0">
                <a:latin typeface="Arial"/>
                <a:cs typeface="Arial"/>
              </a:rPr>
              <a:t>d</a:t>
            </a:r>
            <a:r>
              <a:rPr sz="1800" spc="0" dirty="0" smtClean="0">
                <a:latin typeface="Arial"/>
                <a:cs typeface="Arial"/>
              </a:rPr>
              <a:t>o </a:t>
            </a:r>
            <a:r>
              <a:rPr sz="1800" spc="4" dirty="0" smtClean="0">
                <a:latin typeface="Arial"/>
                <a:cs typeface="Arial"/>
              </a:rPr>
              <a:t>F</a:t>
            </a:r>
            <a:r>
              <a:rPr sz="1800" spc="-4" dirty="0" smtClean="0">
                <a:latin typeface="Arial"/>
                <a:cs typeface="Arial"/>
              </a:rPr>
              <a:t>i</a:t>
            </a:r>
            <a:r>
              <a:rPr sz="1800" spc="14" dirty="0" smtClean="0">
                <a:latin typeface="Arial"/>
                <a:cs typeface="Arial"/>
              </a:rPr>
              <a:t>t</a:t>
            </a:r>
            <a:r>
              <a:rPr sz="1800" spc="-4" dirty="0" smtClean="0">
                <a:latin typeface="Arial"/>
                <a:cs typeface="Arial"/>
              </a:rPr>
              <a:t>ne</a:t>
            </a:r>
            <a:r>
              <a:rPr sz="1800" spc="0" dirty="0" smtClean="0">
                <a:latin typeface="Arial"/>
                <a:cs typeface="Arial"/>
              </a:rPr>
              <a:t>ss</a:t>
            </a:r>
            <a:r>
              <a:rPr sz="1800" spc="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(</a:t>
            </a:r>
            <a:r>
              <a:rPr sz="1800" spc="-4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s</a:t>
            </a:r>
            <a:r>
              <a:rPr sz="1800" spc="-4" dirty="0" smtClean="0">
                <a:latin typeface="Arial"/>
                <a:cs typeface="Arial"/>
              </a:rPr>
              <a:t>q</a:t>
            </a:r>
            <a:r>
              <a:rPr sz="1800" spc="4" dirty="0" smtClean="0">
                <a:latin typeface="Arial"/>
                <a:cs typeface="Arial"/>
              </a:rPr>
              <a:t>u</a:t>
            </a:r>
            <a:r>
              <a:rPr sz="1800" spc="-4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r</a:t>
            </a:r>
            <a:r>
              <a:rPr sz="1800" spc="4" dirty="0" smtClean="0">
                <a:latin typeface="Arial"/>
                <a:cs typeface="Arial"/>
              </a:rPr>
              <a:t>d</a:t>
            </a:r>
            <a:r>
              <a:rPr sz="1800" spc="-4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)</a:t>
            </a:r>
            <a:r>
              <a:rPr sz="1800" spc="4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e </a:t>
            </a:r>
            <a:r>
              <a:rPr sz="1800" spc="4" dirty="0" smtClean="0">
                <a:latin typeface="Arial"/>
                <a:cs typeface="Arial"/>
              </a:rPr>
              <a:t>t</a:t>
            </a:r>
            <a:r>
              <a:rPr sz="1800" spc="-4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m</a:t>
            </a:r>
            <a:r>
              <a:rPr sz="1800" spc="-4" dirty="0" smtClean="0">
                <a:latin typeface="Arial"/>
                <a:cs typeface="Arial"/>
              </a:rPr>
              <a:t>anh</a:t>
            </a:r>
            <a:r>
              <a:rPr sz="1800" spc="0" dirty="0" smtClean="0">
                <a:latin typeface="Arial"/>
                <a:cs typeface="Arial"/>
              </a:rPr>
              <a:t>o </a:t>
            </a:r>
            <a:r>
              <a:rPr sz="1800" spc="4" dirty="0" smtClean="0">
                <a:latin typeface="Arial"/>
                <a:cs typeface="Arial"/>
              </a:rPr>
              <a:t>d</a:t>
            </a:r>
            <a:r>
              <a:rPr sz="1800" spc="0" dirty="0" smtClean="0">
                <a:latin typeface="Arial"/>
                <a:cs typeface="Arial"/>
              </a:rPr>
              <a:t>o </a:t>
            </a:r>
            <a:r>
              <a:rPr sz="1800" spc="-4" dirty="0" smtClean="0">
                <a:latin typeface="Arial"/>
                <a:cs typeface="Arial"/>
              </a:rPr>
              <a:t>pa</a:t>
            </a:r>
            <a:r>
              <a:rPr sz="1800" spc="0" dirty="0" smtClean="0">
                <a:latin typeface="Arial"/>
                <a:cs typeface="Arial"/>
              </a:rPr>
              <a:t>sso </a:t>
            </a:r>
            <a:r>
              <a:rPr sz="1800" spc="-4" dirty="0" smtClean="0">
                <a:latin typeface="Arial"/>
                <a:cs typeface="Arial"/>
              </a:rPr>
              <a:t>d</a:t>
            </a:r>
            <a:r>
              <a:rPr sz="1800" spc="0" dirty="0" smtClean="0">
                <a:latin typeface="Arial"/>
                <a:cs typeface="Arial"/>
              </a:rPr>
              <a:t>a m</a:t>
            </a:r>
            <a:r>
              <a:rPr sz="1800" spc="4" dirty="0" smtClean="0">
                <a:latin typeface="Arial"/>
                <a:cs typeface="Arial"/>
              </a:rPr>
              <a:t>ut</a:t>
            </a:r>
            <a:r>
              <a:rPr sz="1800" spc="-4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ç</a:t>
            </a:r>
            <a:r>
              <a:rPr sz="1800" spc="-4" dirty="0" smtClean="0">
                <a:latin typeface="Arial"/>
                <a:cs typeface="Arial"/>
              </a:rPr>
              <a:t>ã</a:t>
            </a:r>
            <a:r>
              <a:rPr sz="1800" spc="0" dirty="0" smtClean="0">
                <a:latin typeface="Arial"/>
                <a:cs typeface="Arial"/>
              </a:rPr>
              <a:t>o (</a:t>
            </a:r>
            <a:r>
              <a:rPr sz="1800" spc="-4" dirty="0" smtClean="0">
                <a:latin typeface="Arial"/>
                <a:cs typeface="Arial"/>
              </a:rPr>
              <a:t>di</a:t>
            </a:r>
            <a:r>
              <a:rPr sz="1800" spc="0" dirty="0" smtClean="0">
                <a:latin typeface="Arial"/>
                <a:cs typeface="Arial"/>
              </a:rPr>
              <a:t>r</a:t>
            </a:r>
            <a:r>
              <a:rPr sz="1800" spc="4" dirty="0" smtClean="0">
                <a:latin typeface="Arial"/>
                <a:cs typeface="Arial"/>
              </a:rPr>
              <a:t>e</a:t>
            </a:r>
            <a:r>
              <a:rPr sz="1800" spc="-4" dirty="0" smtClean="0">
                <a:latin typeface="Arial"/>
                <a:cs typeface="Arial"/>
              </a:rPr>
              <a:t>i</a:t>
            </a:r>
            <a:r>
              <a:rPr sz="1800" spc="4" dirty="0" smtClean="0">
                <a:latin typeface="Arial"/>
                <a:cs typeface="Arial"/>
              </a:rPr>
              <a:t>t</a:t>
            </a:r>
            <a:r>
              <a:rPr sz="1800" spc="-4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bject 29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2183383" y="910538"/>
            <a:ext cx="597001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4605"/>
              </a:lnSpc>
              <a:spcBef>
                <a:spcPts val="230"/>
              </a:spcBef>
            </a:pP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Pré-re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qu</a:t>
            </a:r>
            <a:r>
              <a:rPr sz="4400" spc="-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is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lang="pt-BR"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para a </a:t>
            </a:r>
            <a:r>
              <a:rPr lang="pt-BR"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Auto-Adaptação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869870" y="3552386"/>
            <a:ext cx="6350329" cy="56787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3588" indent="-888">
              <a:lnSpc>
                <a:spcPts val="4210"/>
              </a:lnSpc>
              <a:spcBef>
                <a:spcPts val="2147"/>
              </a:spcBef>
            </a:pPr>
            <a:r>
              <a:rPr sz="3200" spc="-4" dirty="0" err="1" smtClean="0">
                <a:latin typeface="Times New Roman"/>
                <a:cs typeface="Times New Roman"/>
              </a:rPr>
              <a:t>s</a:t>
            </a:r>
            <a:r>
              <a:rPr sz="3200" spc="4" dirty="0" err="1" smtClean="0">
                <a:latin typeface="Times New Roman"/>
                <a:cs typeface="Times New Roman"/>
              </a:rPr>
              <a:t>e</a:t>
            </a:r>
            <a:r>
              <a:rPr sz="3200" spc="0" dirty="0" err="1" smtClean="0">
                <a:latin typeface="Times New Roman"/>
                <a:cs typeface="Times New Roman"/>
              </a:rPr>
              <a:t>l</a:t>
            </a:r>
            <a:r>
              <a:rPr sz="3200" spc="4" dirty="0" err="1" smtClean="0">
                <a:latin typeface="Times New Roman"/>
                <a:cs typeface="Times New Roman"/>
              </a:rPr>
              <a:t>e</a:t>
            </a:r>
            <a:r>
              <a:rPr lang="pt-BR" sz="3200" spc="-14" dirty="0" err="1" smtClean="0">
                <a:latin typeface="Times New Roman"/>
                <a:cs typeface="Times New Roman"/>
              </a:rPr>
              <a:t>ção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lang="pt-BR" sz="3200" spc="4" dirty="0" smtClean="0">
                <a:latin typeface="Times New Roman"/>
                <a:cs typeface="Times New Roman"/>
              </a:rPr>
              <a:t>não</a:t>
            </a:r>
            <a:r>
              <a:rPr sz="3200" spc="74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é</a:t>
            </a:r>
            <a:r>
              <a:rPr sz="3200" spc="455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ao</a:t>
            </a:r>
            <a:r>
              <a:rPr sz="3200" spc="760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fo</a:t>
            </a:r>
            <a:r>
              <a:rPr sz="3200" spc="-4" dirty="0" smtClean="0">
                <a:latin typeface="Times New Roman"/>
                <a:cs typeface="Times New Roman"/>
              </a:rPr>
              <a:t>rt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,</a:t>
            </a:r>
            <a:r>
              <a:rPr lang="pt-BR" sz="3200" spc="0" dirty="0" smtClean="0">
                <a:latin typeface="Times New Roman"/>
                <a:cs typeface="Times New Roman"/>
              </a:rPr>
              <a:t> e.g. </a:t>
            </a:r>
            <a:r>
              <a:rPr lang="el-GR" sz="3200" baseline="1074" dirty="0" smtClean="0">
                <a:latin typeface="Meiryo"/>
                <a:cs typeface="Meiryo"/>
              </a:rPr>
              <a:t>λ</a:t>
            </a:r>
            <a:r>
              <a:rPr lang="pt-BR" sz="3200" baseline="1074" dirty="0" smtClean="0">
                <a:latin typeface="Meiryo"/>
                <a:cs typeface="Meiryo"/>
              </a:rPr>
              <a:t> </a:t>
            </a:r>
            <a:r>
              <a:rPr lang="pt-BR" sz="3200" baseline="1611" dirty="0" smtClean="0">
                <a:latin typeface="Meiryo"/>
                <a:cs typeface="Meiryo"/>
              </a:rPr>
              <a:t>≈ </a:t>
            </a:r>
            <a:r>
              <a:rPr lang="pt-BR" sz="3200" baseline="1811" dirty="0">
                <a:latin typeface="Times New Roman"/>
                <a:cs typeface="Times New Roman"/>
              </a:rPr>
              <a:t>7</a:t>
            </a:r>
            <a:r>
              <a:rPr lang="pt-BR" sz="3200" spc="343" baseline="1811" dirty="0">
                <a:latin typeface="Times New Roman"/>
                <a:cs typeface="Times New Roman"/>
              </a:rPr>
              <a:t> </a:t>
            </a:r>
            <a:r>
              <a:rPr lang="pt-BR" sz="3200" baseline="2898" dirty="0">
                <a:latin typeface="Times New Roman"/>
                <a:cs typeface="Times New Roman"/>
              </a:rPr>
              <a:t>•</a:t>
            </a:r>
            <a:r>
              <a:rPr lang="pt-BR" sz="3200" spc="350" baseline="2898" dirty="0">
                <a:latin typeface="Times New Roman"/>
                <a:cs typeface="Times New Roman"/>
              </a:rPr>
              <a:t> </a:t>
            </a:r>
            <a:r>
              <a:rPr lang="pt-BR" sz="3200" baseline="1074" dirty="0" smtClean="0">
                <a:latin typeface="Meiryo"/>
                <a:cs typeface="Meiryo"/>
              </a:rPr>
              <a:t>µ</a:t>
            </a:r>
            <a:endParaRPr lang="pt-BR" sz="3200" dirty="0">
              <a:latin typeface="Meiryo"/>
              <a:cs typeface="Meiryo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40733" y="2531903"/>
            <a:ext cx="1090059" cy="9905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65"/>
              </a:lnSpc>
              <a:spcBef>
                <a:spcPts val="208"/>
              </a:spcBef>
            </a:pPr>
            <a:r>
              <a:rPr sz="2850" spc="0" baseline="16782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2850" spc="278" baseline="16782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4800" spc="0" baseline="5908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µ</a:t>
            </a:r>
            <a:r>
              <a:rPr sz="4800" spc="-244" baseline="5908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800" spc="0" baseline="996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 marR="10667">
              <a:lnSpc>
                <a:spcPts val="3635"/>
              </a:lnSpc>
            </a:pPr>
            <a:r>
              <a:rPr sz="2850" spc="0" baseline="3051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2850" spc="278" baseline="3051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4800" spc="0" baseline="107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sz="4800" spc="-138" baseline="107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800" spc="0" baseline="181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676400" y="2531903"/>
            <a:ext cx="6895546" cy="9905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759" marR="4382">
              <a:lnSpc>
                <a:spcPts val="3450"/>
              </a:lnSpc>
              <a:spcBef>
                <a:spcPts val="172"/>
              </a:spcBef>
            </a:pPr>
            <a:r>
              <a:rPr sz="3200" spc="0" dirty="0" smtClean="0">
                <a:latin typeface="Times New Roman"/>
                <a:cs typeface="Times New Roman"/>
              </a:rPr>
              <a:t>1</a:t>
            </a:r>
            <a:r>
              <a:rPr sz="3200" spc="343" dirty="0" smtClean="0">
                <a:latin typeface="Times New Roman"/>
                <a:cs typeface="Times New Roman"/>
              </a:rPr>
              <a:t> </a:t>
            </a:r>
            <a:r>
              <a:rPr sz="3200" spc="19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lang="pt-BR" sz="3200" spc="0" dirty="0" smtClean="0">
                <a:latin typeface="Times New Roman"/>
                <a:cs typeface="Times New Roman"/>
              </a:rPr>
              <a:t> </a:t>
            </a:r>
            <a:r>
              <a:rPr lang="pt-BR" sz="3200" spc="4" dirty="0">
                <a:latin typeface="Times New Roman"/>
                <a:cs typeface="Times New Roman"/>
              </a:rPr>
              <a:t>d</a:t>
            </a:r>
            <a:r>
              <a:rPr lang="pt-BR" sz="3200" dirty="0">
                <a:latin typeface="Times New Roman"/>
                <a:cs typeface="Times New Roman"/>
              </a:rPr>
              <a:t>if</a:t>
            </a:r>
            <a:r>
              <a:rPr lang="pt-BR" sz="3200" spc="4" dirty="0">
                <a:latin typeface="Times New Roman"/>
                <a:cs typeface="Times New Roman"/>
              </a:rPr>
              <a:t>e</a:t>
            </a:r>
            <a:r>
              <a:rPr lang="pt-BR" sz="3200" spc="-4" dirty="0">
                <a:latin typeface="Times New Roman"/>
                <a:cs typeface="Times New Roman"/>
              </a:rPr>
              <a:t>r</a:t>
            </a:r>
            <a:r>
              <a:rPr lang="pt-BR" sz="3200" spc="4" dirty="0">
                <a:latin typeface="Times New Roman"/>
                <a:cs typeface="Times New Roman"/>
              </a:rPr>
              <a:t>en</a:t>
            </a:r>
            <a:r>
              <a:rPr lang="pt-BR" sz="3200" spc="-4" dirty="0">
                <a:latin typeface="Times New Roman"/>
                <a:cs typeface="Times New Roman"/>
              </a:rPr>
              <a:t>t</a:t>
            </a:r>
            <a:r>
              <a:rPr lang="pt-BR" sz="3200" spc="4" dirty="0">
                <a:latin typeface="Times New Roman"/>
                <a:cs typeface="Times New Roman"/>
              </a:rPr>
              <a:t>e</a:t>
            </a:r>
            <a:r>
              <a:rPr lang="pt-BR" sz="3200" dirty="0">
                <a:latin typeface="Times New Roman"/>
                <a:cs typeface="Times New Roman"/>
              </a:rPr>
              <a:t>s</a:t>
            </a:r>
            <a:r>
              <a:rPr lang="pt-BR" sz="3200" spc="194" dirty="0">
                <a:latin typeface="Times New Roman"/>
                <a:cs typeface="Times New Roman"/>
              </a:rPr>
              <a:t> </a:t>
            </a:r>
            <a:r>
              <a:rPr lang="pt-BR" sz="3200" spc="4" dirty="0">
                <a:latin typeface="Times New Roman"/>
                <a:cs typeface="Times New Roman"/>
              </a:rPr>
              <a:t>e</a:t>
            </a:r>
            <a:r>
              <a:rPr lang="pt-BR" sz="3200" spc="-14" dirty="0">
                <a:latin typeface="Times New Roman"/>
                <a:cs typeface="Times New Roman"/>
              </a:rPr>
              <a:t>s</a:t>
            </a:r>
            <a:r>
              <a:rPr lang="pt-BR" sz="3200" spc="-4" dirty="0">
                <a:latin typeface="Times New Roman"/>
                <a:cs typeface="Times New Roman"/>
              </a:rPr>
              <a:t>tr</a:t>
            </a:r>
            <a:r>
              <a:rPr lang="pt-BR" sz="3200" dirty="0">
                <a:latin typeface="Times New Roman"/>
                <a:cs typeface="Times New Roman"/>
              </a:rPr>
              <a:t>a</a:t>
            </a:r>
            <a:r>
              <a:rPr lang="pt-BR" sz="3200" spc="-4" dirty="0">
                <a:latin typeface="Times New Roman"/>
                <a:cs typeface="Times New Roman"/>
              </a:rPr>
              <a:t>t</a:t>
            </a:r>
            <a:r>
              <a:rPr lang="pt-BR" sz="3200" spc="4" dirty="0">
                <a:latin typeface="Times New Roman"/>
                <a:cs typeface="Times New Roman"/>
              </a:rPr>
              <a:t>ég</a:t>
            </a:r>
            <a:r>
              <a:rPr lang="pt-BR" sz="3200" dirty="0">
                <a:latin typeface="Times New Roman"/>
                <a:cs typeface="Times New Roman"/>
              </a:rPr>
              <a:t>ias </a:t>
            </a:r>
            <a:endParaRPr sz="3200" dirty="0">
              <a:latin typeface="Times New Roman"/>
              <a:cs typeface="Times New Roman"/>
            </a:endParaRPr>
          </a:p>
          <a:p>
            <a:pPr marL="12700">
              <a:lnSpc>
                <a:spcPts val="4350"/>
              </a:lnSpc>
              <a:spcBef>
                <a:spcPts val="45"/>
              </a:spcBef>
            </a:pPr>
            <a:r>
              <a:rPr sz="3200" spc="0" dirty="0" smtClean="0">
                <a:latin typeface="Meiryo"/>
                <a:cs typeface="Meiryo"/>
              </a:rPr>
              <a:t>µ</a:t>
            </a:r>
            <a:r>
              <a:rPr sz="3200" spc="-244" dirty="0" smtClean="0">
                <a:latin typeface="Meiryo"/>
                <a:cs typeface="Meiryo"/>
              </a:rPr>
              <a:t> </a:t>
            </a:r>
            <a:r>
              <a:rPr sz="3200" spc="19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lang="pt-BR" sz="3200" spc="0" dirty="0" smtClean="0">
                <a:latin typeface="Times New Roman"/>
                <a:cs typeface="Times New Roman"/>
              </a:rPr>
              <a:t> </a:t>
            </a:r>
            <a:r>
              <a:rPr lang="pt-BR" sz="3200" spc="4" dirty="0">
                <a:latin typeface="Times New Roman"/>
                <a:cs typeface="Times New Roman"/>
              </a:rPr>
              <a:t>ge</a:t>
            </a:r>
            <a:r>
              <a:rPr lang="pt-BR" sz="3200" spc="-14" dirty="0">
                <a:latin typeface="Times New Roman"/>
                <a:cs typeface="Times New Roman"/>
              </a:rPr>
              <a:t>ra</a:t>
            </a:r>
            <a:r>
              <a:rPr lang="pt-BR" sz="3200" dirty="0">
                <a:latin typeface="Times New Roman"/>
                <a:cs typeface="Times New Roman"/>
              </a:rPr>
              <a:t>r </a:t>
            </a:r>
            <a:r>
              <a:rPr lang="pt-BR" sz="3200" spc="235" dirty="0">
                <a:latin typeface="Times New Roman"/>
                <a:cs typeface="Times New Roman"/>
              </a:rPr>
              <a:t> </a:t>
            </a:r>
            <a:r>
              <a:rPr lang="pt-BR" sz="3200" spc="5" dirty="0">
                <a:latin typeface="Times New Roman"/>
                <a:cs typeface="Times New Roman"/>
              </a:rPr>
              <a:t>e</a:t>
            </a:r>
            <a:r>
              <a:rPr lang="pt-BR" sz="3200" spc="-5" dirty="0">
                <a:latin typeface="Times New Roman"/>
                <a:cs typeface="Times New Roman"/>
              </a:rPr>
              <a:t>xc</a:t>
            </a:r>
            <a:r>
              <a:rPr lang="pt-BR" sz="3200" spc="5" dirty="0">
                <a:latin typeface="Times New Roman"/>
                <a:cs typeface="Times New Roman"/>
              </a:rPr>
              <a:t>e</a:t>
            </a:r>
            <a:r>
              <a:rPr lang="pt-BR" sz="3200" spc="-5" dirty="0">
                <a:latin typeface="Times New Roman"/>
                <a:cs typeface="Times New Roman"/>
              </a:rPr>
              <a:t>s</a:t>
            </a:r>
            <a:r>
              <a:rPr lang="pt-BR" sz="3200" spc="-16" dirty="0">
                <a:latin typeface="Times New Roman"/>
                <a:cs typeface="Times New Roman"/>
              </a:rPr>
              <a:t>s</a:t>
            </a:r>
            <a:r>
              <a:rPr lang="pt-BR" sz="3200" dirty="0">
                <a:latin typeface="Times New Roman"/>
                <a:cs typeface="Times New Roman"/>
              </a:rPr>
              <a:t>o</a:t>
            </a:r>
            <a:r>
              <a:rPr lang="pt-BR" sz="3200" spc="155" dirty="0">
                <a:latin typeface="Times New Roman"/>
                <a:cs typeface="Times New Roman"/>
              </a:rPr>
              <a:t> </a:t>
            </a:r>
            <a:r>
              <a:rPr lang="pt-BR" sz="3200" spc="4" dirty="0">
                <a:latin typeface="Times New Roman"/>
                <a:cs typeface="Times New Roman"/>
              </a:rPr>
              <a:t>d</a:t>
            </a:r>
            <a:r>
              <a:rPr lang="pt-BR" sz="3200" dirty="0">
                <a:latin typeface="Times New Roman"/>
                <a:cs typeface="Times New Roman"/>
              </a:rPr>
              <a:t>e</a:t>
            </a:r>
            <a:r>
              <a:rPr lang="pt-BR" sz="3200" spc="615" dirty="0">
                <a:latin typeface="Times New Roman"/>
                <a:cs typeface="Times New Roman"/>
              </a:rPr>
              <a:t> </a:t>
            </a:r>
            <a:r>
              <a:rPr lang="pt-BR" sz="3200" spc="4" dirty="0">
                <a:latin typeface="Times New Roman"/>
                <a:cs typeface="Times New Roman"/>
              </a:rPr>
              <a:t>p</a:t>
            </a:r>
            <a:r>
              <a:rPr lang="pt-BR" sz="3200" spc="-4" dirty="0">
                <a:latin typeface="Times New Roman"/>
                <a:cs typeface="Times New Roman"/>
              </a:rPr>
              <a:t>r</a:t>
            </a:r>
            <a:r>
              <a:rPr lang="pt-BR" sz="3200" dirty="0">
                <a:latin typeface="Times New Roman"/>
                <a:cs typeface="Times New Roman"/>
              </a:rPr>
              <a:t>ole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40733" y="3601751"/>
            <a:ext cx="2376032" cy="8929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50"/>
              </a:lnSpc>
              <a:spcBef>
                <a:spcPts val="172"/>
              </a:spcBef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900" spc="278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-5" dirty="0" err="1" smtClean="0">
                <a:latin typeface="Times New Roman"/>
                <a:cs typeface="Times New Roman"/>
              </a:rPr>
              <a:t>Pr</a:t>
            </a:r>
            <a:r>
              <a:rPr sz="3200" spc="5" dirty="0" err="1" smtClean="0">
                <a:latin typeface="Times New Roman"/>
                <a:cs typeface="Times New Roman"/>
              </a:rPr>
              <a:t>e</a:t>
            </a:r>
            <a:r>
              <a:rPr sz="3200" spc="-5" dirty="0" err="1" smtClean="0">
                <a:latin typeface="Times New Roman"/>
                <a:cs typeface="Times New Roman"/>
              </a:rPr>
              <a:t>s</a:t>
            </a:r>
            <a:r>
              <a:rPr lang="pt-BR" sz="3200" spc="-16" dirty="0" smtClean="0">
                <a:latin typeface="Times New Roman"/>
                <a:cs typeface="Times New Roman"/>
              </a:rPr>
              <a:t>são</a:t>
            </a:r>
            <a:r>
              <a:rPr sz="3200" spc="19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40733" y="4419600"/>
            <a:ext cx="8289544" cy="143756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599" indent="-342899">
              <a:spcBef>
                <a:spcPts val="80"/>
              </a:spcBef>
              <a:tabLst>
                <a:tab pos="342900" algn="l"/>
              </a:tabLst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	</a:t>
            </a:r>
            <a:r>
              <a:rPr sz="3200" spc="0" dirty="0" err="1" smtClean="0">
                <a:latin typeface="Times New Roman"/>
                <a:cs typeface="Times New Roman"/>
              </a:rPr>
              <a:t>U</a:t>
            </a:r>
            <a:r>
              <a:rPr sz="3200" spc="-4" dirty="0" err="1" smtClean="0">
                <a:latin typeface="Times New Roman"/>
                <a:cs typeface="Times New Roman"/>
              </a:rPr>
              <a:t>s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sz="3200" spc="271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610" dirty="0" smtClean="0">
                <a:latin typeface="Times New Roman"/>
                <a:cs typeface="Times New Roman"/>
              </a:rPr>
              <a:t> </a:t>
            </a:r>
            <a:r>
              <a:rPr sz="3200" spc="-14" dirty="0" err="1" smtClean="0">
                <a:latin typeface="Times New Roman"/>
                <a:cs typeface="Times New Roman"/>
              </a:rPr>
              <a:t>s</a:t>
            </a:r>
            <a:r>
              <a:rPr sz="3200" spc="4" dirty="0" err="1" smtClean="0">
                <a:latin typeface="Times New Roman"/>
                <a:cs typeface="Times New Roman"/>
              </a:rPr>
              <a:t>e</a:t>
            </a:r>
            <a:r>
              <a:rPr sz="3200" spc="0" dirty="0" err="1" smtClean="0">
                <a:latin typeface="Times New Roman"/>
                <a:cs typeface="Times New Roman"/>
              </a:rPr>
              <a:t>l</a:t>
            </a:r>
            <a:r>
              <a:rPr sz="3200" spc="4" dirty="0" err="1" smtClean="0">
                <a:latin typeface="Times New Roman"/>
                <a:cs typeface="Times New Roman"/>
              </a:rPr>
              <a:t>e</a:t>
            </a:r>
            <a:r>
              <a:rPr lang="pt-BR" sz="3200" spc="-4" dirty="0" err="1" smtClean="0">
                <a:latin typeface="Times New Roman"/>
                <a:cs typeface="Times New Roman"/>
              </a:rPr>
              <a:t>ção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-19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sz="32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µ,</a:t>
            </a:r>
            <a:r>
              <a:rPr sz="3200" spc="367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sz="32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sz="3200" spc="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sz="3200" spc="9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sz="3200" spc="-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sz="32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3200" spc="1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sz="32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sz="3200" spc="629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0" dirty="0" err="1" smtClean="0">
                <a:latin typeface="Times New Roman"/>
                <a:cs typeface="Times New Roman"/>
              </a:rPr>
              <a:t>liv</a:t>
            </a:r>
            <a:r>
              <a:rPr sz="3200" spc="9" dirty="0" err="1" smtClean="0">
                <a:latin typeface="Times New Roman"/>
                <a:cs typeface="Times New Roman"/>
              </a:rPr>
              <a:t>r</a:t>
            </a:r>
            <a:r>
              <a:rPr sz="3200" spc="0" dirty="0" err="1" smtClean="0">
                <a:latin typeface="Times New Roman"/>
                <a:cs typeface="Times New Roman"/>
              </a:rPr>
              <a:t>ar</a:t>
            </a:r>
            <a:r>
              <a:rPr lang="pt-BR" sz="3200" spc="0" dirty="0" smtClean="0">
                <a:latin typeface="Times New Roman"/>
                <a:cs typeface="Times New Roman"/>
              </a:rPr>
              <a:t> </a:t>
            </a:r>
            <a:r>
              <a:rPr lang="pt-BR" sz="3200" spc="4" dirty="0" smtClean="0">
                <a:latin typeface="Times New Roman"/>
                <a:cs typeface="Times New Roman"/>
              </a:rPr>
              <a:t>d</a:t>
            </a:r>
            <a:r>
              <a:rPr lang="pt-BR" sz="3200" spc="0" dirty="0" smtClean="0">
                <a:latin typeface="Times New Roman"/>
                <a:cs typeface="Times New Roman"/>
              </a:rPr>
              <a:t>o</a:t>
            </a:r>
            <a:r>
              <a:rPr lang="pt-BR" sz="3200" spc="487" dirty="0" smtClean="0">
                <a:latin typeface="Times New Roman"/>
                <a:cs typeface="Times New Roman"/>
              </a:rPr>
              <a:t> </a:t>
            </a:r>
            <a:r>
              <a:rPr lang="pt-BR" sz="3200" spc="4" dirty="0" smtClean="0">
                <a:latin typeface="Times New Roman"/>
                <a:cs typeface="Times New Roman"/>
              </a:rPr>
              <a:t>e</a:t>
            </a:r>
            <a:r>
              <a:rPr lang="pt-BR" sz="3200" spc="-14" dirty="0" smtClean="0">
                <a:latin typeface="Times New Roman"/>
                <a:cs typeface="Times New Roman"/>
              </a:rPr>
              <a:t>r</a:t>
            </a:r>
            <a:r>
              <a:rPr lang="pt-BR" sz="3200" spc="-4" dirty="0" smtClean="0">
                <a:latin typeface="Times New Roman"/>
                <a:cs typeface="Times New Roman"/>
              </a:rPr>
              <a:t>r</a:t>
            </a:r>
            <a:r>
              <a:rPr lang="pt-BR" sz="3200" spc="0" dirty="0" smtClean="0">
                <a:latin typeface="Times New Roman"/>
                <a:cs typeface="Times New Roman"/>
              </a:rPr>
              <a:t>o </a:t>
            </a:r>
            <a:r>
              <a:rPr lang="pt-BR" sz="3200" spc="4" dirty="0" smtClean="0">
                <a:latin typeface="Times New Roman"/>
                <a:cs typeface="Times New Roman"/>
              </a:rPr>
              <a:t>d</a:t>
            </a:r>
            <a:r>
              <a:rPr lang="pt-BR" sz="3200" spc="0" dirty="0" smtClean="0">
                <a:latin typeface="Times New Roman"/>
                <a:cs typeface="Times New Roman"/>
              </a:rPr>
              <a:t>e</a:t>
            </a:r>
            <a:r>
              <a:rPr lang="pt-BR" sz="3200" spc="615" dirty="0" smtClean="0">
                <a:latin typeface="Times New Roman"/>
                <a:cs typeface="Times New Roman"/>
              </a:rPr>
              <a:t> </a:t>
            </a:r>
            <a:r>
              <a:rPr lang="pt-BR" sz="3200" spc="0" dirty="0" smtClean="0">
                <a:latin typeface="Times New Roman"/>
                <a:cs typeface="Times New Roman"/>
              </a:rPr>
              <a:t>a</a:t>
            </a:r>
            <a:r>
              <a:rPr lang="pt-BR" sz="3200" spc="5" dirty="0" smtClean="0">
                <a:latin typeface="Times New Roman"/>
                <a:cs typeface="Times New Roman"/>
              </a:rPr>
              <a:t>d</a:t>
            </a:r>
            <a:r>
              <a:rPr lang="pt-BR" sz="3200" spc="0" dirty="0" smtClean="0">
                <a:latin typeface="Times New Roman"/>
                <a:cs typeface="Times New Roman"/>
              </a:rPr>
              <a:t>a</a:t>
            </a:r>
            <a:r>
              <a:rPr lang="pt-BR" sz="3200" spc="-5" dirty="0" smtClean="0">
                <a:latin typeface="Times New Roman"/>
                <a:cs typeface="Times New Roman"/>
              </a:rPr>
              <a:t>pt</a:t>
            </a:r>
            <a:r>
              <a:rPr lang="pt-BR" sz="3200" spc="0" dirty="0" smtClean="0">
                <a:latin typeface="Times New Roman"/>
                <a:cs typeface="Times New Roman"/>
              </a:rPr>
              <a:t>a</a:t>
            </a:r>
            <a:r>
              <a:rPr lang="pt-BR" sz="3200" spc="-5" dirty="0" smtClean="0">
                <a:latin typeface="Times New Roman"/>
                <a:cs typeface="Times New Roman"/>
              </a:rPr>
              <a:t>ção</a:t>
            </a:r>
            <a:r>
              <a:rPr lang="pt-BR" sz="3200" spc="139" dirty="0" smtClean="0">
                <a:latin typeface="Times New Roman"/>
                <a:cs typeface="Times New Roman"/>
              </a:rPr>
              <a:t> </a:t>
            </a:r>
            <a:r>
              <a:rPr lang="pt-BR" sz="3200" spc="-9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32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pt-BR" sz="3200" spc="643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endParaRPr lang="el-G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5599" indent="-342899">
              <a:lnSpc>
                <a:spcPts val="6206"/>
              </a:lnSpc>
              <a:spcBef>
                <a:spcPts val="80"/>
              </a:spcBef>
              <a:tabLst>
                <a:tab pos="342900" algn="l"/>
              </a:tabLst>
            </a:pPr>
            <a:r>
              <a:rPr lang="pt-BR" sz="3200" spc="0" dirty="0" smtClean="0">
                <a:latin typeface="Times New Roman"/>
                <a:cs typeface="Times New Roman"/>
              </a:rPr>
              <a:t> </a:t>
            </a:r>
            <a:endParaRPr lang="pt-BR" sz="3200" dirty="0" smtClean="0">
              <a:latin typeface="Times New Roman"/>
              <a:cs typeface="Times New Roman"/>
            </a:endParaRPr>
          </a:p>
          <a:p>
            <a:pPr marL="355599" indent="-342899">
              <a:lnSpc>
                <a:spcPts val="6206"/>
              </a:lnSpc>
              <a:spcBef>
                <a:spcPts val="80"/>
              </a:spcBef>
              <a:tabLst>
                <a:tab pos="342900" algn="l"/>
              </a:tabLst>
            </a:pPr>
            <a:r>
              <a:rPr sz="3200" spc="0" dirty="0" smtClean="0">
                <a:latin typeface="Times New Roman"/>
                <a:cs typeface="Times New Roman"/>
              </a:rPr>
              <a:t> 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398893" y="4805164"/>
            <a:ext cx="1386254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74769" y="5410200"/>
            <a:ext cx="7697177" cy="8696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599" indent="-342899">
              <a:lnSpc>
                <a:spcPts val="3440"/>
              </a:lnSpc>
              <a:spcBef>
                <a:spcPts val="172"/>
              </a:spcBef>
              <a:tabLst>
                <a:tab pos="342900" algn="l"/>
              </a:tabLst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	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str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ég</a:t>
            </a:r>
            <a:r>
              <a:rPr sz="3200" spc="0" dirty="0" smtClean="0">
                <a:latin typeface="Times New Roman"/>
                <a:cs typeface="Times New Roman"/>
              </a:rPr>
              <a:t>ia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615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m</a:t>
            </a:r>
            <a:r>
              <a:rPr sz="3200" spc="14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st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615" dirty="0" smtClean="0">
                <a:latin typeface="Times New Roman"/>
                <a:cs typeface="Times New Roman"/>
              </a:rPr>
              <a:t> </a:t>
            </a:r>
            <a:r>
              <a:rPr sz="3200" spc="5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5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âm</a:t>
            </a:r>
            <a:r>
              <a:rPr sz="3200" spc="-11" dirty="0" smtClean="0">
                <a:latin typeface="Times New Roman"/>
                <a:cs typeface="Times New Roman"/>
              </a:rPr>
              <a:t>e</a:t>
            </a:r>
            <a:r>
              <a:rPr sz="3200" spc="-5" dirty="0" smtClean="0">
                <a:latin typeface="Times New Roman"/>
                <a:cs typeface="Times New Roman"/>
              </a:rPr>
              <a:t>tr</a:t>
            </a:r>
            <a:r>
              <a:rPr sz="3200" spc="0" dirty="0" smtClean="0">
                <a:latin typeface="Times New Roman"/>
                <a:cs typeface="Times New Roman"/>
              </a:rPr>
              <a:t>os</a:t>
            </a:r>
            <a:r>
              <a:rPr sz="3200" spc="171" dirty="0" smtClean="0">
                <a:latin typeface="Times New Roman"/>
                <a:cs typeface="Times New Roman"/>
              </a:rPr>
              <a:t> </a:t>
            </a:r>
            <a:r>
              <a:rPr sz="3200" spc="4" dirty="0" err="1" smtClean="0">
                <a:latin typeface="Times New Roman"/>
                <a:cs typeface="Times New Roman"/>
              </a:rPr>
              <a:t>p</a:t>
            </a:r>
            <a:r>
              <a:rPr sz="3200" spc="0" dirty="0" err="1" smtClean="0">
                <a:latin typeface="Times New Roman"/>
                <a:cs typeface="Times New Roman"/>
              </a:rPr>
              <a:t>or</a:t>
            </a:r>
            <a:r>
              <a:rPr sz="3200" spc="0" dirty="0" smtClean="0">
                <a:latin typeface="Times New Roman"/>
                <a:cs typeface="Times New Roman"/>
              </a:rPr>
              <a:t> </a:t>
            </a:r>
            <a:r>
              <a:rPr sz="3200" spc="-4" dirty="0" err="1" smtClean="0">
                <a:latin typeface="Times New Roman"/>
                <a:cs typeface="Times New Roman"/>
              </a:rPr>
              <a:t>r</a:t>
            </a:r>
            <a:r>
              <a:rPr sz="3200" spc="4" dirty="0" err="1" smtClean="0">
                <a:latin typeface="Times New Roman"/>
                <a:cs typeface="Times New Roman"/>
              </a:rPr>
              <a:t>e</a:t>
            </a:r>
            <a:r>
              <a:rPr sz="3200" spc="-4" dirty="0" err="1" smtClean="0">
                <a:latin typeface="Times New Roman"/>
                <a:cs typeface="Times New Roman"/>
              </a:rPr>
              <a:t>c</a:t>
            </a:r>
            <a:r>
              <a:rPr sz="3200" spc="0" dirty="0" err="1" smtClean="0">
                <a:latin typeface="Times New Roman"/>
                <a:cs typeface="Times New Roman"/>
              </a:rPr>
              <a:t>om</a:t>
            </a:r>
            <a:r>
              <a:rPr sz="3200" spc="4" dirty="0" err="1" smtClean="0">
                <a:latin typeface="Times New Roman"/>
                <a:cs typeface="Times New Roman"/>
              </a:rPr>
              <a:t>b</a:t>
            </a:r>
            <a:r>
              <a:rPr sz="3200" spc="-9" dirty="0" err="1" smtClean="0">
                <a:latin typeface="Times New Roman"/>
                <a:cs typeface="Times New Roman"/>
              </a:rPr>
              <a:t>i</a:t>
            </a:r>
            <a:r>
              <a:rPr sz="3200" spc="4" dirty="0" err="1" smtClean="0">
                <a:latin typeface="Times New Roman"/>
                <a:cs typeface="Times New Roman"/>
              </a:rPr>
              <a:t>n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lang="pt-BR" sz="3200" spc="-4" dirty="0" err="1" smtClean="0">
                <a:latin typeface="Times New Roman"/>
                <a:cs typeface="Times New Roman"/>
              </a:rPr>
              <a:t>ção</a:t>
            </a:r>
            <a:r>
              <a:rPr lang="pt-BR" sz="3200" spc="-4" dirty="0" smtClean="0">
                <a:latin typeface="Times New Roman"/>
                <a:cs typeface="Times New Roman"/>
              </a:rPr>
              <a:t> intermediária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bject 29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2047747" y="910538"/>
            <a:ext cx="239970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x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pl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: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512838" y="910538"/>
            <a:ext cx="50501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083362" y="910538"/>
            <a:ext cx="3175572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x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er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en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324784" y="910538"/>
            <a:ext cx="722503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071874" y="1581098"/>
            <a:ext cx="328033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5" dirty="0" smtClean="0">
                <a:solidFill>
                  <a:srgbClr val="323299"/>
                </a:solidFill>
                <a:latin typeface="Times New Roman"/>
                <a:cs typeface="Times New Roman"/>
              </a:rPr>
              <a:t>con</a:t>
            </a:r>
            <a:r>
              <a:rPr sz="4400" spc="5" dirty="0" smtClean="0">
                <a:solidFill>
                  <a:srgbClr val="323299"/>
                </a:solidFill>
                <a:latin typeface="Times New Roman"/>
                <a:cs typeface="Times New Roman"/>
              </a:rPr>
              <a:t>h</a:t>
            </a:r>
            <a:r>
              <a:rPr sz="4400" spc="-5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5" dirty="0" smtClean="0">
                <a:solidFill>
                  <a:srgbClr val="323299"/>
                </a:solidFill>
                <a:latin typeface="Times New Roman"/>
                <a:cs typeface="Times New Roman"/>
              </a:rPr>
              <a:t>qu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207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417975" y="1581098"/>
            <a:ext cx="160461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cer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j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78833" y="2532181"/>
            <a:ext cx="8569967" cy="42666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873" marR="48635">
              <a:lnSpc>
                <a:spcPts val="3025"/>
              </a:lnSpc>
              <a:spcBef>
                <a:spcPts val="151"/>
              </a:spcBef>
            </a:pP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10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10" dirty="0" smtClean="0">
                <a:latin typeface="Times New Roman"/>
                <a:cs typeface="Times New Roman"/>
              </a:rPr>
              <a:t>f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:</a:t>
            </a:r>
            <a:r>
              <a:rPr sz="2800" spc="117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od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4" dirty="0" smtClean="0">
                <a:latin typeface="Times New Roman"/>
                <a:cs typeface="Times New Roman"/>
              </a:rPr>
              <a:t>z</a:t>
            </a:r>
            <a:r>
              <a:rPr sz="2800" spc="0" dirty="0" smtClean="0">
                <a:latin typeface="Times New Roman"/>
                <a:cs typeface="Times New Roman"/>
              </a:rPr>
              <a:t>ir</a:t>
            </a:r>
            <a:r>
              <a:rPr sz="2800" spc="189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u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a </a:t>
            </a:r>
            <a:r>
              <a:rPr sz="2800" spc="4" dirty="0" smtClean="0">
                <a:latin typeface="Times New Roman"/>
                <a:cs typeface="Times New Roman"/>
              </a:rPr>
              <a:t> m</a:t>
            </a:r>
            <a:r>
              <a:rPr sz="2800" spc="0" dirty="0" smtClean="0">
                <a:latin typeface="Times New Roman"/>
                <a:cs typeface="Times New Roman"/>
              </a:rPr>
              <a:t>ist</a:t>
            </a:r>
            <a:r>
              <a:rPr sz="2800" spc="14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ra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co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9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538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me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6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127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co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endParaRPr sz="2800" dirty="0">
              <a:latin typeface="Times New Roman"/>
              <a:cs typeface="Times New Roman"/>
            </a:endParaRPr>
          </a:p>
          <a:p>
            <a:pPr marL="12700" marR="48635">
              <a:lnSpc>
                <a:spcPts val="3025"/>
              </a:lnSpc>
            </a:pP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436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co</a:t>
            </a:r>
            <a:r>
              <a:rPr sz="2800" spc="0" dirty="0" smtClean="0">
                <a:latin typeface="Times New Roman"/>
                <a:cs typeface="Times New Roman"/>
              </a:rPr>
              <a:t>nh</a:t>
            </a:r>
            <a:r>
              <a:rPr sz="2800" spc="11" dirty="0" smtClean="0">
                <a:latin typeface="Times New Roman"/>
                <a:cs typeface="Times New Roman"/>
              </a:rPr>
              <a:t>a</a:t>
            </a:r>
            <a:r>
              <a:rPr sz="2800" spc="5" dirty="0" smtClean="0">
                <a:latin typeface="Times New Roman"/>
                <a:cs typeface="Times New Roman"/>
              </a:rPr>
              <a:t>q</a:t>
            </a:r>
            <a:r>
              <a:rPr sz="2800" spc="0" dirty="0" smtClean="0">
                <a:latin typeface="Times New Roman"/>
                <a:cs typeface="Times New Roman"/>
              </a:rPr>
              <a:t>ue</a:t>
            </a:r>
            <a:r>
              <a:rPr sz="2800" spc="131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-9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ej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ts val="3020"/>
              </a:lnSpc>
              <a:spcBef>
                <a:spcPts val="686"/>
              </a:spcBef>
            </a:pPr>
            <a:r>
              <a:rPr sz="2800" dirty="0" smtClean="0">
                <a:latin typeface="Times New Roman"/>
                <a:cs typeface="Times New Roman"/>
              </a:rPr>
              <a:t>In</a:t>
            </a:r>
            <a:r>
              <a:rPr sz="2800" spc="4" dirty="0" smtClean="0">
                <a:latin typeface="Times New Roman"/>
                <a:cs typeface="Times New Roman"/>
              </a:rPr>
              <a:t>g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ed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14" dirty="0" smtClean="0">
                <a:latin typeface="Times New Roman"/>
                <a:cs typeface="Times New Roman"/>
              </a:rPr>
              <a:t>en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s: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á</a:t>
            </a:r>
            <a:r>
              <a:rPr sz="2800" spc="14" dirty="0" smtClean="0">
                <a:latin typeface="Times New Roman"/>
                <a:cs typeface="Times New Roman"/>
              </a:rPr>
              <a:t>gu</a:t>
            </a:r>
            <a:r>
              <a:rPr sz="2800" spc="0" dirty="0" smtClean="0">
                <a:latin typeface="Times New Roman"/>
                <a:cs typeface="Times New Roman"/>
              </a:rPr>
              <a:t>a </a:t>
            </a:r>
            <a:r>
              <a:rPr sz="2800" spc="22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+</a:t>
            </a:r>
            <a:r>
              <a:rPr sz="2800" spc="255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co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11" dirty="0" smtClean="0">
                <a:latin typeface="Times New Roman"/>
                <a:cs typeface="Times New Roman"/>
              </a:rPr>
              <a:t>t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-387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v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me</a:t>
            </a:r>
            <a:r>
              <a:rPr sz="2800" spc="9" dirty="0" smtClean="0">
                <a:latin typeface="Times New Roman"/>
                <a:cs typeface="Times New Roman"/>
              </a:rPr>
              <a:t>l</a:t>
            </a:r>
            <a:r>
              <a:rPr sz="2800" spc="0" dirty="0" smtClean="0">
                <a:latin typeface="Times New Roman"/>
                <a:cs typeface="Times New Roman"/>
              </a:rPr>
              <a:t>h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,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14" dirty="0" smtClean="0">
                <a:latin typeface="Times New Roman"/>
                <a:cs typeface="Times New Roman"/>
              </a:rPr>
              <a:t>m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lo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e 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z</a:t>
            </a:r>
            <a:r>
              <a:rPr sz="2800" spc="0" dirty="0" smtClean="0">
                <a:latin typeface="Times New Roman"/>
                <a:cs typeface="Times New Roman"/>
              </a:rPr>
              <a:t>ul</a:t>
            </a:r>
            <a:endParaRPr sz="2800" dirty="0">
              <a:latin typeface="Times New Roman"/>
              <a:cs typeface="Times New Roman"/>
            </a:endParaRPr>
          </a:p>
          <a:p>
            <a:pPr marL="12700" marR="48635">
              <a:lnSpc>
                <a:spcPct val="95825"/>
              </a:lnSpc>
              <a:spcBef>
                <a:spcPts val="324"/>
              </a:spcBef>
            </a:pPr>
            <a:r>
              <a:rPr sz="2800" spc="5" dirty="0" err="1" smtClean="0">
                <a:latin typeface="Times New Roman"/>
                <a:cs typeface="Times New Roman"/>
              </a:rPr>
              <a:t>Rep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5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5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nt</a:t>
            </a:r>
            <a:r>
              <a:rPr sz="2800" spc="-5" dirty="0" err="1" smtClean="0">
                <a:latin typeface="Times New Roman"/>
                <a:cs typeface="Times New Roman"/>
              </a:rPr>
              <a:t>a</a:t>
            </a:r>
            <a:r>
              <a:rPr lang="pt-BR" sz="2800" spc="5" dirty="0" err="1" smtClean="0">
                <a:latin typeface="Times New Roman"/>
                <a:cs typeface="Times New Roman"/>
              </a:rPr>
              <a:t>ção</a:t>
            </a:r>
            <a:r>
              <a:rPr sz="2800" spc="0" dirty="0" smtClean="0">
                <a:latin typeface="Times New Roman"/>
                <a:cs typeface="Times New Roman"/>
              </a:rPr>
              <a:t>:</a:t>
            </a:r>
            <a:r>
              <a:rPr sz="2800" spc="247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&lt;</a:t>
            </a:r>
            <a:r>
              <a:rPr sz="2800" spc="0" dirty="0" smtClean="0">
                <a:latin typeface="Times New Roman"/>
                <a:cs typeface="Times New Roman"/>
              </a:rPr>
              <a:t>w</a:t>
            </a:r>
            <a:r>
              <a:rPr sz="2800" spc="4" dirty="0" smtClean="0">
                <a:latin typeface="Times New Roman"/>
                <a:cs typeface="Times New Roman"/>
              </a:rPr>
              <a:t>,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,</a:t>
            </a:r>
            <a:r>
              <a:rPr sz="2800" spc="0" dirty="0" smtClean="0">
                <a:latin typeface="Times New Roman"/>
                <a:cs typeface="Times New Roman"/>
              </a:rPr>
              <a:t>y</a:t>
            </a:r>
            <a:r>
              <a:rPr sz="2800" spc="4" dirty="0" smtClean="0">
                <a:latin typeface="Times New Roman"/>
                <a:cs typeface="Times New Roman"/>
              </a:rPr>
              <a:t>,b</a:t>
            </a:r>
            <a:r>
              <a:rPr sz="2800" spc="0" dirty="0" smtClean="0">
                <a:latin typeface="Times New Roman"/>
                <a:cs typeface="Times New Roman"/>
              </a:rPr>
              <a:t>&gt;</a:t>
            </a:r>
            <a:endParaRPr sz="2800" dirty="0">
              <a:latin typeface="Times New Roman"/>
              <a:cs typeface="Times New Roman"/>
            </a:endParaRPr>
          </a:p>
          <a:p>
            <a:pPr marL="12700" marR="195190" indent="173">
              <a:lnSpc>
                <a:spcPts val="3040"/>
              </a:lnSpc>
              <a:spcBef>
                <a:spcPts val="810"/>
              </a:spcBef>
            </a:pPr>
            <a:r>
              <a:rPr sz="2800" dirty="0" smtClean="0">
                <a:latin typeface="Times New Roman"/>
                <a:cs typeface="Times New Roman"/>
              </a:rPr>
              <a:t>V</a:t>
            </a:r>
            <a:r>
              <a:rPr sz="2800" spc="9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9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do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89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a </a:t>
            </a:r>
            <a:r>
              <a:rPr sz="2800" spc="13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um</a:t>
            </a:r>
            <a:r>
              <a:rPr sz="2800" spc="501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p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4" dirty="0" err="1" smtClean="0">
                <a:latin typeface="Times New Roman"/>
                <a:cs typeface="Times New Roman"/>
              </a:rPr>
              <a:t>ede</a:t>
            </a:r>
            <a:r>
              <a:rPr sz="2800" spc="-4" dirty="0" err="1" smtClean="0">
                <a:latin typeface="Times New Roman"/>
                <a:cs typeface="Times New Roman"/>
              </a:rPr>
              <a:t>f</a:t>
            </a:r>
            <a:r>
              <a:rPr sz="2800" spc="0" dirty="0" err="1" smtClean="0">
                <a:latin typeface="Times New Roman"/>
                <a:cs typeface="Times New Roman"/>
              </a:rPr>
              <a:t>in</a:t>
            </a:r>
            <a:r>
              <a:rPr sz="2800" spc="9" dirty="0" err="1" smtClean="0">
                <a:latin typeface="Times New Roman"/>
                <a:cs typeface="Times New Roman"/>
              </a:rPr>
              <a:t>i</a:t>
            </a:r>
            <a:r>
              <a:rPr sz="2800" spc="4" dirty="0" err="1" smtClean="0">
                <a:latin typeface="Times New Roman"/>
                <a:cs typeface="Times New Roman"/>
              </a:rPr>
              <a:t>d</a:t>
            </a:r>
            <a:r>
              <a:rPr sz="2800" spc="0" dirty="0" err="1" smtClean="0">
                <a:latin typeface="Times New Roman"/>
                <a:cs typeface="Times New Roman"/>
              </a:rPr>
              <a:t>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v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lu</a:t>
            </a:r>
            <a:r>
              <a:rPr sz="2800" spc="1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17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(30 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l)</a:t>
            </a:r>
            <a:endParaRPr sz="2800" dirty="0">
              <a:latin typeface="Times New Roman"/>
              <a:cs typeface="Times New Roman"/>
            </a:endParaRPr>
          </a:p>
          <a:p>
            <a:pPr marL="12700" marR="48635">
              <a:lnSpc>
                <a:spcPts val="4045"/>
              </a:lnSpc>
              <a:spcBef>
                <a:spcPts val="50"/>
              </a:spcBef>
            </a:pPr>
            <a:r>
              <a:rPr sz="4200" spc="4" baseline="3105" dirty="0" err="1" smtClean="0">
                <a:latin typeface="Times New Roman"/>
                <a:cs typeface="Times New Roman"/>
              </a:rPr>
              <a:t>M</a:t>
            </a:r>
            <a:r>
              <a:rPr sz="4200" spc="0" baseline="3105" dirty="0" err="1" smtClean="0">
                <a:latin typeface="Times New Roman"/>
                <a:cs typeface="Times New Roman"/>
              </a:rPr>
              <a:t>ut</a:t>
            </a:r>
            <a:r>
              <a:rPr sz="4200" spc="-4" baseline="3105" dirty="0" err="1" smtClean="0">
                <a:latin typeface="Times New Roman"/>
                <a:cs typeface="Times New Roman"/>
              </a:rPr>
              <a:t>a</a:t>
            </a:r>
            <a:r>
              <a:rPr lang="pt-BR" sz="4200" spc="14" baseline="3105" dirty="0" err="1" smtClean="0">
                <a:latin typeface="Times New Roman"/>
                <a:cs typeface="Times New Roman"/>
              </a:rPr>
              <a:t>ção</a:t>
            </a:r>
            <a:r>
              <a:rPr sz="4200" spc="0" baseline="3105" dirty="0" smtClean="0">
                <a:latin typeface="Times New Roman"/>
                <a:cs typeface="Times New Roman"/>
              </a:rPr>
              <a:t>:</a:t>
            </a:r>
            <a:r>
              <a:rPr sz="4200" spc="184" baseline="3105" dirty="0" smtClean="0">
                <a:latin typeface="Times New Roman"/>
                <a:cs typeface="Times New Roman"/>
              </a:rPr>
              <a:t> </a:t>
            </a:r>
            <a:r>
              <a:rPr sz="4200" spc="-4" baseline="3105" dirty="0" smtClean="0">
                <a:latin typeface="Times New Roman"/>
                <a:cs typeface="Times New Roman"/>
              </a:rPr>
              <a:t>Ba</a:t>
            </a:r>
            <a:r>
              <a:rPr sz="4200" spc="9" baseline="3105" dirty="0" smtClean="0">
                <a:latin typeface="Times New Roman"/>
                <a:cs typeface="Times New Roman"/>
              </a:rPr>
              <a:t>i</a:t>
            </a:r>
            <a:r>
              <a:rPr sz="4200" spc="-4" baseline="3105" dirty="0" smtClean="0">
                <a:latin typeface="Times New Roman"/>
                <a:cs typeface="Times New Roman"/>
              </a:rPr>
              <a:t>x</a:t>
            </a:r>
            <a:r>
              <a:rPr sz="4200" spc="4" baseline="3105" dirty="0" smtClean="0">
                <a:latin typeface="Times New Roman"/>
                <a:cs typeface="Times New Roman"/>
              </a:rPr>
              <a:t>o</a:t>
            </a:r>
            <a:r>
              <a:rPr sz="4200" spc="14" baseline="3105" dirty="0" smtClean="0">
                <a:latin typeface="Times New Roman"/>
                <a:cs typeface="Times New Roman"/>
              </a:rPr>
              <a:t>s</a:t>
            </a:r>
            <a:r>
              <a:rPr sz="4200" spc="-4" baseline="3105" dirty="0" smtClean="0">
                <a:latin typeface="Times New Roman"/>
                <a:cs typeface="Times New Roman"/>
              </a:rPr>
              <a:t>/</a:t>
            </a:r>
            <a:r>
              <a:rPr sz="4200" spc="19" baseline="3105" dirty="0" smtClean="0">
                <a:latin typeface="Times New Roman"/>
                <a:cs typeface="Times New Roman"/>
              </a:rPr>
              <a:t>M</a:t>
            </a:r>
            <a:r>
              <a:rPr sz="4200" spc="4" baseline="3105" dirty="0" smtClean="0">
                <a:latin typeface="Times New Roman"/>
                <a:cs typeface="Times New Roman"/>
              </a:rPr>
              <a:t>éd</a:t>
            </a:r>
            <a:r>
              <a:rPr sz="4200" spc="0" baseline="3105" dirty="0" smtClean="0">
                <a:latin typeface="Times New Roman"/>
                <a:cs typeface="Times New Roman"/>
              </a:rPr>
              <a:t>i</a:t>
            </a:r>
            <a:r>
              <a:rPr sz="4200" spc="4" baseline="3105" dirty="0" smtClean="0">
                <a:latin typeface="Times New Roman"/>
                <a:cs typeface="Times New Roman"/>
              </a:rPr>
              <a:t>o</a:t>
            </a:r>
            <a:r>
              <a:rPr sz="4200" spc="0" baseline="3105" dirty="0" smtClean="0">
                <a:latin typeface="Times New Roman"/>
                <a:cs typeface="Times New Roman"/>
              </a:rPr>
              <a:t>s/</a:t>
            </a:r>
            <a:r>
              <a:rPr sz="4200" spc="4" baseline="3105" dirty="0" smtClean="0">
                <a:latin typeface="Times New Roman"/>
                <a:cs typeface="Times New Roman"/>
              </a:rPr>
              <a:t>A</a:t>
            </a:r>
            <a:r>
              <a:rPr sz="4200" spc="0" baseline="3105" dirty="0" smtClean="0">
                <a:latin typeface="Times New Roman"/>
                <a:cs typeface="Times New Roman"/>
              </a:rPr>
              <a:t>l</a:t>
            </a:r>
            <a:r>
              <a:rPr sz="4200" spc="9" baseline="3105" dirty="0" smtClean="0">
                <a:latin typeface="Times New Roman"/>
                <a:cs typeface="Times New Roman"/>
              </a:rPr>
              <a:t>t</a:t>
            </a:r>
            <a:r>
              <a:rPr sz="4200" spc="4" baseline="3105" dirty="0" smtClean="0">
                <a:latin typeface="Times New Roman"/>
                <a:cs typeface="Times New Roman"/>
              </a:rPr>
              <a:t>o</a:t>
            </a:r>
            <a:r>
              <a:rPr sz="4200" spc="0" baseline="3105" dirty="0" smtClean="0">
                <a:latin typeface="Times New Roman"/>
                <a:cs typeface="Times New Roman"/>
              </a:rPr>
              <a:t>s</a:t>
            </a:r>
            <a:r>
              <a:rPr sz="4200" spc="175" baseline="3105" dirty="0" smtClean="0">
                <a:latin typeface="Times New Roman"/>
                <a:cs typeface="Times New Roman"/>
              </a:rPr>
              <a:t> </a:t>
            </a:r>
            <a:r>
              <a:rPr sz="4200" spc="9" baseline="3105" dirty="0" smtClean="0">
                <a:latin typeface="Times New Roman"/>
                <a:cs typeface="Times New Roman"/>
              </a:rPr>
              <a:t>v</a:t>
            </a:r>
            <a:r>
              <a:rPr sz="4200" spc="-4" baseline="3105" dirty="0" smtClean="0">
                <a:latin typeface="Times New Roman"/>
                <a:cs typeface="Times New Roman"/>
              </a:rPr>
              <a:t>a</a:t>
            </a:r>
            <a:r>
              <a:rPr sz="4200" spc="0" baseline="3105" dirty="0" smtClean="0">
                <a:latin typeface="Times New Roman"/>
                <a:cs typeface="Times New Roman"/>
              </a:rPr>
              <a:t>l</a:t>
            </a:r>
            <a:r>
              <a:rPr sz="4200" spc="4" baseline="3105" dirty="0" smtClean="0">
                <a:latin typeface="Times New Roman"/>
                <a:cs typeface="Times New Roman"/>
              </a:rPr>
              <a:t>o</a:t>
            </a:r>
            <a:r>
              <a:rPr sz="4200" spc="0" baseline="3105" dirty="0" smtClean="0">
                <a:latin typeface="Times New Roman"/>
                <a:cs typeface="Times New Roman"/>
              </a:rPr>
              <a:t>re</a:t>
            </a:r>
            <a:r>
              <a:rPr sz="4200" spc="194" baseline="3105" dirty="0" smtClean="0">
                <a:latin typeface="Times New Roman"/>
                <a:cs typeface="Times New Roman"/>
              </a:rPr>
              <a:t> </a:t>
            </a:r>
            <a:r>
              <a:rPr sz="4200" spc="4" baseline="3105" dirty="0" smtClean="0">
                <a:latin typeface="Times New Roman"/>
                <a:cs typeface="Times New Roman"/>
              </a:rPr>
              <a:t>d</a:t>
            </a:r>
            <a:r>
              <a:rPr sz="4200" spc="0" baseline="3105" dirty="0" smtClean="0">
                <a:latin typeface="Times New Roman"/>
                <a:cs typeface="Times New Roman"/>
              </a:rPr>
              <a:t>e</a:t>
            </a:r>
            <a:r>
              <a:rPr sz="4200" spc="538" baseline="3105" dirty="0" smtClean="0">
                <a:latin typeface="Times New Roman"/>
                <a:cs typeface="Times New Roman"/>
              </a:rPr>
              <a:t> </a:t>
            </a:r>
            <a:r>
              <a:rPr sz="4200" spc="0" baseline="184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sz="4200" spc="-153" baseline="184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200" spc="0" baseline="3105" dirty="0" smtClean="0">
                <a:latin typeface="Times New Roman"/>
                <a:cs typeface="Times New Roman"/>
              </a:rPr>
              <a:t>us</a:t>
            </a:r>
            <a:r>
              <a:rPr sz="4200" spc="9" baseline="3105" dirty="0" smtClean="0">
                <a:latin typeface="Times New Roman"/>
                <a:cs typeface="Times New Roman"/>
              </a:rPr>
              <a:t>a</a:t>
            </a:r>
            <a:r>
              <a:rPr sz="4200" spc="4" baseline="3105" dirty="0" smtClean="0">
                <a:latin typeface="Times New Roman"/>
                <a:cs typeface="Times New Roman"/>
              </a:rPr>
              <a:t>do</a:t>
            </a:r>
            <a:r>
              <a:rPr sz="4200" spc="0" baseline="3105" dirty="0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  <a:p>
            <a:pPr marL="12700" marR="48635">
              <a:lnSpc>
                <a:spcPts val="2675"/>
              </a:lnSpc>
            </a:pPr>
            <a:r>
              <a:rPr sz="4200" spc="4" baseline="1035" dirty="0" smtClean="0">
                <a:latin typeface="Times New Roman"/>
                <a:cs typeface="Times New Roman"/>
              </a:rPr>
              <a:t>co</a:t>
            </a:r>
            <a:r>
              <a:rPr sz="4200" spc="0" baseline="1035" dirty="0" smtClean="0">
                <a:latin typeface="Times New Roman"/>
                <a:cs typeface="Times New Roman"/>
              </a:rPr>
              <a:t>m</a:t>
            </a:r>
            <a:r>
              <a:rPr sz="4200" spc="493" baseline="1035" dirty="0" smtClean="0">
                <a:latin typeface="Times New Roman"/>
                <a:cs typeface="Times New Roman"/>
              </a:rPr>
              <a:t> </a:t>
            </a:r>
            <a:r>
              <a:rPr sz="4200" spc="0" baseline="1035" dirty="0" smtClean="0">
                <a:latin typeface="Times New Roman"/>
                <a:cs typeface="Times New Roman"/>
              </a:rPr>
              <a:t>i</a:t>
            </a:r>
            <a:r>
              <a:rPr sz="4200" spc="4" baseline="1035" dirty="0" smtClean="0">
                <a:latin typeface="Times New Roman"/>
                <a:cs typeface="Times New Roman"/>
              </a:rPr>
              <a:t>g</a:t>
            </a:r>
            <a:r>
              <a:rPr sz="4200" spc="0" baseline="1035" dirty="0" smtClean="0">
                <a:latin typeface="Times New Roman"/>
                <a:cs typeface="Times New Roman"/>
              </a:rPr>
              <a:t>u</a:t>
            </a:r>
            <a:r>
              <a:rPr sz="4200" spc="-4" baseline="1035" dirty="0" smtClean="0">
                <a:latin typeface="Times New Roman"/>
                <a:cs typeface="Times New Roman"/>
              </a:rPr>
              <a:t>a</a:t>
            </a:r>
            <a:r>
              <a:rPr sz="4200" spc="0" baseline="1035" dirty="0" smtClean="0">
                <a:latin typeface="Times New Roman"/>
                <a:cs typeface="Times New Roman"/>
              </a:rPr>
              <a:t>l</a:t>
            </a:r>
            <a:r>
              <a:rPr sz="4200" spc="189" baseline="1035" dirty="0" smtClean="0">
                <a:latin typeface="Times New Roman"/>
                <a:cs typeface="Times New Roman"/>
              </a:rPr>
              <a:t> </a:t>
            </a:r>
            <a:r>
              <a:rPr sz="4200" spc="4" baseline="1035" dirty="0" smtClean="0">
                <a:latin typeface="Times New Roman"/>
                <a:cs typeface="Times New Roman"/>
              </a:rPr>
              <a:t>c</a:t>
            </a:r>
            <a:r>
              <a:rPr sz="4200" spc="0" baseline="1035" dirty="0" smtClean="0">
                <a:latin typeface="Times New Roman"/>
                <a:cs typeface="Times New Roman"/>
              </a:rPr>
              <a:t>h</a:t>
            </a:r>
            <a:r>
              <a:rPr sz="4200" spc="-4" baseline="1035" dirty="0" smtClean="0">
                <a:latin typeface="Times New Roman"/>
                <a:cs typeface="Times New Roman"/>
              </a:rPr>
              <a:t>a</a:t>
            </a:r>
            <a:r>
              <a:rPr sz="4200" spc="0" baseline="1035" dirty="0" smtClean="0">
                <a:latin typeface="Times New Roman"/>
                <a:cs typeface="Times New Roman"/>
              </a:rPr>
              <a:t>n</a:t>
            </a:r>
            <a:r>
              <a:rPr sz="4200" spc="4" baseline="1035" dirty="0" smtClean="0">
                <a:latin typeface="Times New Roman"/>
                <a:cs typeface="Times New Roman"/>
              </a:rPr>
              <a:t>ce</a:t>
            </a:r>
            <a:r>
              <a:rPr sz="4200" spc="0" baseline="1035" dirty="0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  <a:p>
            <a:pPr marL="12700" marR="48635">
              <a:lnSpc>
                <a:spcPts val="3195"/>
              </a:lnSpc>
              <a:spcBef>
                <a:spcPts val="501"/>
              </a:spcBef>
            </a:pPr>
            <a:r>
              <a:rPr sz="4200" baseline="-1035" dirty="0" err="1" smtClean="0">
                <a:latin typeface="Times New Roman"/>
                <a:cs typeface="Times New Roman"/>
              </a:rPr>
              <a:t>S</a:t>
            </a:r>
            <a:r>
              <a:rPr sz="4200" spc="4" baseline="-1035" dirty="0" err="1" smtClean="0">
                <a:latin typeface="Times New Roman"/>
                <a:cs typeface="Times New Roman"/>
              </a:rPr>
              <a:t>e</a:t>
            </a:r>
            <a:r>
              <a:rPr sz="4200" spc="0" baseline="-1035" dirty="0" err="1" smtClean="0">
                <a:latin typeface="Times New Roman"/>
                <a:cs typeface="Times New Roman"/>
              </a:rPr>
              <a:t>l</a:t>
            </a:r>
            <a:r>
              <a:rPr sz="4200" spc="4" baseline="-1035" dirty="0" err="1" smtClean="0">
                <a:latin typeface="Times New Roman"/>
                <a:cs typeface="Times New Roman"/>
              </a:rPr>
              <a:t>e</a:t>
            </a:r>
            <a:r>
              <a:rPr lang="pt-BR" sz="4200" spc="4" baseline="-1035" dirty="0" err="1" smtClean="0">
                <a:latin typeface="Times New Roman"/>
                <a:cs typeface="Times New Roman"/>
              </a:rPr>
              <a:t>ção</a:t>
            </a:r>
            <a:r>
              <a:rPr sz="4200" spc="0" baseline="-1035" dirty="0" smtClean="0">
                <a:latin typeface="Times New Roman"/>
                <a:cs typeface="Times New Roman"/>
              </a:rPr>
              <a:t>:</a:t>
            </a:r>
            <a:r>
              <a:rPr sz="4200" spc="184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E</a:t>
            </a:r>
            <a:r>
              <a:rPr sz="4200" spc="0" baseline="-1035" dirty="0" smtClean="0">
                <a:latin typeface="Times New Roman"/>
                <a:cs typeface="Times New Roman"/>
              </a:rPr>
              <a:t>st</a:t>
            </a:r>
            <a:r>
              <a:rPr sz="4200" spc="9" baseline="-1035" dirty="0" smtClean="0">
                <a:latin typeface="Times New Roman"/>
                <a:cs typeface="Times New Roman"/>
              </a:rPr>
              <a:t>r</a:t>
            </a:r>
            <a:r>
              <a:rPr sz="4200" spc="-4" baseline="-1035" dirty="0" smtClean="0">
                <a:latin typeface="Times New Roman"/>
                <a:cs typeface="Times New Roman"/>
              </a:rPr>
              <a:t>a</a:t>
            </a:r>
            <a:r>
              <a:rPr sz="4200" spc="0" baseline="-1035" dirty="0" smtClean="0">
                <a:latin typeface="Times New Roman"/>
                <a:cs typeface="Times New Roman"/>
              </a:rPr>
              <a:t>t</a:t>
            </a:r>
            <a:r>
              <a:rPr sz="4200" spc="4" baseline="-1035" dirty="0" smtClean="0">
                <a:latin typeface="Times New Roman"/>
                <a:cs typeface="Times New Roman"/>
              </a:rPr>
              <a:t>ég</a:t>
            </a:r>
            <a:r>
              <a:rPr sz="4200" spc="9" baseline="-1035" dirty="0" smtClean="0">
                <a:latin typeface="Times New Roman"/>
                <a:cs typeface="Times New Roman"/>
              </a:rPr>
              <a:t>i</a:t>
            </a:r>
            <a:r>
              <a:rPr sz="4200" spc="0" baseline="-1035" dirty="0" smtClean="0">
                <a:latin typeface="Times New Roman"/>
                <a:cs typeface="Times New Roman"/>
              </a:rPr>
              <a:t>a</a:t>
            </a:r>
            <a:r>
              <a:rPr sz="4200" spc="175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(1</a:t>
            </a:r>
            <a:r>
              <a:rPr sz="4200" spc="4" baseline="-1035" dirty="0" smtClean="0">
                <a:latin typeface="Times New Roman"/>
                <a:cs typeface="Times New Roman"/>
              </a:rPr>
              <a:t>,</a:t>
            </a:r>
            <a:r>
              <a:rPr sz="4200" spc="9" baseline="-1035" dirty="0" smtClean="0">
                <a:latin typeface="Times New Roman"/>
                <a:cs typeface="Times New Roman"/>
              </a:rPr>
              <a:t>8</a:t>
            </a:r>
            <a:r>
              <a:rPr sz="4200" spc="0" baseline="-1035" dirty="0" smtClean="0">
                <a:latin typeface="Times New Roman"/>
                <a:cs typeface="Times New Roman"/>
              </a:rPr>
              <a:t>)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35933" y="2651232"/>
            <a:ext cx="219427" cy="2418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50"/>
              </a:lnSpc>
              <a:spcBef>
                <a:spcPts val="92"/>
              </a:spcBef>
            </a:pPr>
            <a:r>
              <a:rPr sz="17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35933" y="3506196"/>
            <a:ext cx="219427" cy="2418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50"/>
              </a:lnSpc>
              <a:spcBef>
                <a:spcPts val="92"/>
              </a:spcBef>
            </a:pPr>
            <a:r>
              <a:rPr sz="17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35933" y="4359636"/>
            <a:ext cx="219427" cy="2418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50"/>
              </a:lnSpc>
              <a:spcBef>
                <a:spcPts val="92"/>
              </a:spcBef>
            </a:pPr>
            <a:r>
              <a:rPr sz="17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1143" y="4800600"/>
            <a:ext cx="219427" cy="2418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50"/>
              </a:lnSpc>
              <a:spcBef>
                <a:spcPts val="92"/>
              </a:spcBef>
            </a:pPr>
            <a:r>
              <a:rPr sz="17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endParaRPr sz="17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54066" y="5638800"/>
            <a:ext cx="219427" cy="2418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50"/>
              </a:lnSpc>
              <a:spcBef>
                <a:spcPts val="92"/>
              </a:spcBef>
            </a:pPr>
            <a:r>
              <a:rPr sz="17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endParaRPr sz="17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23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2047747" y="910538"/>
            <a:ext cx="239970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x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pl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: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512838" y="910538"/>
            <a:ext cx="50501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083362" y="910538"/>
            <a:ext cx="3175572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x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er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en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324784" y="910538"/>
            <a:ext cx="722503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071874" y="1581098"/>
            <a:ext cx="2502869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con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h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qu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640512" y="1581098"/>
            <a:ext cx="238207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85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cer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j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33" y="2574575"/>
            <a:ext cx="8497994" cy="36464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50"/>
              </a:lnSpc>
              <a:spcBef>
                <a:spcPts val="172"/>
              </a:spcBef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900" spc="278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F</a:t>
            </a:r>
            <a:r>
              <a:rPr sz="3200" spc="14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ne</a:t>
            </a:r>
            <a:r>
              <a:rPr sz="3200" spc="-4" dirty="0" smtClean="0">
                <a:latin typeface="Times New Roman"/>
                <a:cs typeface="Times New Roman"/>
              </a:rPr>
              <a:t>ss</a:t>
            </a:r>
            <a:r>
              <a:rPr sz="3200" spc="0" dirty="0" smtClean="0">
                <a:latin typeface="Times New Roman"/>
                <a:cs typeface="Times New Roman"/>
              </a:rPr>
              <a:t>:</a:t>
            </a:r>
            <a:r>
              <a:rPr sz="3200" spc="204" dirty="0" smtClean="0">
                <a:latin typeface="Times New Roman"/>
                <a:cs typeface="Times New Roman"/>
              </a:rPr>
              <a:t> </a:t>
            </a:r>
            <a:r>
              <a:rPr sz="3200" spc="4" dirty="0" err="1" smtClean="0">
                <a:latin typeface="Times New Roman"/>
                <a:cs typeface="Times New Roman"/>
              </a:rPr>
              <a:t>Re</a:t>
            </a:r>
            <a:r>
              <a:rPr sz="3200" spc="0" dirty="0" err="1" smtClean="0">
                <a:latin typeface="Times New Roman"/>
                <a:cs typeface="Times New Roman"/>
              </a:rPr>
              <a:t>ali</a:t>
            </a:r>
            <a:r>
              <a:rPr sz="3200" spc="4" dirty="0" err="1" smtClean="0">
                <a:latin typeface="Times New Roman"/>
                <a:cs typeface="Times New Roman"/>
              </a:rPr>
              <a:t>z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lang="pt-BR" sz="3200" spc="-14" dirty="0" err="1" smtClean="0">
                <a:latin typeface="Times New Roman"/>
                <a:cs typeface="Times New Roman"/>
              </a:rPr>
              <a:t>ção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615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mi</a:t>
            </a:r>
            <a:r>
              <a:rPr sz="3200" spc="-4" dirty="0" smtClean="0">
                <a:latin typeface="Times New Roman"/>
                <a:cs typeface="Times New Roman"/>
              </a:rPr>
              <a:t>st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455" dirty="0" smtClean="0">
                <a:latin typeface="Times New Roman"/>
                <a:cs typeface="Times New Roman"/>
              </a:rPr>
              <a:t> </a:t>
            </a:r>
            <a:r>
              <a:rPr sz="3200" spc="-4" dirty="0" err="1" smtClean="0">
                <a:latin typeface="Times New Roman"/>
                <a:cs typeface="Times New Roman"/>
              </a:rPr>
              <a:t>c</a:t>
            </a:r>
            <a:r>
              <a:rPr sz="3200" spc="0" dirty="0" err="1" smtClean="0">
                <a:latin typeface="Times New Roman"/>
                <a:cs typeface="Times New Roman"/>
              </a:rPr>
              <a:t>om</a:t>
            </a:r>
            <a:r>
              <a:rPr sz="3200" spc="4" dirty="0" err="1" smtClean="0">
                <a:latin typeface="Times New Roman"/>
                <a:cs typeface="Times New Roman"/>
              </a:rPr>
              <a:t>p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sz="3200" spc="-4" dirty="0" err="1" smtClean="0">
                <a:latin typeface="Times New Roman"/>
                <a:cs typeface="Times New Roman"/>
              </a:rPr>
              <a:t>r</a:t>
            </a:r>
            <a:r>
              <a:rPr sz="3200" spc="-14" dirty="0" err="1" smtClean="0">
                <a:latin typeface="Times New Roman"/>
                <a:cs typeface="Times New Roman"/>
              </a:rPr>
              <a:t>a</a:t>
            </a:r>
            <a:r>
              <a:rPr lang="pt-BR" sz="3200" spc="-4" dirty="0" err="1" smtClean="0">
                <a:latin typeface="Times New Roman"/>
                <a:cs typeface="Times New Roman"/>
              </a:rPr>
              <a:t>ção</a:t>
            </a:r>
            <a:endParaRPr sz="3200" dirty="0">
              <a:latin typeface="Times New Roman"/>
              <a:cs typeface="Times New Roman"/>
            </a:endParaRPr>
          </a:p>
          <a:p>
            <a:pPr marL="355599" marR="61036">
              <a:lnSpc>
                <a:spcPct val="95825"/>
              </a:lnSpc>
            </a:pP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om</a:t>
            </a:r>
            <a:r>
              <a:rPr sz="3200" spc="578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50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or</a:t>
            </a:r>
            <a:r>
              <a:rPr sz="3200" spc="464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al</a:t>
            </a:r>
            <a:endParaRPr sz="3200" dirty="0">
              <a:latin typeface="Times New Roman"/>
              <a:cs typeface="Times New Roman"/>
            </a:endParaRPr>
          </a:p>
          <a:p>
            <a:pPr marL="355599" marR="1453749" indent="-342899">
              <a:lnSpc>
                <a:spcPct val="100041"/>
              </a:lnSpc>
              <a:spcBef>
                <a:spcPts val="916"/>
              </a:spcBef>
              <a:tabLst>
                <a:tab pos="342900" algn="l"/>
              </a:tabLst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	</a:t>
            </a:r>
            <a:r>
              <a:rPr sz="3200" spc="-4" dirty="0" smtClean="0">
                <a:latin typeface="Times New Roman"/>
                <a:cs typeface="Times New Roman"/>
              </a:rPr>
              <a:t>Cr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é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io</a:t>
            </a:r>
            <a:r>
              <a:rPr sz="3200" spc="20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615" dirty="0" smtClean="0">
                <a:latin typeface="Times New Roman"/>
                <a:cs typeface="Times New Roman"/>
              </a:rPr>
              <a:t> </a:t>
            </a:r>
            <a:r>
              <a:rPr sz="3200" spc="5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5" dirty="0" smtClean="0">
                <a:latin typeface="Times New Roman"/>
                <a:cs typeface="Times New Roman"/>
              </a:rPr>
              <a:t>r</a:t>
            </a:r>
            <a:r>
              <a:rPr sz="3200" spc="-17" dirty="0" smtClean="0">
                <a:latin typeface="Times New Roman"/>
                <a:cs typeface="Times New Roman"/>
              </a:rPr>
              <a:t>a</a:t>
            </a:r>
            <a:r>
              <a:rPr sz="3200" spc="5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a:</a:t>
            </a:r>
            <a:r>
              <a:rPr sz="3200" spc="75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or</a:t>
            </a:r>
            <a:r>
              <a:rPr sz="3200" spc="46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al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r 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f</a:t>
            </a:r>
            <a:r>
              <a:rPr sz="3200" spc="-4" dirty="0" smtClean="0">
                <a:latin typeface="Times New Roman"/>
                <a:cs typeface="Times New Roman"/>
              </a:rPr>
              <a:t>at</a:t>
            </a:r>
            <a:r>
              <a:rPr sz="3200" spc="0" dirty="0" smtClean="0">
                <a:latin typeface="Times New Roman"/>
                <a:cs typeface="Times New Roman"/>
              </a:rPr>
              <a:t>ó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ia</a:t>
            </a:r>
            <a:endParaRPr sz="3200" dirty="0">
              <a:latin typeface="Times New Roman"/>
              <a:cs typeface="Times New Roman"/>
            </a:endParaRPr>
          </a:p>
          <a:p>
            <a:pPr marL="355599" marR="321424" indent="-342899">
              <a:lnSpc>
                <a:spcPct val="100041"/>
              </a:lnSpc>
              <a:spcBef>
                <a:spcPts val="760"/>
              </a:spcBef>
              <a:tabLst>
                <a:tab pos="342900" algn="l"/>
              </a:tabLst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	</a:t>
            </a:r>
            <a:r>
              <a:rPr sz="3200" spc="4" dirty="0" err="1" smtClean="0">
                <a:latin typeface="Times New Roman"/>
                <a:cs typeface="Times New Roman"/>
              </a:rPr>
              <a:t>S</a:t>
            </a:r>
            <a:r>
              <a:rPr sz="3200" spc="0" dirty="0" err="1" smtClean="0">
                <a:latin typeface="Times New Roman"/>
                <a:cs typeface="Times New Roman"/>
              </a:rPr>
              <a:t>ol</a:t>
            </a:r>
            <a:r>
              <a:rPr sz="3200" spc="4" dirty="0" err="1" smtClean="0">
                <a:latin typeface="Times New Roman"/>
                <a:cs typeface="Times New Roman"/>
              </a:rPr>
              <a:t>u</a:t>
            </a:r>
            <a:r>
              <a:rPr lang="pt-BR" sz="3200" spc="-4" dirty="0" err="1" smtClean="0">
                <a:latin typeface="Times New Roman"/>
                <a:cs typeface="Times New Roman"/>
              </a:rPr>
              <a:t>ção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é</a:t>
            </a:r>
            <a:r>
              <a:rPr sz="3200" spc="455" dirty="0" smtClean="0">
                <a:latin typeface="Times New Roman"/>
                <a:cs typeface="Times New Roman"/>
              </a:rPr>
              <a:t> </a:t>
            </a:r>
            <a:r>
              <a:rPr sz="3200" spc="5" dirty="0" smtClean="0">
                <a:latin typeface="Times New Roman"/>
                <a:cs typeface="Times New Roman"/>
              </a:rPr>
              <a:t>en</a:t>
            </a:r>
            <a:r>
              <a:rPr sz="3200" spc="-5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5" dirty="0" smtClean="0">
                <a:latin typeface="Times New Roman"/>
                <a:cs typeface="Times New Roman"/>
              </a:rPr>
              <a:t>n</a:t>
            </a:r>
            <a:r>
              <a:rPr sz="3200" spc="-5" dirty="0" smtClean="0">
                <a:latin typeface="Times New Roman"/>
                <a:cs typeface="Times New Roman"/>
              </a:rPr>
              <a:t>tr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5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14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616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maio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ia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as</a:t>
            </a:r>
            <a:r>
              <a:rPr sz="3200" spc="78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v</a:t>
            </a:r>
            <a:r>
              <a:rPr sz="3200" spc="4" dirty="0" smtClean="0">
                <a:latin typeface="Times New Roman"/>
                <a:cs typeface="Times New Roman"/>
              </a:rPr>
              <a:t>ez</a:t>
            </a:r>
            <a:r>
              <a:rPr sz="3200" spc="-9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 </a:t>
            </a:r>
            <a:r>
              <a:rPr sz="3200" spc="5" dirty="0" smtClean="0">
                <a:latin typeface="Times New Roman"/>
                <a:cs typeface="Times New Roman"/>
              </a:rPr>
              <a:t>den</a:t>
            </a:r>
            <a:r>
              <a:rPr sz="3200" spc="-5" dirty="0" smtClean="0">
                <a:latin typeface="Times New Roman"/>
                <a:cs typeface="Times New Roman"/>
              </a:rPr>
              <a:t>tr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10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615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2</a:t>
            </a:r>
            <a:r>
              <a:rPr sz="3200" spc="0" dirty="0" smtClean="0">
                <a:latin typeface="Times New Roman"/>
                <a:cs typeface="Times New Roman"/>
              </a:rPr>
              <a:t>0</a:t>
            </a:r>
            <a:r>
              <a:rPr sz="3200" spc="487" dirty="0" smtClean="0">
                <a:latin typeface="Times New Roman"/>
                <a:cs typeface="Times New Roman"/>
              </a:rPr>
              <a:t> </a:t>
            </a:r>
            <a:r>
              <a:rPr sz="3200" spc="4" dirty="0" err="1" smtClean="0">
                <a:latin typeface="Times New Roman"/>
                <a:cs typeface="Times New Roman"/>
              </a:rPr>
              <a:t>ge</a:t>
            </a:r>
            <a:r>
              <a:rPr sz="3200" spc="-14" dirty="0" err="1" smtClean="0">
                <a:latin typeface="Times New Roman"/>
                <a:cs typeface="Times New Roman"/>
              </a:rPr>
              <a:t>r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lang="pt-BR" sz="3200" spc="-4" dirty="0" err="1" smtClean="0">
                <a:latin typeface="Times New Roman"/>
                <a:cs typeface="Times New Roman"/>
              </a:rPr>
              <a:t>ções</a:t>
            </a:r>
            <a:endParaRPr sz="3200" dirty="0">
              <a:latin typeface="Times New Roman"/>
              <a:cs typeface="Times New Roman"/>
            </a:endParaRPr>
          </a:p>
          <a:p>
            <a:pPr marL="12700" marR="61036">
              <a:lnSpc>
                <a:spcPts val="3635"/>
              </a:lnSpc>
              <a:spcBef>
                <a:spcPts val="942"/>
              </a:spcBef>
            </a:pPr>
            <a:r>
              <a:rPr sz="2850" spc="0" baseline="-3051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2850" spc="278" baseline="-3051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4800" spc="-4" baseline="-1811" dirty="0" err="1" smtClean="0">
                <a:latin typeface="Times New Roman"/>
                <a:cs typeface="Times New Roman"/>
              </a:rPr>
              <a:t>Pr</a:t>
            </a:r>
            <a:r>
              <a:rPr sz="4800" spc="4" baseline="-1811" dirty="0" err="1" smtClean="0">
                <a:latin typeface="Times New Roman"/>
                <a:cs typeface="Times New Roman"/>
              </a:rPr>
              <a:t>e</a:t>
            </a:r>
            <a:r>
              <a:rPr sz="4800" spc="-4" baseline="-1811" dirty="0" err="1" smtClean="0">
                <a:latin typeface="Times New Roman"/>
                <a:cs typeface="Times New Roman"/>
              </a:rPr>
              <a:t>c</a:t>
            </a:r>
            <a:r>
              <a:rPr sz="4800" spc="0" baseline="-1811" dirty="0" err="1" smtClean="0">
                <a:latin typeface="Times New Roman"/>
                <a:cs typeface="Times New Roman"/>
              </a:rPr>
              <a:t>i</a:t>
            </a:r>
            <a:r>
              <a:rPr lang="pt-BR" sz="4800" spc="-4" baseline="-1811" dirty="0" smtClean="0">
                <a:latin typeface="Times New Roman"/>
                <a:cs typeface="Times New Roman"/>
              </a:rPr>
              <a:t>são</a:t>
            </a:r>
            <a:r>
              <a:rPr sz="4800" spc="184" baseline="-1811" dirty="0" smtClean="0">
                <a:latin typeface="Times New Roman"/>
                <a:cs typeface="Times New Roman"/>
              </a:rPr>
              <a:t> </a:t>
            </a:r>
            <a:r>
              <a:rPr sz="4800" spc="0" baseline="-1811" dirty="0" smtClean="0">
                <a:latin typeface="Times New Roman"/>
                <a:cs typeface="Times New Roman"/>
              </a:rPr>
              <a:t>é</a:t>
            </a:r>
            <a:r>
              <a:rPr sz="4800" spc="455" baseline="-1811" dirty="0" smtClean="0">
                <a:latin typeface="Times New Roman"/>
                <a:cs typeface="Times New Roman"/>
              </a:rPr>
              <a:t> </a:t>
            </a:r>
            <a:r>
              <a:rPr sz="4800" spc="0" baseline="-1811" dirty="0" smtClean="0">
                <a:latin typeface="Times New Roman"/>
                <a:cs typeface="Times New Roman"/>
              </a:rPr>
              <a:t>m</a:t>
            </a:r>
            <a:r>
              <a:rPr sz="4800" spc="4" baseline="-1811" dirty="0" smtClean="0">
                <a:latin typeface="Times New Roman"/>
                <a:cs typeface="Times New Roman"/>
              </a:rPr>
              <a:t>u</a:t>
            </a:r>
            <a:r>
              <a:rPr sz="4800" spc="0" baseline="-1811" dirty="0" smtClean="0">
                <a:latin typeface="Times New Roman"/>
                <a:cs typeface="Times New Roman"/>
              </a:rPr>
              <a:t>i</a:t>
            </a:r>
            <a:r>
              <a:rPr sz="4800" spc="-4" baseline="-1811" dirty="0" smtClean="0">
                <a:latin typeface="Times New Roman"/>
                <a:cs typeface="Times New Roman"/>
              </a:rPr>
              <a:t>t</a:t>
            </a:r>
            <a:r>
              <a:rPr sz="4800" spc="0" baseline="-1811" dirty="0" smtClean="0">
                <a:latin typeface="Times New Roman"/>
                <a:cs typeface="Times New Roman"/>
              </a:rPr>
              <a:t>o</a:t>
            </a:r>
            <a:r>
              <a:rPr sz="4800" spc="209" baseline="-1811" dirty="0" smtClean="0">
                <a:latin typeface="Times New Roman"/>
                <a:cs typeface="Times New Roman"/>
              </a:rPr>
              <a:t> </a:t>
            </a:r>
            <a:r>
              <a:rPr sz="4800" spc="4" baseline="-1811" dirty="0" smtClean="0">
                <a:latin typeface="Times New Roman"/>
                <a:cs typeface="Times New Roman"/>
              </a:rPr>
              <a:t>b</a:t>
            </a:r>
            <a:r>
              <a:rPr sz="4800" spc="0" baseline="-1811" dirty="0" smtClean="0">
                <a:latin typeface="Times New Roman"/>
                <a:cs typeface="Times New Roman"/>
              </a:rPr>
              <a:t>oa!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object 58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 txBox="1"/>
          <p:nvPr/>
        </p:nvSpPr>
        <p:spPr>
          <a:xfrm>
            <a:off x="1688083" y="1581098"/>
            <a:ext cx="239970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x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pl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: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153447" y="1581098"/>
            <a:ext cx="444662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662688" y="1581098"/>
            <a:ext cx="1877520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F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lang="pt-BR" sz="4400" spc="-1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ção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606058" y="1581098"/>
            <a:ext cx="71321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7383794" y="1581098"/>
            <a:ext cx="167843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k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y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879007" y="2567233"/>
            <a:ext cx="3063236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305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f</a:t>
            </a:r>
            <a:r>
              <a:rPr sz="2800" spc="0" dirty="0" smtClean="0">
                <a:latin typeface="Times New Roman"/>
                <a:cs typeface="Times New Roman"/>
              </a:rPr>
              <a:t>un</a:t>
            </a:r>
            <a:r>
              <a:rPr lang="pt-BR" sz="2800" spc="4" dirty="0" err="1" smtClean="0">
                <a:latin typeface="Times New Roman"/>
                <a:cs typeface="Times New Roman"/>
              </a:rPr>
              <a:t>ção</a:t>
            </a:r>
            <a:r>
              <a:rPr sz="2800" spc="0" dirty="0" smtClean="0">
                <a:latin typeface="Times New Roman"/>
                <a:cs typeface="Times New Roman"/>
              </a:rPr>
              <a:t> </a:t>
            </a:r>
            <a:r>
              <a:rPr sz="2800" spc="131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Ac</a:t>
            </a:r>
            <a:r>
              <a:rPr sz="2800" spc="0" dirty="0" smtClean="0">
                <a:latin typeface="Times New Roman"/>
                <a:cs typeface="Times New Roman"/>
              </a:rPr>
              <a:t>kl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y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974746" y="2567233"/>
            <a:ext cx="1963155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spc="0" dirty="0" smtClean="0">
                <a:latin typeface="Times New Roman"/>
                <a:cs typeface="Times New Roman"/>
              </a:rPr>
              <a:t>(</a:t>
            </a:r>
            <a:r>
              <a:rPr sz="2800" spc="4" dirty="0" smtClean="0">
                <a:latin typeface="Times New Roman"/>
                <a:cs typeface="Times New Roman"/>
              </a:rPr>
              <a:t>co</a:t>
            </a:r>
            <a:r>
              <a:rPr sz="2800" spc="0" dirty="0" smtClean="0">
                <a:latin typeface="Times New Roman"/>
                <a:cs typeface="Times New Roman"/>
              </a:rPr>
              <a:t>m</a:t>
            </a:r>
            <a:r>
              <a:rPr sz="2800" spc="62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=</a:t>
            </a:r>
            <a:r>
              <a:rPr sz="2800" spc="0" dirty="0" smtClean="0">
                <a:latin typeface="Times New Roman"/>
                <a:cs typeface="Times New Roman"/>
              </a:rPr>
              <a:t>30)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35933" y="2686284"/>
            <a:ext cx="219427" cy="2418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50"/>
              </a:lnSpc>
              <a:spcBef>
                <a:spcPts val="92"/>
              </a:spcBef>
            </a:pPr>
            <a:r>
              <a:rPr sz="17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78833" y="4106472"/>
            <a:ext cx="4810597" cy="28636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8200">
              <a:lnSpc>
                <a:spcPts val="3025"/>
              </a:lnSpc>
              <a:spcBef>
                <a:spcPts val="151"/>
              </a:spcBef>
            </a:pP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st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ég</a:t>
            </a:r>
            <a:r>
              <a:rPr sz="2800" spc="9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v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lut</a:t>
            </a:r>
            <a:r>
              <a:rPr sz="2800" spc="9" dirty="0" smtClean="0">
                <a:latin typeface="Times New Roman"/>
                <a:cs typeface="Times New Roman"/>
              </a:rPr>
              <a:t>iv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:</a:t>
            </a:r>
            <a:endParaRPr sz="2800" dirty="0">
              <a:latin typeface="Times New Roman"/>
              <a:cs typeface="Times New Roman"/>
            </a:endParaRPr>
          </a:p>
          <a:p>
            <a:pPr marL="126999" marR="38200">
              <a:lnSpc>
                <a:spcPct val="95825"/>
              </a:lnSpc>
              <a:spcBef>
                <a:spcPts val="518"/>
              </a:spcBef>
            </a:pPr>
            <a:r>
              <a:rPr sz="13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300" spc="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0" dirty="0" err="1" smtClean="0">
                <a:latin typeface="Times New Roman"/>
                <a:cs typeface="Times New Roman"/>
              </a:rPr>
              <a:t>R</a:t>
            </a:r>
            <a:r>
              <a:rPr sz="2400" spc="-4" dirty="0" err="1" smtClean="0">
                <a:latin typeface="Times New Roman"/>
                <a:cs typeface="Times New Roman"/>
              </a:rPr>
              <a:t>e</a:t>
            </a:r>
            <a:r>
              <a:rPr sz="2400" spc="4" dirty="0" err="1" smtClean="0">
                <a:latin typeface="Times New Roman"/>
                <a:cs typeface="Times New Roman"/>
              </a:rPr>
              <a:t>p</a:t>
            </a:r>
            <a:r>
              <a:rPr sz="2400" spc="0" dirty="0" err="1" smtClean="0">
                <a:latin typeface="Times New Roman"/>
                <a:cs typeface="Times New Roman"/>
              </a:rPr>
              <a:t>r</a:t>
            </a:r>
            <a:r>
              <a:rPr sz="2400" spc="-4" dirty="0" err="1" smtClean="0">
                <a:latin typeface="Times New Roman"/>
                <a:cs typeface="Times New Roman"/>
              </a:rPr>
              <a:t>ese</a:t>
            </a:r>
            <a:r>
              <a:rPr sz="2400" spc="4" dirty="0" err="1" smtClean="0">
                <a:latin typeface="Times New Roman"/>
                <a:cs typeface="Times New Roman"/>
              </a:rPr>
              <a:t>n</a:t>
            </a:r>
            <a:r>
              <a:rPr sz="2400" spc="0" dirty="0" err="1" smtClean="0">
                <a:latin typeface="Times New Roman"/>
                <a:cs typeface="Times New Roman"/>
              </a:rPr>
              <a:t>ta</a:t>
            </a:r>
            <a:r>
              <a:rPr lang="pt-BR" sz="2400" spc="-4" dirty="0" err="1" smtClean="0">
                <a:latin typeface="Times New Roman"/>
                <a:cs typeface="Times New Roman"/>
              </a:rPr>
              <a:t>ção</a:t>
            </a:r>
            <a:r>
              <a:rPr sz="2400" spc="0" dirty="0" smtClean="0">
                <a:latin typeface="Times New Roman"/>
                <a:cs typeface="Times New Roman"/>
              </a:rPr>
              <a:t>:</a:t>
            </a:r>
            <a:endParaRPr sz="2400" dirty="0">
              <a:latin typeface="Times New Roman"/>
              <a:cs typeface="Times New Roman"/>
            </a:endParaRPr>
          </a:p>
          <a:p>
            <a:pPr marL="584206" marR="38200">
              <a:lnSpc>
                <a:spcPts val="2112"/>
              </a:lnSpc>
              <a:spcBef>
                <a:spcPts val="589"/>
              </a:spcBef>
            </a:pPr>
            <a:r>
              <a:rPr sz="10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000" spc="52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-</a:t>
            </a:r>
            <a:r>
              <a:rPr sz="2000" spc="0" dirty="0" smtClean="0">
                <a:latin typeface="Times New Roman"/>
                <a:cs typeface="Times New Roman"/>
              </a:rPr>
              <a:t>30</a:t>
            </a:r>
            <a:r>
              <a:rPr sz="2000" spc="36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&lt;</a:t>
            </a:r>
            <a:r>
              <a:rPr sz="2000" spc="-3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x</a:t>
            </a:r>
            <a:r>
              <a:rPr sz="1950" spc="0" baseline="-22298" dirty="0" smtClean="0">
                <a:latin typeface="Times New Roman"/>
                <a:cs typeface="Times New Roman"/>
              </a:rPr>
              <a:t>i </a:t>
            </a:r>
            <a:r>
              <a:rPr sz="1950" spc="25" baseline="-22298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&lt;</a:t>
            </a:r>
            <a:r>
              <a:rPr sz="2000" spc="-25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3</a:t>
            </a:r>
            <a:r>
              <a:rPr sz="2000" spc="0" dirty="0" smtClean="0">
                <a:latin typeface="Times New Roman"/>
                <a:cs typeface="Times New Roman"/>
              </a:rPr>
              <a:t>0</a:t>
            </a:r>
            <a:endParaRPr sz="2000" dirty="0">
              <a:latin typeface="Times New Roman"/>
              <a:cs typeface="Times New Roman"/>
            </a:endParaRPr>
          </a:p>
          <a:p>
            <a:pPr marL="584206" marR="24">
              <a:lnSpc>
                <a:spcPct val="95825"/>
              </a:lnSpc>
              <a:spcBef>
                <a:spcPts val="719"/>
              </a:spcBef>
            </a:pPr>
            <a:r>
              <a:rPr sz="10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000" spc="52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30</a:t>
            </a:r>
            <a:r>
              <a:rPr sz="2000" spc="304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f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ent</a:t>
            </a:r>
            <a:r>
              <a:rPr sz="2000" spc="-9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11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h</a:t>
            </a:r>
            <a:r>
              <a:rPr sz="2000" spc="-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endParaRPr sz="2000" dirty="0">
              <a:latin typeface="Times New Roman"/>
              <a:cs typeface="Times New Roman"/>
            </a:endParaRPr>
          </a:p>
          <a:p>
            <a:pPr marL="126999" marR="38200">
              <a:lnSpc>
                <a:spcPct val="95825"/>
              </a:lnSpc>
              <a:spcBef>
                <a:spcPts val="686"/>
              </a:spcBef>
            </a:pPr>
            <a:r>
              <a:rPr sz="13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300" spc="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-4" dirty="0" err="1" smtClean="0">
                <a:latin typeface="Times New Roman"/>
                <a:cs typeface="Times New Roman"/>
              </a:rPr>
              <a:t>Se</a:t>
            </a:r>
            <a:r>
              <a:rPr sz="2400" spc="4" dirty="0" err="1" smtClean="0">
                <a:latin typeface="Times New Roman"/>
                <a:cs typeface="Times New Roman"/>
              </a:rPr>
              <a:t>l</a:t>
            </a:r>
            <a:r>
              <a:rPr sz="2400" spc="-4" dirty="0" err="1" smtClean="0">
                <a:latin typeface="Times New Roman"/>
                <a:cs typeface="Times New Roman"/>
              </a:rPr>
              <a:t>e</a:t>
            </a:r>
            <a:r>
              <a:rPr lang="pt-BR" sz="2400" spc="9" dirty="0" err="1" smtClean="0">
                <a:latin typeface="Times New Roman"/>
                <a:cs typeface="Times New Roman"/>
              </a:rPr>
              <a:t>ção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(</a:t>
            </a:r>
            <a:r>
              <a:rPr sz="2400" spc="0" dirty="0" smtClean="0">
                <a:latin typeface="Times New Roman"/>
                <a:cs typeface="Times New Roman"/>
              </a:rPr>
              <a:t>30</a:t>
            </a:r>
            <a:r>
              <a:rPr sz="2400" spc="4" dirty="0" smtClean="0">
                <a:latin typeface="Times New Roman"/>
                <a:cs typeface="Times New Roman"/>
              </a:rPr>
              <a:t>,</a:t>
            </a:r>
            <a:r>
              <a:rPr sz="2400" spc="0" dirty="0" smtClean="0">
                <a:latin typeface="Times New Roman"/>
                <a:cs typeface="Times New Roman"/>
              </a:rPr>
              <a:t>200)</a:t>
            </a:r>
            <a:endParaRPr sz="2400" dirty="0">
              <a:latin typeface="Times New Roman"/>
              <a:cs typeface="Times New Roman"/>
            </a:endParaRPr>
          </a:p>
          <a:p>
            <a:pPr marL="126999">
              <a:lnSpc>
                <a:spcPct val="95825"/>
              </a:lnSpc>
              <a:spcBef>
                <a:spcPts val="684"/>
              </a:spcBef>
            </a:pPr>
            <a:r>
              <a:rPr sz="13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300" spc="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4" dirty="0" smtClean="0">
                <a:latin typeface="Times New Roman"/>
                <a:cs typeface="Times New Roman"/>
              </a:rPr>
              <a:t>é</a:t>
            </a:r>
            <a:r>
              <a:rPr sz="2400" spc="0" dirty="0" smtClean="0">
                <a:latin typeface="Times New Roman"/>
                <a:cs typeface="Times New Roman"/>
              </a:rPr>
              <a:t>rm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4" dirty="0" smtClean="0">
                <a:latin typeface="Times New Roman"/>
                <a:cs typeface="Times New Roman"/>
              </a:rPr>
              <a:t>n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: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4" dirty="0" err="1" smtClean="0">
                <a:latin typeface="Times New Roman"/>
                <a:cs typeface="Times New Roman"/>
              </a:rPr>
              <a:t>pó</a:t>
            </a:r>
            <a:r>
              <a:rPr sz="2400" spc="0" dirty="0" err="1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 </a:t>
            </a:r>
            <a:r>
              <a:rPr sz="2400" spc="92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2000</a:t>
            </a:r>
            <a:r>
              <a:rPr sz="2400" spc="9" dirty="0" smtClean="0">
                <a:latin typeface="Times New Roman"/>
                <a:cs typeface="Times New Roman"/>
              </a:rPr>
              <a:t>0</a:t>
            </a:r>
            <a:r>
              <a:rPr sz="2400" spc="0" dirty="0" smtClean="0">
                <a:latin typeface="Times New Roman"/>
                <a:cs typeface="Times New Roman"/>
              </a:rPr>
              <a:t>0</a:t>
            </a:r>
            <a:r>
              <a:rPr lang="pt-BR" sz="2400" spc="0" dirty="0" smtClean="0">
                <a:latin typeface="Times New Roman"/>
                <a:cs typeface="Times New Roman"/>
              </a:rPr>
              <a:t> gerações</a:t>
            </a:r>
            <a:endParaRPr sz="2400" dirty="0">
              <a:latin typeface="Times New Roman"/>
              <a:cs typeface="Times New Roman"/>
            </a:endParaRPr>
          </a:p>
          <a:p>
            <a:pPr marL="126999" marR="22554">
              <a:lnSpc>
                <a:spcPts val="2750"/>
              </a:lnSpc>
              <a:spcBef>
                <a:spcPts val="833"/>
              </a:spcBef>
            </a:pPr>
            <a:r>
              <a:rPr sz="1950" spc="0" baseline="-2229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950" spc="600" baseline="-222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R</a:t>
            </a:r>
            <a:r>
              <a:rPr sz="3600" spc="-4" baseline="-1207" dirty="0" smtClean="0">
                <a:latin typeface="Times New Roman"/>
                <a:cs typeface="Times New Roman"/>
              </a:rPr>
              <a:t>es</a:t>
            </a:r>
            <a:r>
              <a:rPr sz="3600" spc="4" baseline="-1207" dirty="0" smtClean="0">
                <a:latin typeface="Times New Roman"/>
                <a:cs typeface="Times New Roman"/>
              </a:rPr>
              <a:t>ul</a:t>
            </a:r>
            <a:r>
              <a:rPr sz="3600" spc="0" baseline="-1207" dirty="0" smtClean="0">
                <a:latin typeface="Times New Roman"/>
                <a:cs typeface="Times New Roman"/>
              </a:rPr>
              <a:t>ta</a:t>
            </a:r>
            <a:r>
              <a:rPr sz="3600" spc="4" baseline="-1207" dirty="0" smtClean="0">
                <a:latin typeface="Times New Roman"/>
                <a:cs typeface="Times New Roman"/>
              </a:rPr>
              <a:t>do</a:t>
            </a:r>
            <a:r>
              <a:rPr sz="3600" spc="-14" baseline="-1207" dirty="0" smtClean="0">
                <a:latin typeface="Times New Roman"/>
                <a:cs typeface="Times New Roman"/>
              </a:rPr>
              <a:t>s</a:t>
            </a:r>
            <a:r>
              <a:rPr sz="3600" spc="0" baseline="-1207" dirty="0" smtClean="0">
                <a:latin typeface="Times New Roman"/>
                <a:cs typeface="Times New Roman"/>
              </a:rPr>
              <a:t>:</a:t>
            </a:r>
            <a:r>
              <a:rPr sz="3600" spc="159" baseline="-1207" dirty="0" smtClean="0">
                <a:latin typeface="Times New Roman"/>
                <a:cs typeface="Times New Roman"/>
              </a:rPr>
              <a:t> </a:t>
            </a:r>
            <a:r>
              <a:rPr sz="3600" spc="0" baseline="-1207" dirty="0" err="1" smtClean="0">
                <a:latin typeface="Times New Roman"/>
                <a:cs typeface="Times New Roman"/>
              </a:rPr>
              <a:t>M</a:t>
            </a:r>
            <a:r>
              <a:rPr sz="3600" spc="-4" baseline="-1207" dirty="0" err="1" smtClean="0">
                <a:latin typeface="Times New Roman"/>
                <a:cs typeface="Times New Roman"/>
              </a:rPr>
              <a:t>é</a:t>
            </a:r>
            <a:r>
              <a:rPr sz="3600" spc="4" baseline="-1207" dirty="0" err="1" smtClean="0">
                <a:latin typeface="Times New Roman"/>
                <a:cs typeface="Times New Roman"/>
              </a:rPr>
              <a:t>di</a:t>
            </a:r>
            <a:r>
              <a:rPr sz="3600" spc="0" baseline="-1207" dirty="0" err="1" smtClean="0">
                <a:latin typeface="Times New Roman"/>
                <a:cs typeface="Times New Roman"/>
              </a:rPr>
              <a:t>a</a:t>
            </a:r>
            <a:r>
              <a:rPr sz="3600" spc="144" baseline="-1207" dirty="0" smtClean="0">
                <a:latin typeface="Times New Roman"/>
                <a:cs typeface="Times New Roman"/>
              </a:rPr>
              <a:t> </a:t>
            </a:r>
            <a:r>
              <a:rPr sz="3600" spc="4" baseline="-1207" dirty="0" smtClean="0">
                <a:latin typeface="Times New Roman"/>
                <a:cs typeface="Times New Roman"/>
              </a:rPr>
              <a:t>d</a:t>
            </a:r>
            <a:r>
              <a:rPr sz="3600" spc="0" baseline="-1207" dirty="0" smtClean="0">
                <a:latin typeface="Times New Roman"/>
                <a:cs typeface="Times New Roman"/>
              </a:rPr>
              <a:t>as</a:t>
            </a:r>
            <a:r>
              <a:rPr lang="pt-BR" sz="3600" spc="0" baseline="-1207" dirty="0" smtClean="0">
                <a:latin typeface="Times New Roman"/>
                <a:cs typeface="Times New Roman"/>
              </a:rPr>
              <a:t> melhores 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35933" y="4225524"/>
            <a:ext cx="219427" cy="2418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50"/>
              </a:lnSpc>
              <a:spcBef>
                <a:spcPts val="92"/>
              </a:spcBef>
            </a:pPr>
            <a:r>
              <a:rPr sz="17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072007" y="5332863"/>
            <a:ext cx="1052204" cy="279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95"/>
              </a:lnSpc>
              <a:spcBef>
                <a:spcPts val="109"/>
              </a:spcBef>
            </a:pPr>
            <a:r>
              <a:rPr sz="2000" spc="-1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383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-9" dirty="0" smtClean="0">
                <a:latin typeface="Times New Roman"/>
                <a:cs typeface="Times New Roman"/>
              </a:rPr>
              <a:t>a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o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219846" y="6600364"/>
            <a:ext cx="2772424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-4" dirty="0" err="1" smtClean="0">
                <a:latin typeface="Times New Roman"/>
                <a:cs typeface="Times New Roman"/>
              </a:rPr>
              <a:t>s</a:t>
            </a:r>
            <a:r>
              <a:rPr sz="2400" spc="4" dirty="0" err="1" smtClean="0">
                <a:latin typeface="Times New Roman"/>
                <a:cs typeface="Times New Roman"/>
              </a:rPr>
              <a:t>olu</a:t>
            </a:r>
            <a:r>
              <a:rPr lang="pt-BR" sz="2400" spc="-4" dirty="0" err="1" smtClean="0">
                <a:latin typeface="Times New Roman"/>
                <a:cs typeface="Times New Roman"/>
              </a:rPr>
              <a:t>ções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é</a:t>
            </a:r>
            <a:r>
              <a:rPr sz="2400" spc="341" dirty="0" smtClean="0">
                <a:latin typeface="Times New Roman"/>
                <a:cs typeface="Times New Roman"/>
              </a:rPr>
              <a:t> </a:t>
            </a:r>
            <a:r>
              <a:rPr sz="2400" spc="-14" dirty="0" smtClean="0">
                <a:latin typeface="Times New Roman"/>
                <a:cs typeface="Times New Roman"/>
              </a:rPr>
              <a:t>7</a:t>
            </a:r>
            <a:r>
              <a:rPr sz="2400" spc="4" dirty="0" smtClean="0">
                <a:latin typeface="Times New Roman"/>
                <a:cs typeface="Times New Roman"/>
              </a:rPr>
              <a:t>.</a:t>
            </a:r>
            <a:r>
              <a:rPr sz="2400" spc="0" dirty="0" smtClean="0">
                <a:latin typeface="Times New Roman"/>
                <a:cs typeface="Times New Roman"/>
              </a:rPr>
              <a:t>48</a:t>
            </a:r>
            <a:r>
              <a:rPr sz="2400" spc="594" dirty="0" smtClean="0">
                <a:latin typeface="Times New Roman"/>
                <a:cs typeface="Times New Roman"/>
              </a:rPr>
              <a:t> </a:t>
            </a:r>
            <a:r>
              <a:rPr sz="1600" spc="0" dirty="0" smtClean="0">
                <a:latin typeface="Times New Roman"/>
                <a:cs typeface="Times New Roman"/>
              </a:rPr>
              <a:t>•</a:t>
            </a:r>
            <a:r>
              <a:rPr sz="1600" spc="32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10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853407" y="6486318"/>
            <a:ext cx="277725" cy="2280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70"/>
              </a:lnSpc>
              <a:spcBef>
                <a:spcPts val="88"/>
              </a:spcBef>
            </a:pPr>
            <a:r>
              <a:rPr sz="1600" spc="4" dirty="0" smtClean="0">
                <a:latin typeface="Times New Roman"/>
                <a:cs typeface="Times New Roman"/>
              </a:rPr>
              <a:t>–</a:t>
            </a:r>
            <a:r>
              <a:rPr sz="1600" spc="0" dirty="0" smtClean="0">
                <a:latin typeface="Times New Roman"/>
                <a:cs typeface="Times New Roman"/>
              </a:rPr>
              <a:t>8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64" name="Imagem 6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0637" y="2977462"/>
            <a:ext cx="8652567" cy="10802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688083" y="1581098"/>
            <a:ext cx="1871292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45533" y="2574575"/>
            <a:ext cx="5655811" cy="276859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1036">
              <a:lnSpc>
                <a:spcPts val="3450"/>
              </a:lnSpc>
              <a:spcBef>
                <a:spcPts val="172"/>
              </a:spcBef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900" spc="278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-5" dirty="0" smtClean="0">
                <a:latin typeface="Times New Roman"/>
                <a:cs typeface="Times New Roman"/>
              </a:rPr>
              <a:t>Pr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-5" dirty="0" smtClean="0">
                <a:latin typeface="Times New Roman"/>
                <a:cs typeface="Times New Roman"/>
              </a:rPr>
              <a:t>c</a:t>
            </a:r>
            <a:r>
              <a:rPr sz="3200" spc="5" dirty="0" smtClean="0">
                <a:latin typeface="Times New Roman"/>
                <a:cs typeface="Times New Roman"/>
              </a:rPr>
              <a:t>e</a:t>
            </a:r>
            <a:r>
              <a:rPr sz="3200" spc="-5" dirty="0" smtClean="0">
                <a:latin typeface="Times New Roman"/>
                <a:cs typeface="Times New Roman"/>
              </a:rPr>
              <a:t>s</a:t>
            </a:r>
            <a:r>
              <a:rPr sz="3200" spc="-16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212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615" dirty="0" smtClean="0">
                <a:latin typeface="Times New Roman"/>
                <a:cs typeface="Times New Roman"/>
              </a:rPr>
              <a:t> </a:t>
            </a:r>
            <a:r>
              <a:rPr sz="3200" spc="4" dirty="0" err="1" smtClean="0">
                <a:latin typeface="Times New Roman"/>
                <a:cs typeface="Times New Roman"/>
              </a:rPr>
              <a:t>R</a:t>
            </a:r>
            <a:r>
              <a:rPr sz="3200" spc="-9" dirty="0" err="1" smtClean="0">
                <a:latin typeface="Times New Roman"/>
                <a:cs typeface="Times New Roman"/>
              </a:rPr>
              <a:t>e</a:t>
            </a:r>
            <a:r>
              <a:rPr sz="3200" spc="-4" dirty="0" err="1" smtClean="0">
                <a:latin typeface="Times New Roman"/>
                <a:cs typeface="Times New Roman"/>
              </a:rPr>
              <a:t>c</a:t>
            </a:r>
            <a:r>
              <a:rPr sz="3200" spc="0" dirty="0" err="1" smtClean="0">
                <a:latin typeface="Times New Roman"/>
                <a:cs typeface="Times New Roman"/>
              </a:rPr>
              <a:t>om</a:t>
            </a:r>
            <a:r>
              <a:rPr sz="3200" spc="4" dirty="0" err="1" smtClean="0">
                <a:latin typeface="Times New Roman"/>
                <a:cs typeface="Times New Roman"/>
              </a:rPr>
              <a:t>b</a:t>
            </a:r>
            <a:r>
              <a:rPr sz="3200" spc="0" dirty="0" err="1" smtClean="0">
                <a:latin typeface="Times New Roman"/>
                <a:cs typeface="Times New Roman"/>
              </a:rPr>
              <a:t>i</a:t>
            </a:r>
            <a:r>
              <a:rPr sz="3200" spc="4" dirty="0" err="1" smtClean="0">
                <a:latin typeface="Times New Roman"/>
                <a:cs typeface="Times New Roman"/>
              </a:rPr>
              <a:t>n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lang="pt-BR" sz="3200" spc="-4" dirty="0" err="1" smtClean="0">
                <a:latin typeface="Times New Roman"/>
                <a:cs typeface="Times New Roman"/>
              </a:rPr>
              <a:t>ção</a:t>
            </a:r>
            <a:endParaRPr sz="3200" dirty="0">
              <a:latin typeface="Times New Roman"/>
              <a:cs typeface="Times New Roman"/>
            </a:endParaRPr>
          </a:p>
          <a:p>
            <a:pPr marL="12700" marR="61036">
              <a:lnSpc>
                <a:spcPct val="95825"/>
              </a:lnSpc>
              <a:spcBef>
                <a:spcPts val="743"/>
              </a:spcBef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900" spc="278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4" dirty="0" err="1" smtClean="0">
                <a:latin typeface="Times New Roman"/>
                <a:cs typeface="Times New Roman"/>
              </a:rPr>
              <a:t>Se</a:t>
            </a:r>
            <a:r>
              <a:rPr sz="3200" spc="0" dirty="0" err="1" smtClean="0">
                <a:latin typeface="Times New Roman"/>
                <a:cs typeface="Times New Roman"/>
              </a:rPr>
              <a:t>l</a:t>
            </a:r>
            <a:r>
              <a:rPr sz="3200" spc="4" dirty="0" err="1" smtClean="0">
                <a:latin typeface="Times New Roman"/>
                <a:cs typeface="Times New Roman"/>
              </a:rPr>
              <a:t>e</a:t>
            </a:r>
            <a:r>
              <a:rPr lang="pt-BR" sz="3200" spc="-4" dirty="0" err="1" smtClean="0">
                <a:latin typeface="Times New Roman"/>
                <a:cs typeface="Times New Roman"/>
              </a:rPr>
              <a:t>ção</a:t>
            </a:r>
            <a:r>
              <a:rPr sz="3200" spc="18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615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ais</a:t>
            </a:r>
            <a:endParaRPr sz="3200" dirty="0">
              <a:latin typeface="Times New Roman"/>
              <a:cs typeface="Times New Roman"/>
            </a:endParaRPr>
          </a:p>
          <a:p>
            <a:pPr marL="12700" marR="61036">
              <a:lnSpc>
                <a:spcPct val="95825"/>
              </a:lnSpc>
              <a:spcBef>
                <a:spcPts val="928"/>
              </a:spcBef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900" spc="278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4" dirty="0" err="1" smtClean="0">
                <a:latin typeface="Times New Roman"/>
                <a:cs typeface="Times New Roman"/>
              </a:rPr>
              <a:t>Se</a:t>
            </a:r>
            <a:r>
              <a:rPr sz="3200" spc="0" dirty="0" err="1" smtClean="0">
                <a:latin typeface="Times New Roman"/>
                <a:cs typeface="Times New Roman"/>
              </a:rPr>
              <a:t>l</a:t>
            </a:r>
            <a:r>
              <a:rPr sz="3200" spc="4" dirty="0" err="1" smtClean="0">
                <a:latin typeface="Times New Roman"/>
                <a:cs typeface="Times New Roman"/>
              </a:rPr>
              <a:t>e</a:t>
            </a:r>
            <a:r>
              <a:rPr lang="pt-BR" sz="3200" spc="-4" dirty="0" err="1" smtClean="0">
                <a:latin typeface="Times New Roman"/>
                <a:cs typeface="Times New Roman"/>
              </a:rPr>
              <a:t>ção</a:t>
            </a:r>
            <a:r>
              <a:rPr sz="3200" spc="18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or</a:t>
            </a:r>
            <a:r>
              <a:rPr sz="3200" spc="568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b</a:t>
            </a:r>
            <a:r>
              <a:rPr sz="3200" spc="-14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viv</a:t>
            </a:r>
            <a:r>
              <a:rPr sz="3200" spc="4" dirty="0" smtClean="0">
                <a:latin typeface="Times New Roman"/>
                <a:cs typeface="Times New Roman"/>
              </a:rPr>
              <a:t>en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14" dirty="0" smtClean="0">
                <a:latin typeface="Times New Roman"/>
                <a:cs typeface="Times New Roman"/>
              </a:rPr>
              <a:t>i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endParaRPr sz="3200" dirty="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916"/>
              </a:spcBef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900" spc="278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Pr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b</a:t>
            </a:r>
            <a:r>
              <a:rPr sz="3200" spc="0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14" dirty="0" smtClean="0">
                <a:latin typeface="Times New Roman"/>
                <a:cs typeface="Times New Roman"/>
              </a:rPr>
              <a:t>m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615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ut</a:t>
            </a:r>
            <a:r>
              <a:rPr sz="3200" spc="0" dirty="0" smtClean="0">
                <a:latin typeface="Times New Roman"/>
                <a:cs typeface="Times New Roman"/>
              </a:rPr>
              <a:t>o-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sz="3200" spc="4" dirty="0" err="1" smtClean="0">
                <a:latin typeface="Times New Roman"/>
                <a:cs typeface="Times New Roman"/>
              </a:rPr>
              <a:t>d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sz="3200" spc="4" dirty="0" err="1" smtClean="0">
                <a:latin typeface="Times New Roman"/>
                <a:cs typeface="Times New Roman"/>
              </a:rPr>
              <a:t>p</a:t>
            </a:r>
            <a:r>
              <a:rPr sz="3200" spc="-4" dirty="0" err="1" smtClean="0">
                <a:latin typeface="Times New Roman"/>
                <a:cs typeface="Times New Roman"/>
              </a:rPr>
              <a:t>t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lang="pt-BR" sz="3200" spc="-4" dirty="0" err="1" smtClean="0">
                <a:latin typeface="Times New Roman"/>
                <a:cs typeface="Times New Roman"/>
              </a:rPr>
              <a:t>ção</a:t>
            </a:r>
            <a:endParaRPr sz="3200" dirty="0">
              <a:latin typeface="Times New Roman"/>
              <a:cs typeface="Times New Roman"/>
            </a:endParaRPr>
          </a:p>
          <a:p>
            <a:pPr marL="12700" marR="61036">
              <a:lnSpc>
                <a:spcPts val="3635"/>
              </a:lnSpc>
              <a:spcBef>
                <a:spcPts val="1098"/>
              </a:spcBef>
            </a:pPr>
            <a:r>
              <a:rPr sz="2850" spc="0" baseline="-3051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2850" spc="278" baseline="-3051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4800" spc="0" baseline="-1811" dirty="0" smtClean="0">
                <a:latin typeface="Times New Roman"/>
                <a:cs typeface="Times New Roman"/>
              </a:rPr>
              <a:t>E</a:t>
            </a:r>
            <a:r>
              <a:rPr sz="4800" spc="-4" baseline="-1811" dirty="0" smtClean="0">
                <a:latin typeface="Times New Roman"/>
                <a:cs typeface="Times New Roman"/>
              </a:rPr>
              <a:t>x</a:t>
            </a:r>
            <a:r>
              <a:rPr sz="4800" spc="4" baseline="-1811" dirty="0" smtClean="0">
                <a:latin typeface="Times New Roman"/>
                <a:cs typeface="Times New Roman"/>
              </a:rPr>
              <a:t>e</a:t>
            </a:r>
            <a:r>
              <a:rPr sz="4800" spc="0" baseline="-1811" dirty="0" smtClean="0">
                <a:latin typeface="Times New Roman"/>
                <a:cs typeface="Times New Roman"/>
              </a:rPr>
              <a:t>m</a:t>
            </a:r>
            <a:r>
              <a:rPr sz="4800" spc="4" baseline="-1811" dirty="0" smtClean="0">
                <a:latin typeface="Times New Roman"/>
                <a:cs typeface="Times New Roman"/>
              </a:rPr>
              <a:t>p</a:t>
            </a:r>
            <a:r>
              <a:rPr sz="4800" spc="0" baseline="-1811" dirty="0" smtClean="0">
                <a:latin typeface="Times New Roman"/>
                <a:cs typeface="Times New Roman"/>
              </a:rPr>
              <a:t>los</a:t>
            </a:r>
            <a:r>
              <a:rPr sz="4800" spc="194" baseline="-1811" dirty="0" smtClean="0">
                <a:latin typeface="Times New Roman"/>
                <a:cs typeface="Times New Roman"/>
              </a:rPr>
              <a:t> </a:t>
            </a:r>
            <a:r>
              <a:rPr sz="4800" spc="4" baseline="-1811" dirty="0" smtClean="0">
                <a:latin typeface="Times New Roman"/>
                <a:cs typeface="Times New Roman"/>
              </a:rPr>
              <a:t>d</a:t>
            </a:r>
            <a:r>
              <a:rPr sz="4800" spc="0" baseline="-1811" dirty="0" smtClean="0">
                <a:latin typeface="Times New Roman"/>
                <a:cs typeface="Times New Roman"/>
              </a:rPr>
              <a:t>e</a:t>
            </a:r>
            <a:r>
              <a:rPr sz="4800" spc="615" baseline="-1811" dirty="0" smtClean="0">
                <a:latin typeface="Times New Roman"/>
                <a:cs typeface="Times New Roman"/>
              </a:rPr>
              <a:t> </a:t>
            </a:r>
            <a:r>
              <a:rPr sz="4800" spc="0" baseline="-1811" dirty="0" err="1" smtClean="0">
                <a:latin typeface="Times New Roman"/>
                <a:cs typeface="Times New Roman"/>
              </a:rPr>
              <a:t>a</a:t>
            </a:r>
            <a:r>
              <a:rPr sz="4800" spc="4" baseline="-1811" dirty="0" err="1" smtClean="0">
                <a:latin typeface="Times New Roman"/>
                <a:cs typeface="Times New Roman"/>
              </a:rPr>
              <a:t>p</a:t>
            </a:r>
            <a:r>
              <a:rPr sz="4800" spc="0" baseline="-1811" dirty="0" err="1" smtClean="0">
                <a:latin typeface="Times New Roman"/>
                <a:cs typeface="Times New Roman"/>
              </a:rPr>
              <a:t>li</a:t>
            </a:r>
            <a:r>
              <a:rPr sz="4800" spc="-4" baseline="-1811" dirty="0" err="1" smtClean="0">
                <a:latin typeface="Times New Roman"/>
                <a:cs typeface="Times New Roman"/>
              </a:rPr>
              <a:t>c</a:t>
            </a:r>
            <a:r>
              <a:rPr sz="4800" spc="0" baseline="-1811" dirty="0" err="1" smtClean="0">
                <a:latin typeface="Times New Roman"/>
                <a:cs typeface="Times New Roman"/>
              </a:rPr>
              <a:t>a</a:t>
            </a:r>
            <a:r>
              <a:rPr lang="pt-BR" sz="4800" spc="-4" baseline="-1811" dirty="0" err="1" smtClean="0">
                <a:latin typeface="Times New Roman"/>
                <a:cs typeface="Times New Roman"/>
              </a:rPr>
              <a:t>ções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688083" y="1581098"/>
            <a:ext cx="3676252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-1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4400" spc="-1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bin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lang="pt-BR"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ção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40732" y="2534951"/>
            <a:ext cx="8684267" cy="45885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7398">
              <a:lnSpc>
                <a:spcPts val="3450"/>
              </a:lnSpc>
              <a:spcBef>
                <a:spcPts val="172"/>
              </a:spcBef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900" spc="278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lang="pt-BR" sz="3200" dirty="0">
                <a:latin typeface="Times New Roman"/>
                <a:cs typeface="Times New Roman"/>
              </a:rPr>
              <a:t>Dois </a:t>
            </a:r>
            <a:r>
              <a:rPr lang="pt-BR" sz="3200" dirty="0" smtClean="0">
                <a:latin typeface="Times New Roman"/>
                <a:cs typeface="Times New Roman"/>
              </a:rPr>
              <a:t>pais </a:t>
            </a:r>
            <a:r>
              <a:rPr lang="pt-BR" sz="3200" spc="-4" dirty="0" smtClean="0">
                <a:latin typeface="Times New Roman"/>
                <a:cs typeface="Times New Roman"/>
              </a:rPr>
              <a:t>c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ia</a:t>
            </a:r>
            <a:r>
              <a:rPr lang="pt-BR" sz="3200" spc="0" dirty="0" smtClean="0">
                <a:latin typeface="Times New Roman"/>
                <a:cs typeface="Times New Roman"/>
              </a:rPr>
              <a:t>m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5" dirty="0" smtClean="0">
                <a:latin typeface="Times New Roman"/>
                <a:cs typeface="Times New Roman"/>
              </a:rPr>
              <a:t>pen</a:t>
            </a:r>
            <a:r>
              <a:rPr sz="3200" spc="0" dirty="0" smtClean="0">
                <a:latin typeface="Times New Roman"/>
                <a:cs typeface="Times New Roman"/>
              </a:rPr>
              <a:t>as</a:t>
            </a:r>
            <a:r>
              <a:rPr sz="3200" spc="138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m</a:t>
            </a:r>
            <a:r>
              <a:rPr sz="3200" spc="56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ún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f</a:t>
            </a:r>
            <a:r>
              <a:rPr sz="3200" spc="9" dirty="0" smtClean="0">
                <a:latin typeface="Times New Roman"/>
                <a:cs typeface="Times New Roman"/>
              </a:rPr>
              <a:t>i</a:t>
            </a:r>
            <a:r>
              <a:rPr sz="3200" spc="14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h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267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or</a:t>
            </a:r>
            <a:r>
              <a:rPr sz="3200" spc="568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v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z</a:t>
            </a:r>
            <a:endParaRPr sz="3200" dirty="0">
              <a:latin typeface="Times New Roman"/>
              <a:cs typeface="Times New Roman"/>
            </a:endParaRPr>
          </a:p>
          <a:p>
            <a:pPr marL="12700" marR="57398">
              <a:lnSpc>
                <a:spcPct val="95825"/>
              </a:lnSpc>
              <a:spcBef>
                <a:spcPts val="359"/>
              </a:spcBef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900" spc="278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4" dirty="0" err="1" smtClean="0">
                <a:latin typeface="Times New Roman"/>
                <a:cs typeface="Times New Roman"/>
              </a:rPr>
              <a:t>p</a:t>
            </a:r>
            <a:r>
              <a:rPr sz="3200" spc="0" dirty="0" err="1" smtClean="0">
                <a:latin typeface="Times New Roman"/>
                <a:cs typeface="Times New Roman"/>
              </a:rPr>
              <a:t>or</a:t>
            </a:r>
            <a:r>
              <a:rPr sz="3200" spc="568" dirty="0" smtClean="0">
                <a:latin typeface="Times New Roman"/>
                <a:cs typeface="Times New Roman"/>
              </a:rPr>
              <a:t> </a:t>
            </a:r>
            <a:r>
              <a:rPr sz="3200" spc="0" dirty="0" err="1" smtClean="0">
                <a:latin typeface="Times New Roman"/>
                <a:cs typeface="Times New Roman"/>
              </a:rPr>
              <a:t>va</a:t>
            </a:r>
            <a:r>
              <a:rPr sz="3200" spc="-4" dirty="0" err="1" smtClean="0">
                <a:latin typeface="Times New Roman"/>
                <a:cs typeface="Times New Roman"/>
              </a:rPr>
              <a:t>r</a:t>
            </a:r>
            <a:r>
              <a:rPr sz="3200" spc="0" dirty="0" err="1" smtClean="0">
                <a:latin typeface="Times New Roman"/>
                <a:cs typeface="Times New Roman"/>
              </a:rPr>
              <a:t>iáv</a:t>
            </a:r>
            <a:r>
              <a:rPr sz="3200" spc="4" dirty="0" err="1" smtClean="0">
                <a:latin typeface="Times New Roman"/>
                <a:cs typeface="Times New Roman"/>
              </a:rPr>
              <a:t>e</a:t>
            </a:r>
            <a:r>
              <a:rPr sz="3200" spc="0" dirty="0" err="1" smtClean="0">
                <a:latin typeface="Times New Roman"/>
                <a:cs typeface="Times New Roman"/>
              </a:rPr>
              <a:t>l</a:t>
            </a:r>
            <a:r>
              <a:rPr sz="3200" spc="0" dirty="0" smtClean="0">
                <a:latin typeface="Times New Roman"/>
                <a:cs typeface="Times New Roman"/>
              </a:rPr>
              <a:t>/</a:t>
            </a:r>
            <a:r>
              <a:rPr sz="3200" spc="4" dirty="0" err="1" smtClean="0">
                <a:latin typeface="Times New Roman"/>
                <a:cs typeface="Times New Roman"/>
              </a:rPr>
              <a:t>p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sz="3200" spc="-4" dirty="0" err="1" smtClean="0">
                <a:latin typeface="Times New Roman"/>
                <a:cs typeface="Times New Roman"/>
              </a:rPr>
              <a:t>s</a:t>
            </a:r>
            <a:r>
              <a:rPr sz="3200" spc="0" dirty="0" err="1" smtClean="0">
                <a:latin typeface="Times New Roman"/>
                <a:cs typeface="Times New Roman"/>
              </a:rPr>
              <a:t>i</a:t>
            </a:r>
            <a:r>
              <a:rPr lang="pt-BR" sz="3200" spc="-4" dirty="0" err="1" smtClean="0">
                <a:latin typeface="Times New Roman"/>
                <a:cs typeface="Times New Roman"/>
              </a:rPr>
              <a:t>ção</a:t>
            </a:r>
            <a:r>
              <a:rPr sz="3200" spc="0" dirty="0" smtClean="0">
                <a:latin typeface="Times New Roman"/>
                <a:cs typeface="Times New Roman"/>
              </a:rPr>
              <a:t>,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-4" dirty="0" err="1" smtClean="0">
                <a:latin typeface="Times New Roman"/>
                <a:cs typeface="Times New Roman"/>
              </a:rPr>
              <a:t>s</a:t>
            </a:r>
            <a:r>
              <a:rPr sz="3200" spc="4" dirty="0" err="1" smtClean="0">
                <a:latin typeface="Times New Roman"/>
                <a:cs typeface="Times New Roman"/>
              </a:rPr>
              <a:t>end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endParaRPr sz="3200" dirty="0">
              <a:latin typeface="Times New Roman"/>
              <a:cs typeface="Times New Roman"/>
            </a:endParaRPr>
          </a:p>
          <a:p>
            <a:pPr marL="469906" marR="57398">
              <a:lnSpc>
                <a:spcPct val="95825"/>
              </a:lnSpc>
              <a:spcBef>
                <a:spcPts val="459"/>
              </a:spcBef>
            </a:pPr>
            <a:r>
              <a:rPr sz="15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500" spc="336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pt-BR" sz="2800" dirty="0">
                <a:latin typeface="Times New Roman"/>
                <a:cs typeface="Times New Roman"/>
              </a:rPr>
              <a:t>Recombinação </a:t>
            </a:r>
            <a:r>
              <a:rPr lang="pt-BR" sz="2800" dirty="0" smtClean="0">
                <a:latin typeface="Times New Roman"/>
                <a:cs typeface="Times New Roman"/>
              </a:rPr>
              <a:t>intermediária: </a:t>
            </a:r>
            <a:r>
              <a:rPr lang="pt-BR" sz="2800" spc="14" dirty="0" smtClean="0">
                <a:latin typeface="Times New Roman"/>
                <a:cs typeface="Times New Roman"/>
              </a:rPr>
              <a:t>c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l</a:t>
            </a:r>
            <a:r>
              <a:rPr sz="2800" spc="4" dirty="0" err="1" smtClean="0">
                <a:latin typeface="Times New Roman"/>
                <a:cs typeface="Times New Roman"/>
              </a:rPr>
              <a:t>c</a:t>
            </a:r>
            <a:r>
              <a:rPr sz="2800" spc="0" dirty="0" err="1" smtClean="0">
                <a:latin typeface="Times New Roman"/>
                <a:cs typeface="Times New Roman"/>
              </a:rPr>
              <a:t>ul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39" dirty="0" smtClean="0">
                <a:latin typeface="Times New Roman"/>
                <a:cs typeface="Times New Roman"/>
              </a:rPr>
              <a:t> </a:t>
            </a:r>
            <a:r>
              <a:rPr sz="2800" spc="9" dirty="0" smtClean="0">
                <a:latin typeface="Times New Roman"/>
                <a:cs typeface="Times New Roman"/>
              </a:rPr>
              <a:t>v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méd</a:t>
            </a:r>
            <a:r>
              <a:rPr sz="2800" spc="0" dirty="0" err="1" smtClean="0">
                <a:latin typeface="Times New Roman"/>
                <a:cs typeface="Times New Roman"/>
              </a:rPr>
              <a:t>i</a:t>
            </a:r>
            <a:r>
              <a:rPr sz="2800" spc="4" dirty="0" err="1" smtClean="0">
                <a:latin typeface="Times New Roman"/>
                <a:cs typeface="Times New Roman"/>
              </a:rPr>
              <a:t>o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ntre</a:t>
            </a:r>
            <a:r>
              <a:rPr sz="2800" spc="310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o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454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p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is</a:t>
            </a:r>
            <a:r>
              <a:rPr lang="pt-BR" sz="2800" dirty="0">
                <a:latin typeface="Times New Roman"/>
                <a:cs typeface="Times New Roman"/>
              </a:rPr>
              <a:t> </a:t>
            </a:r>
            <a:r>
              <a:rPr lang="pt-BR" sz="2800" dirty="0" smtClean="0">
                <a:latin typeface="Times New Roman"/>
                <a:cs typeface="Times New Roman"/>
              </a:rPr>
              <a:t>(mais usada p/ parâmetros da EE)</a:t>
            </a:r>
            <a:endParaRPr sz="2800" dirty="0">
              <a:latin typeface="Times New Roman"/>
              <a:cs typeface="Times New Roman"/>
            </a:endParaRPr>
          </a:p>
          <a:p>
            <a:pPr marL="469906" marR="57398">
              <a:lnSpc>
                <a:spcPct val="95825"/>
              </a:lnSpc>
              <a:spcBef>
                <a:spcPts val="475"/>
              </a:spcBef>
            </a:pPr>
            <a:r>
              <a:rPr sz="15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500" spc="336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pt-BR" sz="2800" dirty="0">
                <a:latin typeface="Times New Roman"/>
                <a:cs typeface="Times New Roman"/>
              </a:rPr>
              <a:t>Recombinação Discreta: </a:t>
            </a:r>
            <a:r>
              <a:rPr lang="pt-BR" sz="2800" spc="0" dirty="0" smtClean="0">
                <a:latin typeface="Times New Roman"/>
                <a:cs typeface="Times New Roman"/>
              </a:rPr>
              <a:t>s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l</a:t>
            </a:r>
            <a:r>
              <a:rPr sz="2800" spc="4" dirty="0" err="1" smtClean="0">
                <a:latin typeface="Times New Roman"/>
                <a:cs typeface="Times New Roman"/>
              </a:rPr>
              <a:t>ec</a:t>
            </a:r>
            <a:r>
              <a:rPr sz="2800" spc="0" dirty="0" err="1" smtClean="0">
                <a:latin typeface="Times New Roman"/>
                <a:cs typeface="Times New Roman"/>
              </a:rPr>
              <a:t>i</a:t>
            </a:r>
            <a:r>
              <a:rPr sz="2800" spc="4" dirty="0" err="1" smtClean="0">
                <a:latin typeface="Times New Roman"/>
                <a:cs typeface="Times New Roman"/>
              </a:rPr>
              <a:t>o</a:t>
            </a:r>
            <a:r>
              <a:rPr sz="2800" spc="0" dirty="0" err="1" smtClean="0">
                <a:latin typeface="Times New Roman"/>
                <a:cs typeface="Times New Roman"/>
              </a:rPr>
              <a:t>n</a:t>
            </a:r>
            <a:r>
              <a:rPr sz="2800" spc="9" dirty="0" err="1" smtClean="0">
                <a:latin typeface="Times New Roman"/>
                <a:cs typeface="Times New Roman"/>
              </a:rPr>
              <a:t>a</a:t>
            </a:r>
            <a:r>
              <a:rPr lang="pt-BR" sz="2800" spc="9" dirty="0" smtClean="0">
                <a:latin typeface="Times New Roman"/>
                <a:cs typeface="Times New Roman"/>
              </a:rPr>
              <a:t> aleatoriamente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um</a:t>
            </a:r>
            <a:r>
              <a:rPr sz="2800" spc="486" dirty="0" smtClean="0">
                <a:latin typeface="Times New Roman"/>
                <a:cs typeface="Times New Roman"/>
              </a:rPr>
              <a:t> </a:t>
            </a:r>
            <a:r>
              <a:rPr sz="2800" spc="9" dirty="0" smtClean="0">
                <a:latin typeface="Times New Roman"/>
                <a:cs typeface="Times New Roman"/>
              </a:rPr>
              <a:t>v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189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m</a:t>
            </a:r>
            <a:r>
              <a:rPr sz="2800" spc="486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579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p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9" dirty="0" err="1" smtClean="0">
                <a:latin typeface="Times New Roman"/>
                <a:cs typeface="Times New Roman"/>
              </a:rPr>
              <a:t>i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lang="pt-BR" sz="2800" spc="0" dirty="0" smtClean="0">
                <a:latin typeface="Times New Roman"/>
                <a:cs typeface="Times New Roman"/>
              </a:rPr>
              <a:t> </a:t>
            </a:r>
            <a:r>
              <a:rPr lang="pt-BR" sz="2800" dirty="0" smtClean="0">
                <a:latin typeface="Times New Roman"/>
                <a:cs typeface="Times New Roman"/>
              </a:rPr>
              <a:t>(</a:t>
            </a:r>
            <a:r>
              <a:rPr lang="pt-BR" sz="2800" dirty="0">
                <a:latin typeface="Times New Roman"/>
                <a:cs typeface="Times New Roman"/>
              </a:rPr>
              <a:t>mais usada p/ </a:t>
            </a:r>
            <a:r>
              <a:rPr lang="pt-BR" sz="2800" dirty="0" smtClean="0">
                <a:latin typeface="Times New Roman"/>
                <a:cs typeface="Times New Roman"/>
              </a:rPr>
              <a:t>variáveis objeto)</a:t>
            </a:r>
            <a:endParaRPr sz="2800" dirty="0">
              <a:latin typeface="Times New Roman"/>
              <a:cs typeface="Times New Roman"/>
            </a:endParaRPr>
          </a:p>
          <a:p>
            <a:pPr marL="355599" indent="-342899">
              <a:lnSpc>
                <a:spcPts val="3460"/>
              </a:lnSpc>
              <a:spcBef>
                <a:spcPts val="939"/>
              </a:spcBef>
              <a:tabLst>
                <a:tab pos="342900" algn="l"/>
              </a:tabLst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	</a:t>
            </a:r>
            <a:r>
              <a:rPr sz="3200" spc="-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725" dirty="0" smtClean="0">
                <a:latin typeface="Times New Roman"/>
                <a:cs typeface="Times New Roman"/>
              </a:rPr>
              <a:t> </a:t>
            </a:r>
            <a:r>
              <a:rPr sz="3200" spc="-5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am</a:t>
            </a:r>
            <a:r>
              <a:rPr sz="3200" spc="5" dirty="0" smtClean="0">
                <a:latin typeface="Times New Roman"/>
                <a:cs typeface="Times New Roman"/>
              </a:rPr>
              <a:t>bé</a:t>
            </a:r>
            <a:r>
              <a:rPr sz="3200" spc="0" dirty="0" smtClean="0">
                <a:latin typeface="Times New Roman"/>
                <a:cs typeface="Times New Roman"/>
              </a:rPr>
              <a:t>m</a:t>
            </a:r>
            <a:r>
              <a:rPr sz="3200" spc="108" dirty="0" smtClean="0">
                <a:latin typeface="Times New Roman"/>
                <a:cs typeface="Times New Roman"/>
              </a:rPr>
              <a:t> </a:t>
            </a:r>
            <a:r>
              <a:rPr sz="3200" spc="-14" dirty="0" err="1" smtClean="0">
                <a:latin typeface="Times New Roman"/>
                <a:cs typeface="Times New Roman"/>
              </a:rPr>
              <a:t>a</a:t>
            </a:r>
            <a:r>
              <a:rPr sz="3200" spc="-4" dirty="0" err="1" smtClean="0">
                <a:latin typeface="Times New Roman"/>
                <a:cs typeface="Times New Roman"/>
              </a:rPr>
              <a:t>t</a:t>
            </a:r>
            <a:r>
              <a:rPr sz="3200" spc="4" dirty="0" err="1" smtClean="0">
                <a:latin typeface="Times New Roman"/>
                <a:cs typeface="Times New Roman"/>
              </a:rPr>
              <a:t>u</a:t>
            </a:r>
            <a:r>
              <a:rPr sz="3200" spc="0" dirty="0" err="1" smtClean="0">
                <a:latin typeface="Times New Roman"/>
                <a:cs typeface="Times New Roman"/>
              </a:rPr>
              <a:t>ar</a:t>
            </a:r>
            <a:r>
              <a:rPr sz="3200" spc="0" dirty="0" smtClean="0">
                <a:latin typeface="Times New Roman"/>
                <a:cs typeface="Times New Roman"/>
              </a:rPr>
              <a:t> a</a:t>
            </a:r>
            <a:r>
              <a:rPr sz="3200" spc="45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rt</a:t>
            </a:r>
            <a:r>
              <a:rPr sz="3200" spc="0" dirty="0" smtClean="0">
                <a:latin typeface="Times New Roman"/>
                <a:cs typeface="Times New Roman"/>
              </a:rPr>
              <a:t>ir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615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ois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ou</a:t>
            </a:r>
            <a:r>
              <a:rPr sz="3200" spc="503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mais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ais</a:t>
            </a:r>
            <a:endParaRPr sz="3200" dirty="0">
              <a:latin typeface="Times New Roman"/>
              <a:cs typeface="Times New Roman"/>
            </a:endParaRPr>
          </a:p>
          <a:p>
            <a:pPr marL="756418" marR="204122" indent="-286511">
              <a:lnSpc>
                <a:spcPts val="3020"/>
              </a:lnSpc>
              <a:spcBef>
                <a:spcPts val="637"/>
              </a:spcBef>
              <a:tabLst>
                <a:tab pos="749300" algn="l"/>
              </a:tabLst>
            </a:pPr>
            <a:r>
              <a:rPr sz="15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	</a:t>
            </a:r>
            <a:r>
              <a:rPr sz="2800" spc="4" dirty="0" err="1" smtClean="0">
                <a:latin typeface="Times New Roman"/>
                <a:cs typeface="Times New Roman"/>
              </a:rPr>
              <a:t>U</a:t>
            </a:r>
            <a:r>
              <a:rPr sz="2800" spc="0" dirty="0" err="1" smtClean="0">
                <a:latin typeface="Times New Roman"/>
                <a:cs typeface="Times New Roman"/>
              </a:rPr>
              <a:t>tili</a:t>
            </a:r>
            <a:r>
              <a:rPr sz="2800" spc="14" dirty="0" err="1" smtClean="0">
                <a:latin typeface="Times New Roman"/>
                <a:cs typeface="Times New Roman"/>
              </a:rPr>
              <a:t>z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n</a:t>
            </a:r>
            <a:r>
              <a:rPr sz="2800" spc="4" dirty="0" err="1" smtClean="0">
                <a:latin typeface="Times New Roman"/>
                <a:cs typeface="Times New Roman"/>
              </a:rPr>
              <a:t>d</a:t>
            </a:r>
            <a:r>
              <a:rPr sz="2800" spc="0" dirty="0" err="1" smtClean="0">
                <a:latin typeface="Times New Roman"/>
                <a:cs typeface="Times New Roman"/>
              </a:rPr>
              <a:t>o</a:t>
            </a:r>
            <a:r>
              <a:rPr sz="2800" spc="194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do</a:t>
            </a:r>
            <a:r>
              <a:rPr sz="2800" spc="0" dirty="0" err="1" smtClean="0">
                <a:latin typeface="Times New Roman"/>
                <a:cs typeface="Times New Roman"/>
              </a:rPr>
              <a:t>is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14" dirty="0" err="1" smtClean="0">
                <a:latin typeface="Times New Roman"/>
                <a:cs typeface="Times New Roman"/>
              </a:rPr>
              <a:t>p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is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p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a </a:t>
            </a:r>
            <a:r>
              <a:rPr sz="2800" spc="136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g</a:t>
            </a:r>
            <a:r>
              <a:rPr sz="2800" spc="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9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r um</a:t>
            </a:r>
            <a:r>
              <a:rPr sz="2800" spc="486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f</a:t>
            </a:r>
            <a:r>
              <a:rPr sz="2800" spc="0" dirty="0" smtClean="0">
                <a:latin typeface="Times New Roman"/>
                <a:cs typeface="Times New Roman"/>
              </a:rPr>
              <a:t>ilh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,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endParaRPr sz="2800" dirty="0">
              <a:latin typeface="Times New Roman"/>
              <a:cs typeface="Times New Roman"/>
            </a:endParaRPr>
          </a:p>
          <a:p>
            <a:pPr marL="756418" marR="153845" indent="-286511">
              <a:lnSpc>
                <a:spcPts val="3020"/>
              </a:lnSpc>
              <a:spcBef>
                <a:spcPts val="687"/>
              </a:spcBef>
              <a:tabLst>
                <a:tab pos="749300" algn="l"/>
              </a:tabLst>
            </a:pPr>
            <a:r>
              <a:rPr sz="15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	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l</a:t>
            </a:r>
            <a:r>
              <a:rPr sz="2800" spc="4" dirty="0" err="1" smtClean="0">
                <a:latin typeface="Times New Roman"/>
                <a:cs typeface="Times New Roman"/>
              </a:rPr>
              <a:t>ec</a:t>
            </a:r>
            <a:r>
              <a:rPr sz="2800" spc="0" dirty="0" err="1" smtClean="0">
                <a:latin typeface="Times New Roman"/>
                <a:cs typeface="Times New Roman"/>
              </a:rPr>
              <a:t>i</a:t>
            </a:r>
            <a:r>
              <a:rPr sz="2800" spc="4" dirty="0" err="1" smtClean="0">
                <a:latin typeface="Times New Roman"/>
                <a:cs typeface="Times New Roman"/>
              </a:rPr>
              <a:t>o</a:t>
            </a:r>
            <a:r>
              <a:rPr sz="2800" spc="0" dirty="0" err="1" smtClean="0">
                <a:latin typeface="Times New Roman"/>
                <a:cs typeface="Times New Roman"/>
              </a:rPr>
              <a:t>n</a:t>
            </a:r>
            <a:r>
              <a:rPr sz="2800" spc="9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n</a:t>
            </a:r>
            <a:r>
              <a:rPr sz="2800" spc="4" dirty="0" err="1" smtClean="0">
                <a:latin typeface="Times New Roman"/>
                <a:cs typeface="Times New Roman"/>
              </a:rPr>
              <a:t>d</a:t>
            </a:r>
            <a:r>
              <a:rPr sz="2800" spc="0" dirty="0" err="1" smtClean="0">
                <a:latin typeface="Times New Roman"/>
                <a:cs typeface="Times New Roman"/>
              </a:rPr>
              <a:t>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lang="pt-BR" sz="2800" spc="184" dirty="0" smtClean="0">
                <a:latin typeface="Times New Roman"/>
                <a:cs typeface="Times New Roman"/>
              </a:rPr>
              <a:t>aleatoriamente </a:t>
            </a:r>
            <a:r>
              <a:rPr sz="2800" spc="4" dirty="0" err="1" smtClean="0">
                <a:latin typeface="Times New Roman"/>
                <a:cs typeface="Times New Roman"/>
              </a:rPr>
              <a:t>do</a:t>
            </a:r>
            <a:r>
              <a:rPr sz="2800" spc="0" dirty="0" err="1" smtClean="0">
                <a:latin typeface="Times New Roman"/>
                <a:cs typeface="Times New Roman"/>
              </a:rPr>
              <a:t>is</a:t>
            </a:r>
            <a:r>
              <a:rPr sz="2800" spc="189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is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p</a:t>
            </a:r>
            <a:r>
              <a:rPr sz="2800" spc="9" dirty="0" smtClean="0">
                <a:latin typeface="Times New Roman"/>
                <a:cs typeface="Times New Roman"/>
              </a:rPr>
              <a:t>ar</a:t>
            </a:r>
            <a:r>
              <a:rPr sz="2800" spc="0" dirty="0" smtClean="0">
                <a:latin typeface="Times New Roman"/>
                <a:cs typeface="Times New Roman"/>
              </a:rPr>
              <a:t>a </a:t>
            </a:r>
            <a:r>
              <a:rPr sz="2800" spc="146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c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4" dirty="0" err="1" smtClean="0">
                <a:latin typeface="Times New Roman"/>
                <a:cs typeface="Times New Roman"/>
              </a:rPr>
              <a:t>d</a:t>
            </a:r>
            <a:r>
              <a:rPr sz="2800" spc="0" dirty="0" err="1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 </a:t>
            </a:r>
            <a:r>
              <a:rPr sz="2800" spc="111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p</a:t>
            </a:r>
            <a:r>
              <a:rPr sz="2800" spc="19" dirty="0" err="1" smtClean="0">
                <a:latin typeface="Times New Roman"/>
                <a:cs typeface="Times New Roman"/>
              </a:rPr>
              <a:t>o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9" dirty="0" err="1" smtClean="0">
                <a:latin typeface="Times New Roman"/>
                <a:cs typeface="Times New Roman"/>
              </a:rPr>
              <a:t>i</a:t>
            </a:r>
            <a:r>
              <a:rPr lang="pt-BR" sz="2800" spc="4" dirty="0" err="1" smtClean="0">
                <a:latin typeface="Times New Roman"/>
                <a:cs typeface="Times New Roman"/>
              </a:rPr>
              <a:t>ção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398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r 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ri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1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no</a:t>
            </a:r>
            <a:r>
              <a:rPr sz="2800" spc="460" dirty="0" smtClean="0">
                <a:latin typeface="Times New Roman"/>
                <a:cs typeface="Times New Roman"/>
              </a:rPr>
              <a:t> </a:t>
            </a:r>
            <a:r>
              <a:rPr sz="2800" spc="-4" dirty="0" err="1" smtClean="0">
                <a:latin typeface="Times New Roman"/>
                <a:cs typeface="Times New Roman"/>
              </a:rPr>
              <a:t>f</a:t>
            </a:r>
            <a:r>
              <a:rPr sz="2800" spc="0" dirty="0" err="1" smtClean="0">
                <a:latin typeface="Times New Roman"/>
                <a:cs typeface="Times New Roman"/>
              </a:rPr>
              <a:t>ilh</a:t>
            </a:r>
            <a:r>
              <a:rPr sz="2800" spc="4" dirty="0" err="1" smtClean="0">
                <a:latin typeface="Times New Roman"/>
                <a:cs typeface="Times New Roman"/>
              </a:rPr>
              <a:t>o</a:t>
            </a:r>
            <a:r>
              <a:rPr lang="pt-BR" sz="2800" spc="4" dirty="0" smtClean="0">
                <a:latin typeface="Times New Roman"/>
                <a:cs typeface="Times New Roman"/>
              </a:rPr>
              <a:t> (recombinação global)</a:t>
            </a:r>
            <a:r>
              <a:rPr sz="2800" spc="0" dirty="0" smtClean="0">
                <a:latin typeface="Times New Roman"/>
                <a:cs typeface="Times New Roman"/>
              </a:rPr>
              <a:t>.</a:t>
            </a:r>
            <a:endParaRPr lang="pt-BR" sz="2800" spc="0" dirty="0" smtClean="0">
              <a:latin typeface="Times New Roman"/>
              <a:cs typeface="Times New Roman"/>
            </a:endParaRPr>
          </a:p>
          <a:p>
            <a:pPr marL="1384307" marR="153845" lvl="1" indent="-457200">
              <a:lnSpc>
                <a:spcPts val="3020"/>
              </a:lnSpc>
              <a:spcBef>
                <a:spcPts val="687"/>
              </a:spcBef>
              <a:buFont typeface="Arial" panose="020B0604020202020204" pitchFamily="34" charset="0"/>
              <a:buChar char="•"/>
              <a:tabLst>
                <a:tab pos="749300" algn="l"/>
              </a:tabLst>
            </a:pPr>
            <a:r>
              <a:rPr lang="pt-BR" sz="2300" dirty="0" smtClean="0">
                <a:latin typeface="Times New Roman"/>
                <a:cs typeface="Times New Roman"/>
              </a:rPr>
              <a:t>Dessa forma, o número exato de pais não pode ser definido.</a:t>
            </a:r>
            <a:endParaRPr sz="23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bject 39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06545" y="2816351"/>
            <a:ext cx="8921486" cy="390294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09593" y="2819399"/>
            <a:ext cx="8915406" cy="0"/>
          </a:xfrm>
          <a:custGeom>
            <a:avLst/>
            <a:gdLst/>
            <a:ahLst/>
            <a:cxnLst/>
            <a:rect l="l" t="t" r="r" b="b"/>
            <a:pathLst>
              <a:path w="8915406">
                <a:moveTo>
                  <a:pt x="0" y="0"/>
                </a:moveTo>
                <a:lnTo>
                  <a:pt x="8915406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09593" y="4064507"/>
            <a:ext cx="8915406" cy="0"/>
          </a:xfrm>
          <a:custGeom>
            <a:avLst/>
            <a:gdLst/>
            <a:ahLst/>
            <a:cxnLst/>
            <a:rect l="l" t="t" r="r" b="b"/>
            <a:pathLst>
              <a:path w="8915406">
                <a:moveTo>
                  <a:pt x="0" y="0"/>
                </a:moveTo>
                <a:lnTo>
                  <a:pt x="8915406" y="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09593" y="5308091"/>
            <a:ext cx="8915406" cy="0"/>
          </a:xfrm>
          <a:custGeom>
            <a:avLst/>
            <a:gdLst/>
            <a:ahLst/>
            <a:cxnLst/>
            <a:rect l="l" t="t" r="r" b="b"/>
            <a:pathLst>
              <a:path w="8915406">
                <a:moveTo>
                  <a:pt x="0" y="0"/>
                </a:moveTo>
                <a:lnTo>
                  <a:pt x="8915406" y="0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09593" y="6679692"/>
            <a:ext cx="8915406" cy="0"/>
          </a:xfrm>
          <a:custGeom>
            <a:avLst/>
            <a:gdLst/>
            <a:ahLst/>
            <a:cxnLst/>
            <a:rect l="l" t="t" r="r" b="b"/>
            <a:pathLst>
              <a:path w="8915406">
                <a:moveTo>
                  <a:pt x="0" y="0"/>
                </a:moveTo>
                <a:lnTo>
                  <a:pt x="8915406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09593" y="2819400"/>
            <a:ext cx="0" cy="3860292"/>
          </a:xfrm>
          <a:custGeom>
            <a:avLst/>
            <a:gdLst/>
            <a:ahLst/>
            <a:cxnLst/>
            <a:rect l="l" t="t" r="r" b="b"/>
            <a:pathLst>
              <a:path h="3860292">
                <a:moveTo>
                  <a:pt x="0" y="0"/>
                </a:moveTo>
                <a:lnTo>
                  <a:pt x="0" y="3860292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124200" y="2819400"/>
            <a:ext cx="0" cy="3860292"/>
          </a:xfrm>
          <a:custGeom>
            <a:avLst/>
            <a:gdLst/>
            <a:ahLst/>
            <a:cxnLst/>
            <a:rect l="l" t="t" r="r" b="b"/>
            <a:pathLst>
              <a:path h="3860292">
                <a:moveTo>
                  <a:pt x="0" y="0"/>
                </a:moveTo>
                <a:lnTo>
                  <a:pt x="0" y="3860292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019800" y="2819400"/>
            <a:ext cx="0" cy="3860292"/>
          </a:xfrm>
          <a:custGeom>
            <a:avLst/>
            <a:gdLst/>
            <a:ahLst/>
            <a:cxnLst/>
            <a:rect l="l" t="t" r="r" b="b"/>
            <a:pathLst>
              <a:path h="3860292">
                <a:moveTo>
                  <a:pt x="0" y="0"/>
                </a:moveTo>
                <a:lnTo>
                  <a:pt x="0" y="3860292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9525000" y="2819399"/>
            <a:ext cx="0" cy="3860292"/>
          </a:xfrm>
          <a:custGeom>
            <a:avLst/>
            <a:gdLst/>
            <a:ahLst/>
            <a:cxnLst/>
            <a:rect l="l" t="t" r="r" b="b"/>
            <a:pathLst>
              <a:path h="3860292">
                <a:moveTo>
                  <a:pt x="0" y="0"/>
                </a:moveTo>
                <a:lnTo>
                  <a:pt x="0" y="3860292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1688083" y="1581098"/>
            <a:ext cx="1798719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553207" y="1581098"/>
            <a:ext cx="961092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579180" y="1581098"/>
            <a:ext cx="3925212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-1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4400" spc="-1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bin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lang="pt-BR"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ções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098537" y="3489252"/>
            <a:ext cx="1444786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spc="4" dirty="0" err="1" smtClean="0">
                <a:latin typeface="Times New Roman"/>
                <a:cs typeface="Times New Roman"/>
              </a:rPr>
              <a:t>po</a:t>
            </a:r>
            <a:r>
              <a:rPr sz="2800" spc="0" dirty="0" err="1" smtClean="0">
                <a:latin typeface="Times New Roman"/>
                <a:cs typeface="Times New Roman"/>
              </a:rPr>
              <a:t>si</a:t>
            </a:r>
            <a:r>
              <a:rPr lang="pt-BR" sz="2800" spc="4" dirty="0" err="1" smtClean="0">
                <a:latin typeface="Times New Roman"/>
                <a:cs typeface="Times New Roman"/>
              </a:rPr>
              <a:t>ção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098531" y="4732836"/>
            <a:ext cx="2196248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dirty="0" smtClean="0">
                <a:latin typeface="Times New Roman"/>
                <a:cs typeface="Times New Roman"/>
              </a:rPr>
              <a:t>Int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med</a:t>
            </a:r>
            <a:r>
              <a:rPr sz="2800" spc="9" dirty="0" smtClean="0">
                <a:latin typeface="Times New Roman"/>
                <a:cs typeface="Times New Roman"/>
              </a:rPr>
              <a:t>i</a:t>
            </a:r>
            <a:r>
              <a:rPr sz="2800" spc="-4" dirty="0" smtClean="0">
                <a:latin typeface="Times New Roman"/>
                <a:cs typeface="Times New Roman"/>
              </a:rPr>
              <a:t>á</a:t>
            </a:r>
            <a:r>
              <a:rPr sz="2800" spc="0" dirty="0" smtClean="0">
                <a:latin typeface="Times New Roman"/>
                <a:cs typeface="Times New Roman"/>
              </a:rPr>
              <a:t>rio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09593" y="2819400"/>
            <a:ext cx="2514606" cy="1245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3" name="object 23"/>
          <p:cNvSpPr txBox="1"/>
          <p:nvPr/>
        </p:nvSpPr>
        <p:spPr>
          <a:xfrm>
            <a:off x="3124200" y="2819400"/>
            <a:ext cx="2895600" cy="1245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91438">
              <a:lnSpc>
                <a:spcPct val="95825"/>
              </a:lnSpc>
              <a:spcBef>
                <a:spcPts val="2385"/>
              </a:spcBef>
            </a:pPr>
            <a:r>
              <a:rPr sz="2800" dirty="0" smtClean="0">
                <a:latin typeface="Times New Roman"/>
                <a:cs typeface="Times New Roman"/>
              </a:rPr>
              <a:t>D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is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p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is</a:t>
            </a:r>
            <a:r>
              <a:rPr sz="2800" spc="189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f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-4" dirty="0" smtClean="0">
                <a:latin typeface="Times New Roman"/>
                <a:cs typeface="Times New Roman"/>
              </a:rPr>
              <a:t>x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019800" y="2819400"/>
            <a:ext cx="3505200" cy="12451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00"/>
              </a:lnSpc>
              <a:spcBef>
                <a:spcPts val="5"/>
              </a:spcBef>
            </a:pPr>
            <a:endParaRPr sz="700"/>
          </a:p>
          <a:p>
            <a:pPr marL="91437">
              <a:lnSpc>
                <a:spcPct val="95825"/>
              </a:lnSpc>
              <a:spcBef>
                <a:spcPts val="1000"/>
              </a:spcBef>
            </a:pPr>
            <a:r>
              <a:rPr sz="2800" dirty="0" smtClean="0">
                <a:latin typeface="Times New Roman"/>
                <a:cs typeface="Times New Roman"/>
              </a:rPr>
              <a:t>D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is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p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is</a:t>
            </a:r>
            <a:r>
              <a:rPr sz="2800" spc="189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a </a:t>
            </a:r>
            <a:r>
              <a:rPr sz="2800" spc="136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9" dirty="0" smtClean="0">
                <a:latin typeface="Times New Roman"/>
                <a:cs typeface="Times New Roman"/>
              </a:rPr>
              <a:t>a</a:t>
            </a:r>
            <a:r>
              <a:rPr sz="2800" spc="1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09593" y="4064507"/>
            <a:ext cx="2514606" cy="12435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91439">
              <a:lnSpc>
                <a:spcPts val="2978"/>
              </a:lnSpc>
              <a:spcBef>
                <a:spcPts val="2385"/>
              </a:spcBef>
            </a:pPr>
            <a:r>
              <a:rPr sz="2800" spc="4" dirty="0" smtClean="0">
                <a:latin typeface="Times New Roman"/>
                <a:cs typeface="Times New Roman"/>
              </a:rPr>
              <a:t>z</a:t>
            </a:r>
            <a:r>
              <a:rPr sz="2850" spc="0" baseline="-21359" dirty="0" smtClean="0">
                <a:latin typeface="Times New Roman"/>
                <a:cs typeface="Times New Roman"/>
              </a:rPr>
              <a:t>i</a:t>
            </a:r>
            <a:r>
              <a:rPr sz="2850" spc="440" baseline="-2135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=</a:t>
            </a:r>
            <a:r>
              <a:rPr sz="2800" spc="-17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(</a:t>
            </a:r>
            <a:r>
              <a:rPr sz="2800" spc="4" dirty="0" smtClean="0">
                <a:latin typeface="Times New Roman"/>
                <a:cs typeface="Times New Roman"/>
              </a:rPr>
              <a:t>x</a:t>
            </a:r>
            <a:r>
              <a:rPr sz="2850" spc="0" baseline="-21359" dirty="0" smtClean="0">
                <a:latin typeface="Times New Roman"/>
                <a:cs typeface="Times New Roman"/>
              </a:rPr>
              <a:t>i </a:t>
            </a:r>
            <a:r>
              <a:rPr sz="2850" spc="-75" baseline="-2135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+</a:t>
            </a:r>
            <a:r>
              <a:rPr sz="2800" spc="-8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y</a:t>
            </a:r>
            <a:r>
              <a:rPr sz="2850" spc="9" baseline="-21359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)</a:t>
            </a:r>
            <a:r>
              <a:rPr sz="2800" spc="-4" dirty="0" smtClean="0">
                <a:latin typeface="Times New Roman"/>
                <a:cs typeface="Times New Roman"/>
              </a:rPr>
              <a:t>/</a:t>
            </a:r>
            <a:r>
              <a:rPr sz="2800" spc="0" dirty="0" smtClean="0">
                <a:latin typeface="Times New Roman"/>
                <a:cs typeface="Times New Roman"/>
              </a:rPr>
              <a:t>2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124200" y="4064507"/>
            <a:ext cx="2895600" cy="12435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00"/>
              </a:lnSpc>
              <a:spcBef>
                <a:spcPts val="5"/>
              </a:spcBef>
            </a:pPr>
            <a:endParaRPr sz="700"/>
          </a:p>
          <a:p>
            <a:pPr marL="91432" marR="676874">
              <a:lnSpc>
                <a:spcPct val="100041"/>
              </a:lnSpc>
              <a:spcBef>
                <a:spcPts val="1000"/>
              </a:spcBef>
            </a:pPr>
            <a:r>
              <a:rPr sz="2800" spc="-4" dirty="0" smtClean="0">
                <a:latin typeface="Times New Roman"/>
                <a:cs typeface="Times New Roman"/>
              </a:rPr>
              <a:t>P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nto </a:t>
            </a:r>
            <a:r>
              <a:rPr sz="2800" spc="2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oc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 int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med</a:t>
            </a:r>
            <a:r>
              <a:rPr sz="2800" spc="9" dirty="0" smtClean="0">
                <a:latin typeface="Times New Roman"/>
                <a:cs typeface="Times New Roman"/>
              </a:rPr>
              <a:t>i</a:t>
            </a:r>
            <a:r>
              <a:rPr sz="2800" spc="-4" dirty="0" smtClean="0">
                <a:latin typeface="Times New Roman"/>
                <a:cs typeface="Times New Roman"/>
              </a:rPr>
              <a:t>á</a:t>
            </a:r>
            <a:r>
              <a:rPr sz="2800" spc="0" dirty="0" smtClean="0">
                <a:latin typeface="Times New Roman"/>
                <a:cs typeface="Times New Roman"/>
              </a:rPr>
              <a:t>rio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019800" y="4064507"/>
            <a:ext cx="3505200" cy="12435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00"/>
              </a:lnSpc>
              <a:spcBef>
                <a:spcPts val="5"/>
              </a:spcBef>
            </a:pPr>
            <a:endParaRPr sz="700"/>
          </a:p>
          <a:p>
            <a:pPr marL="91431">
              <a:lnSpc>
                <a:spcPct val="95825"/>
              </a:lnSpc>
              <a:spcBef>
                <a:spcPts val="1000"/>
              </a:spcBef>
            </a:pPr>
            <a:r>
              <a:rPr sz="2800" spc="-4" dirty="0" smtClean="0">
                <a:latin typeface="Times New Roman"/>
                <a:cs typeface="Times New Roman"/>
              </a:rPr>
              <a:t>P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nto </a:t>
            </a:r>
            <a:r>
              <a:rPr sz="2800" spc="2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G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4" dirty="0" smtClean="0">
                <a:latin typeface="Times New Roman"/>
                <a:cs typeface="Times New Roman"/>
              </a:rPr>
              <a:t>b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09593" y="5308091"/>
            <a:ext cx="2514606" cy="1371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439" marR="657109">
              <a:lnSpc>
                <a:spcPts val="3360"/>
              </a:lnSpc>
              <a:spcBef>
                <a:spcPts val="633"/>
              </a:spcBef>
            </a:pPr>
            <a:r>
              <a:rPr sz="2800" spc="4" dirty="0" smtClean="0">
                <a:latin typeface="Times New Roman"/>
                <a:cs typeface="Times New Roman"/>
              </a:rPr>
              <a:t>z</a:t>
            </a:r>
            <a:r>
              <a:rPr sz="2850" spc="0" baseline="-21359" dirty="0" smtClean="0">
                <a:latin typeface="Times New Roman"/>
                <a:cs typeface="Times New Roman"/>
              </a:rPr>
              <a:t>i</a:t>
            </a:r>
            <a:r>
              <a:rPr sz="2850" spc="440" baseline="-2135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é</a:t>
            </a:r>
            <a:r>
              <a:rPr sz="2800" spc="403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x</a:t>
            </a:r>
            <a:r>
              <a:rPr sz="2850" spc="0" baseline="-21359" dirty="0" smtClean="0">
                <a:latin typeface="Times New Roman"/>
                <a:cs typeface="Times New Roman"/>
              </a:rPr>
              <a:t>i </a:t>
            </a:r>
            <a:r>
              <a:rPr sz="2850" spc="3" baseline="-21359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455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y</a:t>
            </a:r>
            <a:r>
              <a:rPr sz="2850" spc="0" baseline="-21359" dirty="0" smtClean="0">
                <a:latin typeface="Times New Roman"/>
                <a:cs typeface="Times New Roman"/>
              </a:rPr>
              <a:t>i 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co</a:t>
            </a:r>
            <a:r>
              <a:rPr sz="2800" spc="0" dirty="0" smtClean="0">
                <a:latin typeface="Times New Roman"/>
                <a:cs typeface="Times New Roman"/>
              </a:rPr>
              <a:t>lha 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14" dirty="0" smtClean="0">
                <a:latin typeface="Times New Roman"/>
                <a:cs typeface="Times New Roman"/>
              </a:rPr>
              <a:t>e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ó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ia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124200" y="5308091"/>
            <a:ext cx="2895600" cy="1371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850"/>
              </a:lnSpc>
              <a:spcBef>
                <a:spcPts val="23"/>
              </a:spcBef>
            </a:pPr>
            <a:endParaRPr sz="850"/>
          </a:p>
          <a:p>
            <a:pPr marL="91438">
              <a:lnSpc>
                <a:spcPct val="95825"/>
              </a:lnSpc>
              <a:spcBef>
                <a:spcPts val="1000"/>
              </a:spcBef>
            </a:pPr>
            <a:r>
              <a:rPr sz="2800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oc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endParaRPr sz="2800">
              <a:latin typeface="Times New Roman"/>
              <a:cs typeface="Times New Roman"/>
            </a:endParaRPr>
          </a:p>
          <a:p>
            <a:pPr marL="91438">
              <a:lnSpc>
                <a:spcPct val="95825"/>
              </a:lnSpc>
              <a:spcBef>
                <a:spcPts val="824"/>
              </a:spcBef>
            </a:pPr>
            <a:r>
              <a:rPr sz="2800" dirty="0" smtClean="0">
                <a:latin typeface="Times New Roman"/>
                <a:cs typeface="Times New Roman"/>
              </a:rPr>
              <a:t>Dis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to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019800" y="5308091"/>
            <a:ext cx="3505200" cy="1371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850"/>
              </a:lnSpc>
              <a:spcBef>
                <a:spcPts val="23"/>
              </a:spcBef>
            </a:pPr>
            <a:endParaRPr sz="850"/>
          </a:p>
          <a:p>
            <a:pPr marL="91437" marR="2107935" indent="0">
              <a:lnSpc>
                <a:spcPts val="3219"/>
              </a:lnSpc>
              <a:spcBef>
                <a:spcPts val="1000"/>
              </a:spcBef>
            </a:pPr>
            <a:r>
              <a:rPr sz="2800" spc="4" dirty="0" smtClean="0">
                <a:latin typeface="Times New Roman"/>
                <a:cs typeface="Times New Roman"/>
              </a:rPr>
              <a:t>G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14" dirty="0" smtClean="0">
                <a:latin typeface="Times New Roman"/>
                <a:cs typeface="Times New Roman"/>
              </a:rPr>
              <a:t>b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 </a:t>
            </a:r>
            <a:endParaRPr sz="2800">
              <a:latin typeface="Times New Roman"/>
              <a:cs typeface="Times New Roman"/>
            </a:endParaRPr>
          </a:p>
          <a:p>
            <a:pPr marL="91437" marR="2107935">
              <a:lnSpc>
                <a:spcPts val="3219"/>
              </a:lnSpc>
              <a:spcBef>
                <a:spcPts val="824"/>
              </a:spcBef>
            </a:pP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is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to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688083" y="1581098"/>
            <a:ext cx="1989926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Se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lang="pt-BR" sz="4400" spc="-1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ção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743860" y="1581098"/>
            <a:ext cx="71321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521322" y="1581098"/>
            <a:ext cx="1089079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ai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16933" y="2574575"/>
            <a:ext cx="8410772" cy="29578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3263">
              <a:lnSpc>
                <a:spcPts val="3450"/>
              </a:lnSpc>
              <a:spcBef>
                <a:spcPts val="172"/>
              </a:spcBef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900" spc="278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322" dirty="0" smtClean="0">
                <a:latin typeface="Times New Roman"/>
                <a:cs typeface="Times New Roman"/>
              </a:rPr>
              <a:t> </a:t>
            </a:r>
            <a:r>
              <a:rPr sz="3200" spc="4" dirty="0" err="1" smtClean="0">
                <a:latin typeface="Times New Roman"/>
                <a:cs typeface="Times New Roman"/>
              </a:rPr>
              <a:t>p</a:t>
            </a:r>
            <a:r>
              <a:rPr sz="3200" spc="0" dirty="0" err="1" smtClean="0">
                <a:latin typeface="Times New Roman"/>
                <a:cs typeface="Times New Roman"/>
              </a:rPr>
              <a:t>ais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lang="pt-BR" sz="3200" spc="-4" dirty="0" smtClean="0">
                <a:latin typeface="Times New Roman"/>
                <a:cs typeface="Times New Roman"/>
              </a:rPr>
              <a:t>são</a:t>
            </a:r>
            <a:r>
              <a:rPr sz="3200" spc="757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l</a:t>
            </a:r>
            <a:r>
              <a:rPr sz="3200" spc="-9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io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-9" dirty="0" smtClean="0">
                <a:latin typeface="Times New Roman"/>
                <a:cs typeface="Times New Roman"/>
              </a:rPr>
              <a:t>o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5" dirty="0" smtClean="0">
                <a:latin typeface="Times New Roman"/>
                <a:cs typeface="Times New Roman"/>
              </a:rPr>
              <a:t>tr</a:t>
            </a:r>
            <a:r>
              <a:rPr sz="3200" spc="0" dirty="0" smtClean="0">
                <a:latin typeface="Times New Roman"/>
                <a:cs typeface="Times New Roman"/>
              </a:rPr>
              <a:t>av</a:t>
            </a:r>
            <a:r>
              <a:rPr sz="3200" spc="5" dirty="0" smtClean="0">
                <a:latin typeface="Times New Roman"/>
                <a:cs typeface="Times New Roman"/>
              </a:rPr>
              <a:t>é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101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615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ma</a:t>
            </a:r>
            <a:endParaRPr sz="3200" dirty="0">
              <a:latin typeface="Times New Roman"/>
              <a:cs typeface="Times New Roman"/>
            </a:endParaRPr>
          </a:p>
          <a:p>
            <a:pPr marL="355606" marR="53263">
              <a:lnSpc>
                <a:spcPct val="95825"/>
              </a:lnSpc>
            </a:pPr>
            <a:r>
              <a:rPr sz="3200" spc="4" dirty="0" err="1" smtClean="0">
                <a:latin typeface="Times New Roman"/>
                <a:cs typeface="Times New Roman"/>
              </a:rPr>
              <a:t>d</a:t>
            </a:r>
            <a:r>
              <a:rPr sz="3200" spc="0" dirty="0" err="1" smtClean="0">
                <a:latin typeface="Times New Roman"/>
                <a:cs typeface="Times New Roman"/>
              </a:rPr>
              <a:t>i</a:t>
            </a:r>
            <a:r>
              <a:rPr sz="3200" spc="-4" dirty="0" err="1" smtClean="0">
                <a:latin typeface="Times New Roman"/>
                <a:cs typeface="Times New Roman"/>
              </a:rPr>
              <a:t>str</a:t>
            </a:r>
            <a:r>
              <a:rPr sz="3200" spc="0" dirty="0" err="1" smtClean="0">
                <a:latin typeface="Times New Roman"/>
                <a:cs typeface="Times New Roman"/>
              </a:rPr>
              <a:t>i</a:t>
            </a:r>
            <a:r>
              <a:rPr sz="3200" spc="4" dirty="0" err="1" smtClean="0">
                <a:latin typeface="Times New Roman"/>
                <a:cs typeface="Times New Roman"/>
              </a:rPr>
              <a:t>bu</a:t>
            </a:r>
            <a:r>
              <a:rPr sz="3200" spc="14" dirty="0" err="1" smtClean="0">
                <a:latin typeface="Times New Roman"/>
                <a:cs typeface="Times New Roman"/>
              </a:rPr>
              <a:t>i</a:t>
            </a:r>
            <a:r>
              <a:rPr lang="pt-BR" sz="3200" spc="-4" dirty="0" err="1" smtClean="0">
                <a:latin typeface="Times New Roman"/>
                <a:cs typeface="Times New Roman"/>
              </a:rPr>
              <a:t>ção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un</a:t>
            </a:r>
            <a:r>
              <a:rPr sz="3200" spc="0" dirty="0" smtClean="0">
                <a:latin typeface="Times New Roman"/>
                <a:cs typeface="Times New Roman"/>
              </a:rPr>
              <a:t>ifo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me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605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b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b</a:t>
            </a:r>
            <a:r>
              <a:rPr sz="3200" spc="0" dirty="0" smtClean="0">
                <a:latin typeface="Times New Roman"/>
                <a:cs typeface="Times New Roman"/>
              </a:rPr>
              <a:t>ili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endParaRPr sz="3200" dirty="0">
              <a:latin typeface="Times New Roman"/>
              <a:cs typeface="Times New Roman"/>
            </a:endParaRPr>
          </a:p>
          <a:p>
            <a:pPr marL="12700" marR="53263">
              <a:lnSpc>
                <a:spcPct val="95825"/>
              </a:lnSpc>
              <a:spcBef>
                <a:spcPts val="916"/>
              </a:spcBef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900" spc="278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D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st</a:t>
            </a:r>
            <a:r>
              <a:rPr sz="3200" spc="0" dirty="0" smtClean="0">
                <a:latin typeface="Times New Roman"/>
                <a:cs typeface="Times New Roman"/>
              </a:rPr>
              <a:t>a </a:t>
            </a:r>
            <a:r>
              <a:rPr sz="3200" spc="118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fo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ma:</a:t>
            </a:r>
            <a:endParaRPr sz="3200" dirty="0">
              <a:latin typeface="Times New Roman"/>
              <a:cs typeface="Times New Roman"/>
            </a:endParaRPr>
          </a:p>
          <a:p>
            <a:pPr marL="469906">
              <a:lnSpc>
                <a:spcPct val="95825"/>
              </a:lnSpc>
              <a:spcBef>
                <a:spcPts val="821"/>
              </a:spcBef>
            </a:pPr>
            <a:r>
              <a:rPr sz="15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500" spc="336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305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l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lang="pt-BR" sz="2800" spc="4" dirty="0" err="1" smtClean="0">
                <a:latin typeface="Times New Roman"/>
                <a:cs typeface="Times New Roman"/>
              </a:rPr>
              <a:t>ção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is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m</a:t>
            </a:r>
            <a:r>
              <a:rPr sz="2800" spc="55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a </a:t>
            </a:r>
            <a:r>
              <a:rPr sz="2800" spc="4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-127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é</a:t>
            </a:r>
            <a:r>
              <a:rPr sz="2800" spc="403" dirty="0" smtClean="0">
                <a:latin typeface="Times New Roman"/>
                <a:cs typeface="Times New Roman"/>
              </a:rPr>
              <a:t> </a:t>
            </a:r>
            <a:r>
              <a:rPr lang="pt-BR" sz="2800" spc="0" dirty="0" smtClean="0">
                <a:latin typeface="Times New Roman"/>
                <a:cs typeface="Times New Roman"/>
              </a:rPr>
              <a:t>não</a:t>
            </a:r>
            <a:r>
              <a:rPr sz="2800" spc="674" dirty="0" smtClean="0">
                <a:latin typeface="Times New Roman"/>
                <a:cs typeface="Times New Roman"/>
              </a:rPr>
              <a:t> </a:t>
            </a:r>
            <a:r>
              <a:rPr lang="pt-BR" sz="2800" spc="9" dirty="0" smtClean="0">
                <a:latin typeface="Times New Roman"/>
                <a:cs typeface="Times New Roman"/>
              </a:rPr>
              <a:t>enviesado</a:t>
            </a:r>
            <a:endParaRPr sz="2800" dirty="0">
              <a:latin typeface="Times New Roman"/>
              <a:cs typeface="Times New Roman"/>
            </a:endParaRPr>
          </a:p>
          <a:p>
            <a:pPr marL="756409" marR="5666" indent="-286503">
              <a:lnSpc>
                <a:spcPct val="99702"/>
              </a:lnSpc>
              <a:spcBef>
                <a:spcPts val="1432"/>
              </a:spcBef>
              <a:tabLst>
                <a:tab pos="749300" algn="l"/>
              </a:tabLst>
            </a:pPr>
            <a:r>
              <a:rPr sz="15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2800" spc="0" dirty="0" err="1" smtClean="0">
                <a:latin typeface="Times New Roman"/>
                <a:cs typeface="Times New Roman"/>
              </a:rPr>
              <a:t>T</a:t>
            </a:r>
            <a:r>
              <a:rPr sz="2800" spc="4" dirty="0" err="1" smtClean="0">
                <a:latin typeface="Times New Roman"/>
                <a:cs typeface="Times New Roman"/>
              </a:rPr>
              <a:t>od</a:t>
            </a:r>
            <a:r>
              <a:rPr sz="2800" spc="0" dirty="0" err="1" smtClean="0">
                <a:latin typeface="Times New Roman"/>
                <a:cs typeface="Times New Roman"/>
              </a:rPr>
              <a:t>o</a:t>
            </a:r>
            <a:r>
              <a:rPr sz="2800" spc="463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29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14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iví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14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m </a:t>
            </a:r>
            <a:r>
              <a:rPr sz="2800" spc="10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398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me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5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128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14" dirty="0" smtClean="0">
                <a:latin typeface="Times New Roman"/>
                <a:cs typeface="Times New Roman"/>
              </a:rPr>
              <a:t>b</a:t>
            </a:r>
            <a:r>
              <a:rPr sz="2800" spc="9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b</a:t>
            </a:r>
            <a:r>
              <a:rPr sz="2800" spc="0" dirty="0" smtClean="0">
                <a:latin typeface="Times New Roman"/>
                <a:cs typeface="Times New Roman"/>
              </a:rPr>
              <a:t>ili</a:t>
            </a:r>
            <a:r>
              <a:rPr sz="2800" spc="14" dirty="0" smtClean="0">
                <a:latin typeface="Times New Roman"/>
                <a:cs typeface="Times New Roman"/>
              </a:rPr>
              <a:t>d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179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 s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62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4" dirty="0" smtClean="0">
                <a:latin typeface="Times New Roman"/>
                <a:cs typeface="Times New Roman"/>
              </a:rPr>
              <a:t>ec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688082" y="1581098"/>
            <a:ext cx="623671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Se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lang="pt-BR" sz="4400" spc="-1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ção</a:t>
            </a:r>
            <a:r>
              <a:rPr sz="4400" spc="27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lang="pt-BR"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de </a:t>
            </a:r>
            <a:r>
              <a:rPr lang="pt-BR"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So</a:t>
            </a:r>
            <a:r>
              <a:rPr lang="pt-BR"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b</a:t>
            </a:r>
            <a:r>
              <a:rPr lang="pt-BR"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re</a:t>
            </a:r>
            <a:r>
              <a:rPr lang="pt-BR"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v</a:t>
            </a:r>
            <a:r>
              <a:rPr lang="pt-BR"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lang="pt-BR"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v</a:t>
            </a:r>
            <a:r>
              <a:rPr lang="pt-BR"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lang="pt-BR"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lang="pt-BR" sz="4400" spc="-19" dirty="0" smtClean="0">
                <a:solidFill>
                  <a:srgbClr val="323299"/>
                </a:solidFill>
                <a:latin typeface="Times New Roman"/>
                <a:cs typeface="Times New Roman"/>
              </a:rPr>
              <a:t>tes</a:t>
            </a:r>
            <a:endParaRPr lang="pt-BR" sz="4400" dirty="0">
              <a:latin typeface="Times New Roman"/>
              <a:cs typeface="Times New Roman"/>
            </a:endParaRPr>
          </a:p>
          <a:p>
            <a:pPr marL="12700">
              <a:lnSpc>
                <a:spcPts val="4605"/>
              </a:lnSpc>
              <a:spcBef>
                <a:spcPts val="230"/>
              </a:spcBef>
            </a:pP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35933" y="2531903"/>
            <a:ext cx="8370902" cy="4556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585"/>
              </a:lnSpc>
              <a:spcBef>
                <a:spcPts val="179"/>
              </a:spcBef>
            </a:pPr>
            <a:r>
              <a:rPr sz="2850" spc="0" baseline="3051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2850" spc="278" baseline="3051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4800" spc="0" baseline="1811" dirty="0" smtClean="0">
                <a:latin typeface="Times New Roman"/>
                <a:cs typeface="Times New Roman"/>
              </a:rPr>
              <a:t>É</a:t>
            </a:r>
            <a:r>
              <a:rPr sz="4800" spc="43" baseline="1811" dirty="0" smtClean="0">
                <a:latin typeface="Times New Roman"/>
                <a:cs typeface="Times New Roman"/>
              </a:rPr>
              <a:t> </a:t>
            </a:r>
            <a:r>
              <a:rPr sz="4800" spc="0" baseline="1811" dirty="0" smtClean="0">
                <a:latin typeface="Times New Roman"/>
                <a:cs typeface="Times New Roman"/>
              </a:rPr>
              <a:t>a</a:t>
            </a:r>
            <a:r>
              <a:rPr sz="4800" spc="4" baseline="1811" dirty="0" smtClean="0">
                <a:latin typeface="Times New Roman"/>
                <a:cs typeface="Times New Roman"/>
              </a:rPr>
              <a:t>p</a:t>
            </a:r>
            <a:r>
              <a:rPr sz="4800" spc="0" baseline="1811" dirty="0" smtClean="0">
                <a:latin typeface="Times New Roman"/>
                <a:cs typeface="Times New Roman"/>
              </a:rPr>
              <a:t>li</a:t>
            </a:r>
            <a:r>
              <a:rPr sz="4800" spc="-4" baseline="1811" dirty="0" smtClean="0">
                <a:latin typeface="Times New Roman"/>
                <a:cs typeface="Times New Roman"/>
              </a:rPr>
              <a:t>c</a:t>
            </a:r>
            <a:r>
              <a:rPr sz="4800" spc="0" baseline="1811" dirty="0" smtClean="0">
                <a:latin typeface="Times New Roman"/>
                <a:cs typeface="Times New Roman"/>
              </a:rPr>
              <a:t>a</a:t>
            </a:r>
            <a:r>
              <a:rPr sz="4800" spc="4" baseline="1811" dirty="0" smtClean="0">
                <a:latin typeface="Times New Roman"/>
                <a:cs typeface="Times New Roman"/>
              </a:rPr>
              <a:t>d</a:t>
            </a:r>
            <a:r>
              <a:rPr sz="4800" spc="0" baseline="1811" dirty="0" smtClean="0">
                <a:latin typeface="Times New Roman"/>
                <a:cs typeface="Times New Roman"/>
              </a:rPr>
              <a:t>o</a:t>
            </a:r>
            <a:r>
              <a:rPr sz="4800" spc="200" baseline="1811" dirty="0" smtClean="0">
                <a:latin typeface="Times New Roman"/>
                <a:cs typeface="Times New Roman"/>
              </a:rPr>
              <a:t> </a:t>
            </a:r>
            <a:r>
              <a:rPr sz="4800" spc="0" baseline="1811" dirty="0" smtClean="0">
                <a:latin typeface="Times New Roman"/>
                <a:cs typeface="Times New Roman"/>
              </a:rPr>
              <a:t>a</a:t>
            </a:r>
            <a:r>
              <a:rPr sz="4800" spc="4" baseline="1811" dirty="0" smtClean="0">
                <a:latin typeface="Times New Roman"/>
                <a:cs typeface="Times New Roman"/>
              </a:rPr>
              <a:t>p</a:t>
            </a:r>
            <a:r>
              <a:rPr sz="4800" spc="0" baseline="1811" dirty="0" smtClean="0">
                <a:latin typeface="Times New Roman"/>
                <a:cs typeface="Times New Roman"/>
              </a:rPr>
              <a:t>ós </a:t>
            </a:r>
            <a:r>
              <a:rPr sz="4800" spc="102" baseline="1811" dirty="0" smtClean="0">
                <a:latin typeface="Times New Roman"/>
                <a:cs typeface="Times New Roman"/>
              </a:rPr>
              <a:t> </a:t>
            </a:r>
            <a:r>
              <a:rPr sz="4800" spc="0" baseline="1811" dirty="0" smtClean="0">
                <a:latin typeface="Times New Roman"/>
                <a:cs typeface="Times New Roman"/>
              </a:rPr>
              <a:t>a</a:t>
            </a:r>
            <a:r>
              <a:rPr sz="4800" spc="450" baseline="1811" dirty="0" smtClean="0">
                <a:latin typeface="Times New Roman"/>
                <a:cs typeface="Times New Roman"/>
              </a:rPr>
              <a:t> </a:t>
            </a:r>
            <a:r>
              <a:rPr sz="4800" spc="-4" baseline="1811" dirty="0" err="1" smtClean="0">
                <a:latin typeface="Times New Roman"/>
                <a:cs typeface="Times New Roman"/>
              </a:rPr>
              <a:t>cr</a:t>
            </a:r>
            <a:r>
              <a:rPr sz="4800" spc="0" baseline="1811" dirty="0" err="1" smtClean="0">
                <a:latin typeface="Times New Roman"/>
                <a:cs typeface="Times New Roman"/>
              </a:rPr>
              <a:t>ia</a:t>
            </a:r>
            <a:r>
              <a:rPr lang="pt-BR" sz="4800" spc="-4" baseline="1811" dirty="0" err="1" smtClean="0">
                <a:latin typeface="Times New Roman"/>
                <a:cs typeface="Times New Roman"/>
              </a:rPr>
              <a:t>ção</a:t>
            </a:r>
            <a:r>
              <a:rPr sz="4800" spc="200" baseline="1811" dirty="0" smtClean="0">
                <a:latin typeface="Times New Roman"/>
                <a:cs typeface="Times New Roman"/>
              </a:rPr>
              <a:t> </a:t>
            </a:r>
            <a:r>
              <a:rPr sz="4800" baseline="1811" dirty="0">
                <a:latin typeface="Times New Roman"/>
                <a:cs typeface="Times New Roman"/>
              </a:rPr>
              <a:t>de λ filhos </a:t>
            </a:r>
            <a:r>
              <a:rPr sz="4800" spc="0" baseline="1811" dirty="0" smtClean="0">
                <a:latin typeface="Times New Roman"/>
                <a:cs typeface="Times New Roman"/>
              </a:rPr>
              <a:t>a</a:t>
            </a:r>
            <a:r>
              <a:rPr sz="4800" spc="450" baseline="1811" dirty="0" smtClean="0">
                <a:latin typeface="Times New Roman"/>
                <a:cs typeface="Times New Roman"/>
              </a:rPr>
              <a:t> </a:t>
            </a:r>
            <a:r>
              <a:rPr sz="4800" spc="4" baseline="1811" dirty="0" smtClean="0">
                <a:latin typeface="Times New Roman"/>
                <a:cs typeface="Times New Roman"/>
              </a:rPr>
              <a:t>p</a:t>
            </a:r>
            <a:r>
              <a:rPr sz="4800" spc="0" baseline="1811" dirty="0" smtClean="0">
                <a:latin typeface="Times New Roman"/>
                <a:cs typeface="Times New Roman"/>
              </a:rPr>
              <a:t>a</a:t>
            </a:r>
            <a:r>
              <a:rPr sz="4800" spc="-4" baseline="1811" dirty="0" smtClean="0">
                <a:latin typeface="Times New Roman"/>
                <a:cs typeface="Times New Roman"/>
              </a:rPr>
              <a:t>rt</a:t>
            </a:r>
            <a:r>
              <a:rPr sz="4800" spc="0" baseline="1811" dirty="0" smtClean="0">
                <a:latin typeface="Times New Roman"/>
                <a:cs typeface="Times New Roman"/>
              </a:rPr>
              <a:t>ir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5933" y="2969291"/>
            <a:ext cx="919272" cy="970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599" marR="61036">
              <a:lnSpc>
                <a:spcPts val="3450"/>
              </a:lnSpc>
              <a:spcBef>
                <a:spcPts val="172"/>
              </a:spcBef>
            </a:pP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ts val="3635"/>
              </a:lnSpc>
              <a:spcBef>
                <a:spcPts val="565"/>
              </a:spcBef>
            </a:pPr>
            <a:r>
              <a:rPr sz="2850" spc="0" baseline="-3051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2850" spc="278" baseline="-3051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4800" spc="0" baseline="-1811" dirty="0" smtClean="0">
                <a:latin typeface="Times New Roman"/>
                <a:cs typeface="Times New Roman"/>
              </a:rPr>
              <a:t>De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354431" y="2969291"/>
            <a:ext cx="8475369" cy="9702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165"/>
              </a:lnSpc>
              <a:spcBef>
                <a:spcPts val="208"/>
              </a:spcBef>
            </a:pPr>
            <a:r>
              <a:rPr sz="4800" baseline="9964" dirty="0">
                <a:latin typeface="Times New Roman"/>
                <a:cs typeface="Times New Roman"/>
              </a:rPr>
              <a:t>µ pais </a:t>
            </a:r>
            <a:r>
              <a:rPr sz="4800" spc="0" baseline="9964" dirty="0" smtClean="0">
                <a:latin typeface="Times New Roman"/>
                <a:cs typeface="Times New Roman"/>
              </a:rPr>
              <a:t>a</a:t>
            </a:r>
            <a:r>
              <a:rPr sz="4800" spc="-5" baseline="9964" dirty="0" smtClean="0">
                <a:latin typeface="Times New Roman"/>
                <a:cs typeface="Times New Roman"/>
              </a:rPr>
              <a:t>tr</a:t>
            </a:r>
            <a:r>
              <a:rPr sz="4800" spc="0" baseline="9964" dirty="0" smtClean="0">
                <a:latin typeface="Times New Roman"/>
                <a:cs typeface="Times New Roman"/>
              </a:rPr>
              <a:t>av</a:t>
            </a:r>
            <a:r>
              <a:rPr sz="4800" spc="5" baseline="9964" dirty="0" smtClean="0">
                <a:latin typeface="Times New Roman"/>
                <a:cs typeface="Times New Roman"/>
              </a:rPr>
              <a:t>é</a:t>
            </a:r>
            <a:r>
              <a:rPr sz="4800" spc="0" baseline="9964" dirty="0" smtClean="0">
                <a:latin typeface="Times New Roman"/>
                <a:cs typeface="Times New Roman"/>
              </a:rPr>
              <a:t>s</a:t>
            </a:r>
            <a:r>
              <a:rPr sz="4800" spc="101" baseline="9964" dirty="0" smtClean="0">
                <a:latin typeface="Times New Roman"/>
                <a:cs typeface="Times New Roman"/>
              </a:rPr>
              <a:t> </a:t>
            </a:r>
            <a:r>
              <a:rPr sz="4800" spc="4" baseline="9964" dirty="0" smtClean="0">
                <a:latin typeface="Times New Roman"/>
                <a:cs typeface="Times New Roman"/>
              </a:rPr>
              <a:t>d</a:t>
            </a:r>
            <a:r>
              <a:rPr sz="4800" spc="0" baseline="9964" dirty="0" smtClean="0">
                <a:latin typeface="Times New Roman"/>
                <a:cs typeface="Times New Roman"/>
              </a:rPr>
              <a:t>e</a:t>
            </a:r>
            <a:r>
              <a:rPr sz="4800" spc="615" baseline="9964" dirty="0" smtClean="0">
                <a:latin typeface="Times New Roman"/>
                <a:cs typeface="Times New Roman"/>
              </a:rPr>
              <a:t> </a:t>
            </a:r>
            <a:r>
              <a:rPr sz="4800" spc="0" baseline="9964" dirty="0" err="1" smtClean="0">
                <a:latin typeface="Times New Roman"/>
                <a:cs typeface="Times New Roman"/>
              </a:rPr>
              <a:t>m</a:t>
            </a:r>
            <a:r>
              <a:rPr sz="4800" spc="5" baseline="9964" dirty="0" err="1" smtClean="0">
                <a:latin typeface="Times New Roman"/>
                <a:cs typeface="Times New Roman"/>
              </a:rPr>
              <a:t>u</a:t>
            </a:r>
            <a:r>
              <a:rPr sz="4800" spc="-5" baseline="9964" dirty="0" err="1" smtClean="0">
                <a:latin typeface="Times New Roman"/>
                <a:cs typeface="Times New Roman"/>
              </a:rPr>
              <a:t>t</a:t>
            </a:r>
            <a:r>
              <a:rPr sz="4800" spc="0" baseline="9964" dirty="0" err="1" smtClean="0">
                <a:latin typeface="Times New Roman"/>
                <a:cs typeface="Times New Roman"/>
              </a:rPr>
              <a:t>a</a:t>
            </a:r>
            <a:r>
              <a:rPr lang="pt-BR" sz="4800" spc="-5" baseline="9964" dirty="0" err="1" smtClean="0">
                <a:latin typeface="Times New Roman"/>
                <a:cs typeface="Times New Roman"/>
              </a:rPr>
              <a:t>ção</a:t>
            </a:r>
            <a:r>
              <a:rPr sz="4800" spc="168" baseline="9964" dirty="0" smtClean="0">
                <a:latin typeface="Times New Roman"/>
                <a:cs typeface="Times New Roman"/>
              </a:rPr>
              <a:t> </a:t>
            </a:r>
            <a:r>
              <a:rPr sz="4800" spc="0" baseline="9964" dirty="0" smtClean="0">
                <a:latin typeface="Times New Roman"/>
                <a:cs typeface="Times New Roman"/>
              </a:rPr>
              <a:t>e</a:t>
            </a:r>
            <a:r>
              <a:rPr sz="4800" spc="455" baseline="9964" dirty="0" smtClean="0">
                <a:latin typeface="Times New Roman"/>
                <a:cs typeface="Times New Roman"/>
              </a:rPr>
              <a:t> </a:t>
            </a:r>
            <a:r>
              <a:rPr sz="4800" spc="-4" baseline="9964" dirty="0" err="1" smtClean="0">
                <a:latin typeface="Times New Roman"/>
                <a:cs typeface="Times New Roman"/>
              </a:rPr>
              <a:t>r</a:t>
            </a:r>
            <a:r>
              <a:rPr sz="4800" spc="4" baseline="9964" dirty="0" err="1" smtClean="0">
                <a:latin typeface="Times New Roman"/>
                <a:cs typeface="Times New Roman"/>
              </a:rPr>
              <a:t>e</a:t>
            </a:r>
            <a:r>
              <a:rPr sz="4800" spc="-4" baseline="9964" dirty="0" err="1" smtClean="0">
                <a:latin typeface="Times New Roman"/>
                <a:cs typeface="Times New Roman"/>
              </a:rPr>
              <a:t>c</a:t>
            </a:r>
            <a:r>
              <a:rPr sz="4800" spc="0" baseline="9964" dirty="0" err="1" smtClean="0">
                <a:latin typeface="Times New Roman"/>
                <a:cs typeface="Times New Roman"/>
              </a:rPr>
              <a:t>om</a:t>
            </a:r>
            <a:r>
              <a:rPr sz="4800" spc="4" baseline="9964" dirty="0" err="1" smtClean="0">
                <a:latin typeface="Times New Roman"/>
                <a:cs typeface="Times New Roman"/>
              </a:rPr>
              <a:t>b</a:t>
            </a:r>
            <a:r>
              <a:rPr sz="4800" spc="-9" baseline="9964" dirty="0" err="1" smtClean="0">
                <a:latin typeface="Times New Roman"/>
                <a:cs typeface="Times New Roman"/>
              </a:rPr>
              <a:t>i</a:t>
            </a:r>
            <a:r>
              <a:rPr sz="4800" spc="4" baseline="9964" dirty="0" err="1" smtClean="0">
                <a:latin typeface="Times New Roman"/>
                <a:cs typeface="Times New Roman"/>
              </a:rPr>
              <a:t>n</a:t>
            </a:r>
            <a:r>
              <a:rPr sz="4800" spc="0" baseline="9964" dirty="0" err="1" smtClean="0">
                <a:latin typeface="Times New Roman"/>
                <a:cs typeface="Times New Roman"/>
              </a:rPr>
              <a:t>a</a:t>
            </a:r>
            <a:r>
              <a:rPr lang="pt-BR" sz="4800" spc="-4" baseline="9964" dirty="0" err="1" smtClean="0">
                <a:latin typeface="Times New Roman"/>
                <a:cs typeface="Times New Roman"/>
              </a:rPr>
              <a:t>ção</a:t>
            </a:r>
            <a:endParaRPr sz="3200" dirty="0">
              <a:latin typeface="Times New Roman"/>
              <a:cs typeface="Times New Roman"/>
            </a:endParaRPr>
          </a:p>
          <a:p>
            <a:pPr marL="62955" marR="64530">
              <a:lnSpc>
                <a:spcPts val="3475"/>
              </a:lnSpc>
            </a:pPr>
            <a:r>
              <a:rPr sz="3200" spc="0" dirty="0" smtClean="0">
                <a:latin typeface="Times New Roman"/>
                <a:cs typeface="Times New Roman"/>
              </a:rPr>
              <a:t>fo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ma </a:t>
            </a:r>
            <a:r>
              <a:rPr sz="3200" spc="14" dirty="0" smtClean="0">
                <a:latin typeface="Times New Roman"/>
                <a:cs typeface="Times New Roman"/>
              </a:rPr>
              <a:t> </a:t>
            </a:r>
            <a:r>
              <a:rPr sz="3200" spc="4" dirty="0" err="1" smtClean="0">
                <a:latin typeface="Times New Roman"/>
                <a:cs typeface="Times New Roman"/>
              </a:rPr>
              <a:t>de</a:t>
            </a:r>
            <a:r>
              <a:rPr sz="3200" spc="-4" dirty="0" err="1" smtClean="0">
                <a:latin typeface="Times New Roman"/>
                <a:cs typeface="Times New Roman"/>
              </a:rPr>
              <a:t>t</a:t>
            </a:r>
            <a:r>
              <a:rPr sz="3200" spc="4" dirty="0" err="1" smtClean="0">
                <a:latin typeface="Times New Roman"/>
                <a:cs typeface="Times New Roman"/>
              </a:rPr>
              <a:t>e</a:t>
            </a:r>
            <a:r>
              <a:rPr sz="3200" spc="-14" dirty="0" err="1" smtClean="0">
                <a:latin typeface="Times New Roman"/>
                <a:cs typeface="Times New Roman"/>
              </a:rPr>
              <a:t>r</a:t>
            </a:r>
            <a:r>
              <a:rPr sz="3200" spc="0" dirty="0" err="1" smtClean="0">
                <a:latin typeface="Times New Roman"/>
                <a:cs typeface="Times New Roman"/>
              </a:rPr>
              <a:t>mi</a:t>
            </a:r>
            <a:r>
              <a:rPr sz="3200" spc="4" dirty="0" err="1" smtClean="0">
                <a:latin typeface="Times New Roman"/>
                <a:cs typeface="Times New Roman"/>
              </a:rPr>
              <a:t>n</a:t>
            </a:r>
            <a:r>
              <a:rPr sz="3200" spc="0" dirty="0" err="1" smtClean="0">
                <a:latin typeface="Times New Roman"/>
                <a:cs typeface="Times New Roman"/>
              </a:rPr>
              <a:t>í</a:t>
            </a:r>
            <a:r>
              <a:rPr sz="3200" spc="-4" dirty="0" err="1" smtClean="0">
                <a:latin typeface="Times New Roman"/>
                <a:cs typeface="Times New Roman"/>
              </a:rPr>
              <a:t>s</a:t>
            </a:r>
            <a:r>
              <a:rPr sz="3200" spc="4" dirty="0" err="1" smtClean="0">
                <a:latin typeface="Times New Roman"/>
                <a:cs typeface="Times New Roman"/>
              </a:rPr>
              <a:t>t</a:t>
            </a:r>
            <a:r>
              <a:rPr sz="3200" spc="0" dirty="0" err="1" smtClean="0">
                <a:latin typeface="Times New Roman"/>
                <a:cs typeface="Times New Roman"/>
              </a:rPr>
              <a:t>i</a:t>
            </a:r>
            <a:r>
              <a:rPr sz="3200" spc="9" dirty="0" err="1" smtClean="0">
                <a:latin typeface="Times New Roman"/>
                <a:cs typeface="Times New Roman"/>
              </a:rPr>
              <a:t>c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lang="pt-BR" sz="3200" spc="0" dirty="0" smtClean="0">
                <a:latin typeface="Times New Roman"/>
                <a:cs typeface="Times New Roman"/>
              </a:rPr>
              <a:t>cria um </a:t>
            </a:r>
            <a:r>
              <a:rPr lang="pt-BR" sz="3200" spc="0" dirty="0" err="1" smtClean="0">
                <a:latin typeface="Times New Roman"/>
                <a:cs typeface="Times New Roman"/>
              </a:rPr>
              <a:t>rank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lang="pt-BR" sz="3200" spc="194" dirty="0" smtClean="0">
                <a:latin typeface="Times New Roman"/>
                <a:cs typeface="Times New Roman"/>
              </a:rPr>
              <a:t>e filtra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33" y="3946175"/>
            <a:ext cx="9065267" cy="23091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599" marR="56312">
              <a:lnSpc>
                <a:spcPts val="3450"/>
              </a:lnSpc>
              <a:spcBef>
                <a:spcPts val="172"/>
              </a:spcBef>
            </a:pPr>
            <a:r>
              <a:rPr lang="pt-BR" sz="3200" dirty="0">
                <a:latin typeface="Times New Roman"/>
                <a:cs typeface="Times New Roman"/>
              </a:rPr>
              <a:t>os</a:t>
            </a:r>
            <a:r>
              <a:rPr lang="pt-BR" sz="3200" spc="497" dirty="0">
                <a:latin typeface="Times New Roman"/>
                <a:cs typeface="Times New Roman"/>
              </a:rPr>
              <a:t> </a:t>
            </a:r>
            <a:r>
              <a:rPr lang="pt-BR" sz="3200" spc="-4" dirty="0">
                <a:latin typeface="Times New Roman"/>
                <a:cs typeface="Times New Roman"/>
              </a:rPr>
              <a:t>“</a:t>
            </a:r>
            <a:r>
              <a:rPr lang="pt-BR" sz="3200" dirty="0" smtClean="0">
                <a:latin typeface="Times New Roman"/>
                <a:cs typeface="Times New Roman"/>
              </a:rPr>
              <a:t>ma</a:t>
            </a:r>
            <a:r>
              <a:rPr lang="pt-BR" sz="3200" spc="4" dirty="0" smtClean="0">
                <a:latin typeface="Times New Roman"/>
                <a:cs typeface="Times New Roman"/>
              </a:rPr>
              <a:t>u</a:t>
            </a:r>
            <a:r>
              <a:rPr lang="pt-BR" sz="3200" dirty="0" smtClean="0">
                <a:latin typeface="Times New Roman"/>
                <a:cs typeface="Times New Roman"/>
              </a:rPr>
              <a:t>s </a:t>
            </a:r>
            <a:r>
              <a:rPr sz="3200" dirty="0" err="1" smtClean="0">
                <a:latin typeface="Times New Roman"/>
                <a:cs typeface="Times New Roman"/>
              </a:rPr>
              <a:t>m</a:t>
            </a:r>
            <a:r>
              <a:rPr sz="3200" spc="4" dirty="0" err="1" smtClean="0">
                <a:latin typeface="Times New Roman"/>
                <a:cs typeface="Times New Roman"/>
              </a:rPr>
              <a:t>e</a:t>
            </a:r>
            <a:r>
              <a:rPr sz="3200" spc="0" dirty="0" err="1" smtClean="0">
                <a:latin typeface="Times New Roman"/>
                <a:cs typeface="Times New Roman"/>
              </a:rPr>
              <a:t>m</a:t>
            </a:r>
            <a:r>
              <a:rPr sz="3200" spc="4" dirty="0" err="1" smtClean="0">
                <a:latin typeface="Times New Roman"/>
                <a:cs typeface="Times New Roman"/>
              </a:rPr>
              <a:t>b</a:t>
            </a:r>
            <a:r>
              <a:rPr sz="3200" spc="-4" dirty="0" err="1" smtClean="0">
                <a:latin typeface="Times New Roman"/>
                <a:cs typeface="Times New Roman"/>
              </a:rPr>
              <a:t>r</a:t>
            </a:r>
            <a:r>
              <a:rPr sz="3200" spc="-9" dirty="0" err="1" smtClean="0">
                <a:latin typeface="Times New Roman"/>
                <a:cs typeface="Times New Roman"/>
              </a:rPr>
              <a:t>o</a:t>
            </a:r>
            <a:r>
              <a:rPr sz="3200" spc="-4" dirty="0" err="1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”</a:t>
            </a:r>
            <a:r>
              <a:rPr lang="pt-BR" sz="3200" spc="0" dirty="0" smtClean="0">
                <a:latin typeface="Times New Roman"/>
                <a:cs typeface="Times New Roman"/>
              </a:rPr>
              <a:t>:</a:t>
            </a:r>
          </a:p>
          <a:p>
            <a:pPr marL="355599" marR="56312">
              <a:lnSpc>
                <a:spcPts val="3450"/>
              </a:lnSpc>
              <a:spcBef>
                <a:spcPts val="172"/>
              </a:spcBef>
            </a:pPr>
            <a:endParaRPr lang="pt-BR" sz="3200" spc="0" dirty="0" smtClean="0">
              <a:latin typeface="Times New Roman"/>
              <a:cs typeface="Times New Roman"/>
            </a:endParaRPr>
          </a:p>
          <a:p>
            <a:pPr marL="355599" marR="56312">
              <a:lnSpc>
                <a:spcPts val="3450"/>
              </a:lnSpc>
              <a:spcBef>
                <a:spcPts val="172"/>
              </a:spcBef>
            </a:pPr>
            <a:endParaRPr sz="3200" dirty="0" smtClean="0">
              <a:latin typeface="Times New Roman"/>
              <a:cs typeface="Times New Roman"/>
            </a:endParaRPr>
          </a:p>
          <a:p>
            <a:pPr marL="12700" marR="56312">
              <a:lnSpc>
                <a:spcPct val="95825"/>
              </a:lnSpc>
              <a:spcBef>
                <a:spcPts val="359"/>
              </a:spcBef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900" spc="278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33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b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24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610" dirty="0" smtClean="0">
                <a:latin typeface="Times New Roman"/>
                <a:cs typeface="Times New Roman"/>
              </a:rPr>
              <a:t> </a:t>
            </a:r>
            <a:r>
              <a:rPr sz="3200" spc="-4" dirty="0" err="1" smtClean="0">
                <a:latin typeface="Times New Roman"/>
                <a:cs typeface="Times New Roman"/>
              </a:rPr>
              <a:t>s</a:t>
            </a:r>
            <a:r>
              <a:rPr sz="3200" spc="4" dirty="0" err="1" smtClean="0">
                <a:latin typeface="Times New Roman"/>
                <a:cs typeface="Times New Roman"/>
              </a:rPr>
              <a:t>e</a:t>
            </a:r>
            <a:r>
              <a:rPr sz="3200" spc="0" dirty="0" err="1" smtClean="0">
                <a:latin typeface="Times New Roman"/>
                <a:cs typeface="Times New Roman"/>
              </a:rPr>
              <a:t>l</a:t>
            </a:r>
            <a:r>
              <a:rPr sz="3200" spc="4" dirty="0" err="1" smtClean="0">
                <a:latin typeface="Times New Roman"/>
                <a:cs typeface="Times New Roman"/>
              </a:rPr>
              <a:t>e</a:t>
            </a:r>
            <a:r>
              <a:rPr lang="pt-BR" sz="3200" spc="-4" dirty="0" err="1" smtClean="0">
                <a:latin typeface="Times New Roman"/>
                <a:cs typeface="Times New Roman"/>
              </a:rPr>
              <a:t>ção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lang="pt-BR" sz="3200" spc="4" dirty="0" smtClean="0">
                <a:latin typeface="Times New Roman"/>
                <a:cs typeface="Times New Roman"/>
              </a:rPr>
              <a:t>pode ser</a:t>
            </a:r>
            <a:r>
              <a:rPr sz="3200" spc="0" dirty="0" smtClean="0">
                <a:latin typeface="Times New Roman"/>
                <a:cs typeface="Times New Roman"/>
              </a:rPr>
              <a:t>:</a:t>
            </a:r>
            <a:endParaRPr sz="3200" dirty="0">
              <a:latin typeface="Times New Roman"/>
              <a:cs typeface="Times New Roman"/>
            </a:endParaRPr>
          </a:p>
          <a:p>
            <a:pPr marL="469899">
              <a:lnSpc>
                <a:spcPts val="4035"/>
              </a:lnSpc>
              <a:spcBef>
                <a:spcPts val="201"/>
              </a:spcBef>
            </a:pPr>
            <a:r>
              <a:rPr sz="2250" spc="0" baseline="5797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2250" spc="336" baseline="5797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200" spc="4" baseline="3105" dirty="0" err="1" smtClean="0">
                <a:latin typeface="Times New Roman"/>
                <a:cs typeface="Times New Roman"/>
              </a:rPr>
              <a:t>U</a:t>
            </a:r>
            <a:r>
              <a:rPr sz="4200" spc="0" baseline="3105" dirty="0" err="1" smtClean="0">
                <a:latin typeface="Times New Roman"/>
                <a:cs typeface="Times New Roman"/>
              </a:rPr>
              <a:t>ni</a:t>
            </a:r>
            <a:r>
              <a:rPr sz="4200" spc="4" baseline="3105" dirty="0" err="1" smtClean="0">
                <a:latin typeface="Times New Roman"/>
                <a:cs typeface="Times New Roman"/>
              </a:rPr>
              <a:t>c</a:t>
            </a:r>
            <a:r>
              <a:rPr sz="4200" spc="-4" baseline="3105" dirty="0" err="1" smtClean="0">
                <a:latin typeface="Times New Roman"/>
                <a:cs typeface="Times New Roman"/>
              </a:rPr>
              <a:t>a</a:t>
            </a:r>
            <a:r>
              <a:rPr sz="4200" spc="4" baseline="3105" dirty="0" err="1" smtClean="0">
                <a:latin typeface="Times New Roman"/>
                <a:cs typeface="Times New Roman"/>
              </a:rPr>
              <a:t>me</a:t>
            </a:r>
            <a:r>
              <a:rPr sz="4200" spc="14" baseline="3105" dirty="0" err="1" smtClean="0">
                <a:latin typeface="Times New Roman"/>
                <a:cs typeface="Times New Roman"/>
              </a:rPr>
              <a:t>n</a:t>
            </a:r>
            <a:r>
              <a:rPr sz="4200" spc="0" baseline="3105" dirty="0" err="1" smtClean="0">
                <a:latin typeface="Times New Roman"/>
                <a:cs typeface="Times New Roman"/>
              </a:rPr>
              <a:t>te</a:t>
            </a:r>
            <a:r>
              <a:rPr sz="4200" spc="179" baseline="3105" dirty="0" smtClean="0">
                <a:latin typeface="Times New Roman"/>
                <a:cs typeface="Times New Roman"/>
              </a:rPr>
              <a:t> </a:t>
            </a:r>
            <a:r>
              <a:rPr lang="pt-BR" sz="4200" spc="179" baseline="3105" dirty="0" smtClean="0">
                <a:latin typeface="Times New Roman"/>
                <a:cs typeface="Times New Roman"/>
              </a:rPr>
              <a:t>sob o</a:t>
            </a:r>
            <a:r>
              <a:rPr sz="4200" spc="5" baseline="3105" dirty="0" err="1" smtClean="0">
                <a:latin typeface="Times New Roman"/>
                <a:cs typeface="Times New Roman"/>
              </a:rPr>
              <a:t>conj</a:t>
            </a:r>
            <a:r>
              <a:rPr sz="4200" spc="0" baseline="3105" dirty="0" err="1" smtClean="0">
                <a:latin typeface="Times New Roman"/>
                <a:cs typeface="Times New Roman"/>
              </a:rPr>
              <a:t>unto</a:t>
            </a:r>
            <a:r>
              <a:rPr sz="4200" spc="137" baseline="3105" dirty="0" smtClean="0">
                <a:latin typeface="Times New Roman"/>
                <a:cs typeface="Times New Roman"/>
              </a:rPr>
              <a:t> </a:t>
            </a:r>
            <a:r>
              <a:rPr sz="4200" spc="4" baseline="3105" dirty="0" smtClean="0">
                <a:latin typeface="Times New Roman"/>
                <a:cs typeface="Times New Roman"/>
              </a:rPr>
              <a:t>d</a:t>
            </a:r>
            <a:r>
              <a:rPr sz="4200" spc="0" baseline="3105" dirty="0" smtClean="0">
                <a:latin typeface="Times New Roman"/>
                <a:cs typeface="Times New Roman"/>
              </a:rPr>
              <a:t>e</a:t>
            </a:r>
            <a:r>
              <a:rPr sz="4200" spc="543" baseline="3105" dirty="0" smtClean="0">
                <a:latin typeface="Times New Roman"/>
                <a:cs typeface="Times New Roman"/>
              </a:rPr>
              <a:t> </a:t>
            </a:r>
            <a:r>
              <a:rPr sz="4200" spc="-4" baseline="3105" dirty="0" smtClean="0">
                <a:latin typeface="Times New Roman"/>
                <a:cs typeface="Times New Roman"/>
              </a:rPr>
              <a:t>f</a:t>
            </a:r>
            <a:r>
              <a:rPr sz="4200" spc="0" baseline="3105" dirty="0" smtClean="0">
                <a:latin typeface="Times New Roman"/>
                <a:cs typeface="Times New Roman"/>
              </a:rPr>
              <a:t>il</a:t>
            </a:r>
            <a:r>
              <a:rPr sz="4200" spc="14" baseline="3105" dirty="0" smtClean="0">
                <a:latin typeface="Times New Roman"/>
                <a:cs typeface="Times New Roman"/>
              </a:rPr>
              <a:t>h</a:t>
            </a:r>
            <a:r>
              <a:rPr sz="4200" spc="4" baseline="3105" dirty="0" smtClean="0">
                <a:latin typeface="Times New Roman"/>
                <a:cs typeface="Times New Roman"/>
              </a:rPr>
              <a:t>o</a:t>
            </a:r>
            <a:r>
              <a:rPr sz="4200" spc="0" baseline="3105" dirty="0" smtClean="0">
                <a:latin typeface="Times New Roman"/>
                <a:cs typeface="Times New Roman"/>
              </a:rPr>
              <a:t>s</a:t>
            </a:r>
            <a:r>
              <a:rPr sz="4200" spc="0" baseline="310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sz="4200" spc="175" baseline="310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4200" spc="175" baseline="310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seleção</a:t>
            </a:r>
            <a:r>
              <a:rPr lang="pt-BR" sz="4200" spc="17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200" spc="0" baseline="310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sz="4200" spc="0" baseline="184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µ</a:t>
            </a:r>
            <a:r>
              <a:rPr sz="4200" spc="-99" baseline="184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200" spc="0" baseline="310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sz="4200" spc="319" baseline="310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200" spc="14" baseline="184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sz="4200" spc="0" baseline="310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56418" marR="56312">
              <a:lnSpc>
                <a:spcPts val="2675"/>
              </a:lnSpc>
            </a:pPr>
            <a:r>
              <a:rPr sz="4200" spc="4" baseline="1035" dirty="0" smtClean="0">
                <a:latin typeface="Times New Roman"/>
                <a:cs typeface="Times New Roman"/>
              </a:rPr>
              <a:t>o</a:t>
            </a:r>
            <a:r>
              <a:rPr sz="4200" spc="0" baseline="1035" dirty="0" smtClean="0">
                <a:latin typeface="Times New Roman"/>
                <a:cs typeface="Times New Roman"/>
              </a:rPr>
              <a:t>u</a:t>
            </a:r>
            <a:endParaRPr sz="2800" dirty="0">
              <a:latin typeface="Times New Roman"/>
              <a:cs typeface="Times New Roman"/>
            </a:endParaRPr>
          </a:p>
          <a:p>
            <a:pPr marL="469899" marR="56312">
              <a:lnSpc>
                <a:spcPts val="3815"/>
              </a:lnSpc>
              <a:spcBef>
                <a:spcPts val="56"/>
              </a:spcBef>
            </a:pPr>
            <a:r>
              <a:rPr sz="15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500" spc="336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pt-BR" sz="2800" spc="0" dirty="0" smtClean="0">
                <a:latin typeface="Times New Roman"/>
                <a:cs typeface="Times New Roman"/>
              </a:rPr>
              <a:t>Sob o</a:t>
            </a:r>
            <a:r>
              <a:rPr sz="2800" spc="119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conj</a:t>
            </a:r>
            <a:r>
              <a:rPr sz="2800" spc="0" dirty="0" smtClean="0">
                <a:latin typeface="Times New Roman"/>
                <a:cs typeface="Times New Roman"/>
              </a:rPr>
              <a:t>un</a:t>
            </a:r>
            <a:r>
              <a:rPr sz="2800" spc="-16" dirty="0" smtClean="0">
                <a:latin typeface="Times New Roman"/>
                <a:cs typeface="Times New Roman"/>
              </a:rPr>
              <a:t>t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38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is</a:t>
            </a:r>
            <a:r>
              <a:rPr sz="2800" spc="18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403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sz="28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ilh</a:t>
            </a:r>
            <a:r>
              <a:rPr sz="2800" spc="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sz="28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s:</a:t>
            </a:r>
            <a:r>
              <a:rPr sz="2800" spc="17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sz="2800" spc="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pt-BR" sz="2800" spc="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eção </a:t>
            </a:r>
            <a:r>
              <a:rPr sz="2800" spc="-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sz="28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µ</a:t>
            </a:r>
            <a:r>
              <a:rPr sz="2800" spc="-99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sz="2800" spc="-22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800" spc="14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sz="28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t-BR" sz="2800" spc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19"/>
          <p:cNvSpPr txBox="1"/>
          <p:nvPr/>
        </p:nvSpPr>
        <p:spPr>
          <a:xfrm>
            <a:off x="925498" y="4343400"/>
            <a:ext cx="8370902" cy="45560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5599" marR="56312" indent="-457200">
              <a:lnSpc>
                <a:spcPts val="3450"/>
              </a:lnSpc>
              <a:spcBef>
                <a:spcPts val="172"/>
              </a:spcBef>
              <a:buFont typeface="Wingdings" panose="05000000000000000000" pitchFamily="2" charset="2"/>
              <a:buChar char="ü"/>
            </a:pPr>
            <a:r>
              <a:rPr lang="pt-BR" sz="2800" dirty="0" smtClean="0">
                <a:latin typeface="Times New Roman"/>
                <a:cs typeface="Times New Roman"/>
              </a:rPr>
              <a:t>Escolhe </a:t>
            </a:r>
            <a:r>
              <a:rPr lang="pt-BR" sz="2800" dirty="0">
                <a:latin typeface="Times New Roman"/>
                <a:cs typeface="Times New Roman"/>
              </a:rPr>
              <a:t>os </a:t>
            </a:r>
            <a:r>
              <a:rPr lang="pt-BR" sz="2800" dirty="0" smtClean="0">
                <a:latin typeface="Times New Roman"/>
                <a:cs typeface="Times New Roman"/>
              </a:rPr>
              <a:t>melhores µ</a:t>
            </a:r>
            <a:r>
              <a:rPr sz="2800" dirty="0" smtClean="0">
                <a:latin typeface="Times New Roman"/>
                <a:cs typeface="Times New Roman"/>
              </a:rPr>
              <a:t> </a:t>
            </a:r>
            <a:r>
              <a:rPr lang="pt-BR" sz="2800" dirty="0" smtClean="0">
                <a:latin typeface="Times New Roman"/>
                <a:cs typeface="Times New Roman"/>
              </a:rPr>
              <a:t>filhos</a:t>
            </a:r>
          </a:p>
          <a:p>
            <a:pPr marL="355599" marR="56312" indent="-457200">
              <a:lnSpc>
                <a:spcPts val="3450"/>
              </a:lnSpc>
              <a:spcBef>
                <a:spcPts val="172"/>
              </a:spcBef>
              <a:buFont typeface="Wingdings" panose="05000000000000000000" pitchFamily="2" charset="2"/>
              <a:buChar char="ü"/>
            </a:pPr>
            <a:r>
              <a:rPr lang="pt-BR" sz="2800" dirty="0" smtClean="0">
                <a:latin typeface="Times New Roman"/>
                <a:cs typeface="Times New Roman"/>
              </a:rPr>
              <a:t>Frequentemente </a:t>
            </a:r>
            <a:r>
              <a:rPr lang="el-GR" sz="2800" dirty="0" smtClean="0">
                <a:latin typeface="Times New Roman"/>
                <a:cs typeface="Times New Roman"/>
              </a:rPr>
              <a:t>λ</a:t>
            </a:r>
            <a:r>
              <a:rPr lang="pt-BR" sz="2800" dirty="0" smtClean="0">
                <a:latin typeface="Times New Roman"/>
                <a:cs typeface="Times New Roman"/>
              </a:rPr>
              <a:t> &gt;&gt; </a:t>
            </a:r>
            <a:r>
              <a:rPr lang="pt-BR" sz="2800" dirty="0">
                <a:latin typeface="Times New Roman"/>
                <a:cs typeface="Times New Roman"/>
              </a:rPr>
              <a:t>µ</a:t>
            </a:r>
            <a:endParaRPr sz="2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/>
          <p:nvPr/>
        </p:nvSpPr>
        <p:spPr>
          <a:xfrm>
            <a:off x="874769" y="717810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254245" y="714762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98213" y="1139959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35195" y="609600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80637" y="1063759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874769" y="609600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609600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717810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717810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717810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139959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139959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139959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139959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1191775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1191775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1191775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1613922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1613922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1"/>
          <p:cNvSpPr txBox="1"/>
          <p:nvPr/>
        </p:nvSpPr>
        <p:spPr>
          <a:xfrm>
            <a:off x="1688082" y="742905"/>
            <a:ext cx="623671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Se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lang="pt-BR" sz="4400" spc="-1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ção</a:t>
            </a:r>
            <a:r>
              <a:rPr sz="4400" spc="27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lang="pt-BR"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de </a:t>
            </a:r>
            <a:r>
              <a:rPr lang="pt-BR"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So</a:t>
            </a:r>
            <a:r>
              <a:rPr lang="pt-BR"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b</a:t>
            </a:r>
            <a:r>
              <a:rPr lang="pt-BR"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re</a:t>
            </a:r>
            <a:r>
              <a:rPr lang="pt-BR"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v</a:t>
            </a:r>
            <a:r>
              <a:rPr lang="pt-BR"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lang="pt-BR"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v</a:t>
            </a:r>
            <a:r>
              <a:rPr lang="pt-BR"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lang="pt-BR"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lang="pt-BR" sz="4400" spc="-19" dirty="0" smtClean="0">
                <a:solidFill>
                  <a:srgbClr val="323299"/>
                </a:solidFill>
                <a:latin typeface="Times New Roman"/>
                <a:cs typeface="Times New Roman"/>
              </a:rPr>
              <a:t>tes</a:t>
            </a:r>
            <a:endParaRPr lang="pt-BR" sz="4400" dirty="0">
              <a:latin typeface="Times New Roman"/>
              <a:cs typeface="Times New Roman"/>
            </a:endParaRPr>
          </a:p>
          <a:p>
            <a:pPr marL="12700">
              <a:lnSpc>
                <a:spcPts val="4605"/>
              </a:lnSpc>
              <a:spcBef>
                <a:spcPts val="230"/>
              </a:spcBef>
            </a:pPr>
            <a:endParaRPr sz="4400" dirty="0">
              <a:latin typeface="Times New Roman"/>
              <a:cs typeface="Times New Roman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Espaço Reservado para Conteúdo 2"/>
              <p:cNvSpPr txBox="1">
                <a:spLocks/>
              </p:cNvSpPr>
              <p:nvPr/>
            </p:nvSpPr>
            <p:spPr>
              <a:xfrm>
                <a:off x="304800" y="2057400"/>
                <a:ext cx="9753600" cy="5611367"/>
              </a:xfrm>
              <a:prstGeom prst="rect">
                <a:avLst/>
              </a:prstGeom>
            </p:spPr>
            <p:txBody>
              <a:bodyPr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69906" marR="64530">
                  <a:lnSpc>
                    <a:spcPct val="105825"/>
                  </a:lnSpc>
                  <a:spcBef>
                    <a:spcPts val="659"/>
                  </a:spcBef>
                </a:pPr>
                <a:r>
                  <a:rPr lang="pt-BR" sz="3800" spc="4" dirty="0" smtClean="0">
                    <a:latin typeface="Times New Roman"/>
                    <a:cs typeface="Times New Roman"/>
                  </a:rPr>
                  <a:t>A seleção (µ + λ) é uma  estratégia elitista</a:t>
                </a:r>
              </a:p>
              <a:p>
                <a:pPr marL="469906" marR="64530">
                  <a:lnSpc>
                    <a:spcPct val="105825"/>
                  </a:lnSpc>
                  <a:spcBef>
                    <a:spcPts val="659"/>
                  </a:spcBef>
                </a:pPr>
                <a:r>
                  <a:rPr lang="pt-BR" sz="3800" spc="4" dirty="0" smtClean="0">
                    <a:latin typeface="Times New Roman"/>
                    <a:cs typeface="Times New Roman"/>
                  </a:rPr>
                  <a:t>A seleção (µ, λ) pode “esquecer” indivíduos antigos</a:t>
                </a:r>
              </a:p>
              <a:p>
                <a:pPr marL="469906" marR="64530">
                  <a:lnSpc>
                    <a:spcPct val="105825"/>
                  </a:lnSpc>
                  <a:spcBef>
                    <a:spcPts val="659"/>
                  </a:spcBef>
                </a:pPr>
                <a:endParaRPr lang="pt-BR" sz="3800" spc="4" dirty="0" smtClean="0">
                  <a:latin typeface="Times New Roman"/>
                  <a:cs typeface="Times New Roman"/>
                </a:endParaRPr>
              </a:p>
              <a:p>
                <a:pPr marL="469906" marR="64530">
                  <a:lnSpc>
                    <a:spcPct val="105825"/>
                  </a:lnSpc>
                  <a:spcBef>
                    <a:spcPts val="659"/>
                  </a:spcBef>
                </a:pPr>
                <a:r>
                  <a:rPr lang="pt-BR" sz="3800" spc="4" dirty="0" smtClean="0">
                    <a:latin typeface="Times New Roman"/>
                    <a:cs typeface="Times New Roman"/>
                  </a:rPr>
                  <a:t>Frequentemente a seleção (µ, λ) é preferida por que:</a:t>
                </a:r>
              </a:p>
              <a:p>
                <a:pPr marL="869956" marR="64530" lvl="1">
                  <a:lnSpc>
                    <a:spcPct val="105825"/>
                  </a:lnSpc>
                  <a:spcBef>
                    <a:spcPts val="659"/>
                  </a:spcBef>
                </a:pPr>
                <a:r>
                  <a:rPr lang="pt-BR" spc="4" dirty="0" smtClean="0">
                    <a:latin typeface="Times New Roman"/>
                    <a:cs typeface="Times New Roman"/>
                  </a:rPr>
                  <a:t>É melhor em deixar ótimos locais, já que descarta todos os pais;</a:t>
                </a:r>
              </a:p>
              <a:p>
                <a:pPr marL="869956" marR="64530" lvl="1">
                  <a:lnSpc>
                    <a:spcPct val="105825"/>
                  </a:lnSpc>
                  <a:spcBef>
                    <a:spcPts val="659"/>
                  </a:spcBef>
                </a:pPr>
                <a:r>
                  <a:rPr lang="pt-BR" spc="4" dirty="0" smtClean="0">
                    <a:latin typeface="Times New Roman"/>
                    <a:cs typeface="Times New Roman"/>
                  </a:rPr>
                  <a:t>Melhor para  seguir ótimos móveis porque não preserva soluções antigas;</a:t>
                </a:r>
              </a:p>
              <a:p>
                <a:pPr marL="869956" marR="64530" lvl="1">
                  <a:lnSpc>
                    <a:spcPct val="105825"/>
                  </a:lnSpc>
                  <a:spcBef>
                    <a:spcPts val="659"/>
                  </a:spcBef>
                </a:pPr>
                <a:r>
                  <a:rPr lang="pt-BR" spc="4" dirty="0" smtClean="0">
                    <a:latin typeface="Times New Roman"/>
                    <a:cs typeface="Times New Roman"/>
                  </a:rPr>
                  <a:t>O uso da estratégia + pode fazer sobreviver indivíduos com parâmetros ruins, mas com variáveis objetos boas.</a:t>
                </a:r>
              </a:p>
              <a:p>
                <a:pPr marL="469906" marR="64530">
                  <a:lnSpc>
                    <a:spcPct val="105825"/>
                  </a:lnSpc>
                  <a:spcBef>
                    <a:spcPts val="659"/>
                  </a:spcBef>
                </a:pPr>
                <a:r>
                  <a:rPr lang="pt-BR" spc="4" dirty="0" smtClean="0">
                    <a:latin typeface="Times New Roman"/>
                    <a:cs typeface="Times New Roman"/>
                  </a:rPr>
                  <a:t>A pressão de seleção no ES é muito alta (</a:t>
                </a:r>
                <a:r>
                  <a:rPr lang="pt-BR" spc="4" dirty="0" smtClean="0">
                    <a:latin typeface="Times New Roman"/>
                    <a:cs typeface="Times New Roman"/>
                  </a:rPr>
                  <a:t>geralmente, λ </a:t>
                </a:r>
                <a14:m>
                  <m:oMath xmlns:m="http://schemas.openxmlformats.org/officeDocument/2006/math">
                    <m:r>
                      <a:rPr lang="pt-BR" i="1" spc="4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/>
                      </a:rPr>
                      <m:t>≈</m:t>
                    </m:r>
                  </m:oMath>
                </a14:m>
                <a:r>
                  <a:rPr lang="pt-BR" spc="4" dirty="0" smtClean="0">
                    <a:latin typeface="Times New Roman"/>
                    <a:cs typeface="Times New Roman"/>
                  </a:rPr>
                  <a:t> 7.</a:t>
                </a:r>
                <a:r>
                  <a:rPr lang="pt-BR" spc="4" dirty="0">
                    <a:latin typeface="Times New Roman"/>
                    <a:cs typeface="Times New Roman"/>
                  </a:rPr>
                  <a:t> </a:t>
                </a:r>
                <a:r>
                  <a:rPr lang="pt-BR" spc="4" dirty="0" smtClean="0">
                    <a:latin typeface="Times New Roman"/>
                    <a:cs typeface="Times New Roman"/>
                  </a:rPr>
                  <a:t>µ).</a:t>
                </a:r>
              </a:p>
              <a:p>
                <a:endParaRPr lang="pt-BR" dirty="0"/>
              </a:p>
            </p:txBody>
          </p:sp>
        </mc:Choice>
        <mc:Fallback>
          <p:sp>
            <p:nvSpPr>
              <p:cNvPr id="26" name="Espaço Reservado para Conteúd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057400"/>
                <a:ext cx="9753600" cy="5611367"/>
              </a:xfrm>
              <a:prstGeom prst="rect">
                <a:avLst/>
              </a:prstGeom>
              <a:blipFill rotWithShape="0">
                <a:blip r:embed="rId4"/>
                <a:stretch>
                  <a:fillRect l="-125" t="-184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752600" y="1581098"/>
            <a:ext cx="4030889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o-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dap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lang="pt-BR" sz="4400" spc="-1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ção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16932" y="2574575"/>
            <a:ext cx="8455667" cy="39332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7398">
              <a:lnSpc>
                <a:spcPts val="3450"/>
              </a:lnSpc>
              <a:spcBef>
                <a:spcPts val="172"/>
              </a:spcBef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900" spc="278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lang="pt-BR" sz="3200" spc="0" dirty="0" smtClean="0">
                <a:latin typeface="Times New Roman"/>
                <a:cs typeface="Times New Roman"/>
              </a:rPr>
              <a:t>Foi provado para problemas simples que o EE com </a:t>
            </a:r>
            <a:r>
              <a:rPr lang="pt-BR" sz="3200" spc="0" dirty="0" err="1" smtClean="0">
                <a:latin typeface="Times New Roman"/>
                <a:cs typeface="Times New Roman"/>
              </a:rPr>
              <a:t>auto-adaptação</a:t>
            </a:r>
            <a:r>
              <a:rPr lang="pt-BR" sz="3200" spc="0" dirty="0" smtClean="0">
                <a:latin typeface="Times New Roman"/>
                <a:cs typeface="Times New Roman"/>
              </a:rPr>
              <a:t> supera um EE </a:t>
            </a:r>
            <a:r>
              <a:rPr lang="pt-BR" sz="3200" dirty="0">
                <a:latin typeface="Times New Roman"/>
                <a:cs typeface="Times New Roman"/>
              </a:rPr>
              <a:t>sem adaptação, isto é, o passo de mutação diminui ao longo do tempo</a:t>
            </a:r>
            <a:r>
              <a:rPr lang="pt-BR" sz="3200" dirty="0" smtClean="0">
                <a:latin typeface="Times New Roman"/>
                <a:cs typeface="Times New Roman"/>
              </a:rPr>
              <a:t>:</a:t>
            </a:r>
          </a:p>
          <a:p>
            <a:pPr marL="469906" marR="57398">
              <a:lnSpc>
                <a:spcPct val="95825"/>
              </a:lnSpc>
              <a:spcBef>
                <a:spcPts val="809"/>
              </a:spcBef>
            </a:pPr>
            <a:r>
              <a:rPr sz="15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500" spc="336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pt-BR" sz="2800" dirty="0" smtClean="0">
                <a:latin typeface="Times New Roman"/>
                <a:cs typeface="Times New Roman"/>
              </a:rPr>
              <a:t>No </a:t>
            </a:r>
            <a:r>
              <a:rPr lang="pt-BR" sz="2800" dirty="0">
                <a:latin typeface="Times New Roman"/>
                <a:cs typeface="Times New Roman"/>
              </a:rPr>
              <a:t>início do processo de </a:t>
            </a:r>
            <a:r>
              <a:rPr lang="pt-BR" sz="2800" dirty="0" smtClean="0">
                <a:latin typeface="Times New Roman"/>
                <a:cs typeface="Times New Roman"/>
              </a:rPr>
              <a:t>busca a exploração </a:t>
            </a:r>
            <a:r>
              <a:rPr lang="pt-BR" sz="2800" dirty="0">
                <a:latin typeface="Times New Roman"/>
                <a:cs typeface="Times New Roman"/>
              </a:rPr>
              <a:t>é elevada para localizar regiões </a:t>
            </a:r>
            <a:r>
              <a:rPr lang="pt-BR" sz="2800" dirty="0" smtClean="0">
                <a:latin typeface="Times New Roman"/>
                <a:cs typeface="Times New Roman"/>
              </a:rPr>
              <a:t>promissoras enquanto </a:t>
            </a:r>
            <a:r>
              <a:rPr lang="pt-BR" sz="2800" dirty="0">
                <a:latin typeface="Times New Roman"/>
                <a:cs typeface="Times New Roman"/>
              </a:rPr>
              <a:t>que, mais tarde, as mutações menores são necessárias </a:t>
            </a:r>
            <a:r>
              <a:rPr lang="pt-BR" sz="2800" dirty="0" smtClean="0">
                <a:latin typeface="Times New Roman"/>
                <a:cs typeface="Times New Roman"/>
              </a:rPr>
              <a:t>para produzir ajuste fino </a:t>
            </a:r>
            <a:r>
              <a:rPr lang="pt-BR" sz="2800" dirty="0">
                <a:latin typeface="Times New Roman"/>
                <a:cs typeface="Times New Roman"/>
              </a:rPr>
              <a:t>(efeito de </a:t>
            </a:r>
            <a:r>
              <a:rPr lang="pt-BR" sz="2800" dirty="0" err="1" smtClean="0">
                <a:latin typeface="Times New Roman"/>
                <a:cs typeface="Times New Roman"/>
              </a:rPr>
              <a:t>explotação</a:t>
            </a:r>
            <a:r>
              <a:rPr lang="pt-BR" sz="2800" dirty="0">
                <a:latin typeface="Times New Roman"/>
                <a:cs typeface="Times New Roman"/>
              </a:rPr>
              <a:t>).</a:t>
            </a:r>
          </a:p>
          <a:p>
            <a:pPr marL="628650" marR="722836" indent="-158750">
              <a:lnSpc>
                <a:spcPct val="99702"/>
              </a:lnSpc>
              <a:spcBef>
                <a:spcPts val="1444"/>
              </a:spcBef>
              <a:tabLst>
                <a:tab pos="536575" algn="l"/>
                <a:tab pos="628650" algn="l"/>
              </a:tabLst>
            </a:pPr>
            <a:r>
              <a:rPr sz="15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lang="pt-BR" sz="15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pt-BR" sz="2800" dirty="0" smtClean="0">
                <a:latin typeface="Times New Roman"/>
                <a:cs typeface="Times New Roman"/>
              </a:rPr>
              <a:t>No </a:t>
            </a:r>
            <a:r>
              <a:rPr lang="pt-BR" sz="2800" dirty="0">
                <a:latin typeface="Times New Roman"/>
                <a:cs typeface="Times New Roman"/>
              </a:rPr>
              <a:t>contexto de mudança de paisagens </a:t>
            </a:r>
            <a:r>
              <a:rPr lang="pt-BR" sz="2800" dirty="0" smtClean="0">
                <a:latin typeface="Times New Roman"/>
                <a:cs typeface="Times New Roman"/>
              </a:rPr>
              <a:t>de fitness, o passo </a:t>
            </a:r>
            <a:r>
              <a:rPr lang="pt-BR" sz="2800" dirty="0">
                <a:latin typeface="Times New Roman"/>
                <a:cs typeface="Times New Roman"/>
              </a:rPr>
              <a:t>de mutação deve </a:t>
            </a:r>
            <a:r>
              <a:rPr lang="pt-BR" sz="2800" dirty="0" smtClean="0">
                <a:latin typeface="Times New Roman"/>
                <a:cs typeface="Times New Roman"/>
              </a:rPr>
              <a:t>ser aumentado </a:t>
            </a:r>
            <a:r>
              <a:rPr lang="pt-BR" sz="2800" dirty="0">
                <a:latin typeface="Times New Roman"/>
                <a:cs typeface="Times New Roman"/>
              </a:rPr>
              <a:t>sempre que </a:t>
            </a:r>
            <a:r>
              <a:rPr lang="pt-BR" sz="2800" dirty="0" smtClean="0">
                <a:latin typeface="Times New Roman"/>
                <a:cs typeface="Times New Roman"/>
              </a:rPr>
              <a:t>ocorrer mudanças </a:t>
            </a:r>
            <a:r>
              <a:rPr lang="pt-BR" sz="2800" dirty="0">
                <a:latin typeface="Times New Roman"/>
                <a:cs typeface="Times New Roman"/>
              </a:rPr>
              <a:t>na </a:t>
            </a:r>
            <a:r>
              <a:rPr lang="pt-BR" sz="2800" dirty="0" smtClean="0">
                <a:latin typeface="Times New Roman"/>
                <a:cs typeface="Times New Roman"/>
              </a:rPr>
              <a:t>paisagem.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7304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688083" y="1581098"/>
            <a:ext cx="744219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st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lang="pt-BR"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ção</a:t>
            </a:r>
            <a:r>
              <a:rPr lang="pt-BR"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 de </a:t>
            </a:r>
            <a:r>
              <a:rPr lang="pt-BR"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Auto-Adaptação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16933" y="2574575"/>
            <a:ext cx="7889524" cy="39332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7398">
              <a:lnSpc>
                <a:spcPts val="3450"/>
              </a:lnSpc>
              <a:spcBef>
                <a:spcPts val="172"/>
              </a:spcBef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900" spc="278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Da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60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m</a:t>
            </a:r>
            <a:r>
              <a:rPr sz="3200" spc="56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am</a:t>
            </a:r>
            <a:r>
              <a:rPr sz="3200" spc="4" dirty="0" smtClean="0">
                <a:latin typeface="Times New Roman"/>
                <a:cs typeface="Times New Roman"/>
              </a:rPr>
              <a:t>b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en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nd</a:t>
            </a:r>
            <a:r>
              <a:rPr sz="3200" spc="0" dirty="0" smtClean="0">
                <a:latin typeface="Times New Roman"/>
                <a:cs typeface="Times New Roman"/>
              </a:rPr>
              <a:t>e </a:t>
            </a:r>
            <a:r>
              <a:rPr sz="3200" spc="11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327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4" dirty="0" smtClean="0">
                <a:latin typeface="Times New Roman"/>
                <a:cs typeface="Times New Roman"/>
              </a:rPr>
              <a:t>en</a:t>
            </a:r>
            <a:r>
              <a:rPr sz="3200" spc="-14" dirty="0" smtClean="0">
                <a:latin typeface="Times New Roman"/>
                <a:cs typeface="Times New Roman"/>
              </a:rPr>
              <a:t>á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io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endParaRPr sz="3200" dirty="0">
              <a:latin typeface="Times New Roman"/>
              <a:cs typeface="Times New Roman"/>
            </a:endParaRPr>
          </a:p>
          <a:p>
            <a:pPr marL="355606">
              <a:lnSpc>
                <a:spcPct val="99849"/>
              </a:lnSpc>
            </a:pPr>
            <a:r>
              <a:rPr sz="3200" spc="0" dirty="0" smtClean="0">
                <a:latin typeface="Times New Roman"/>
                <a:cs typeface="Times New Roman"/>
              </a:rPr>
              <a:t>fi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ne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s </a:t>
            </a:r>
            <a:r>
              <a:rPr sz="3200" spc="137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é</a:t>
            </a:r>
            <a:r>
              <a:rPr sz="3200" spc="455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al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ami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am</a:t>
            </a:r>
            <a:r>
              <a:rPr sz="3200" spc="4" dirty="0" smtClean="0">
                <a:latin typeface="Times New Roman"/>
                <a:cs typeface="Times New Roman"/>
              </a:rPr>
              <a:t>en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18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(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x</a:t>
            </a:r>
            <a:r>
              <a:rPr sz="3200" spc="4" dirty="0" smtClean="0">
                <a:latin typeface="Times New Roman"/>
                <a:cs typeface="Times New Roman"/>
              </a:rPr>
              <a:t>.</a:t>
            </a:r>
            <a:r>
              <a:rPr sz="3200" spc="0" dirty="0" smtClean="0">
                <a:latin typeface="Times New Roman"/>
                <a:cs typeface="Times New Roman"/>
              </a:rPr>
              <a:t>: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os </a:t>
            </a:r>
            <a:r>
              <a:rPr sz="3200" spc="338" dirty="0" smtClean="0">
                <a:latin typeface="Times New Roman"/>
                <a:cs typeface="Times New Roman"/>
              </a:rPr>
              <a:t> </a:t>
            </a:r>
            <a:r>
              <a:rPr sz="3200" spc="0" dirty="0" err="1" smtClean="0">
                <a:latin typeface="Times New Roman"/>
                <a:cs typeface="Times New Roman"/>
              </a:rPr>
              <a:t>ó</a:t>
            </a:r>
            <a:r>
              <a:rPr sz="3200" spc="-4" dirty="0" err="1" smtClean="0">
                <a:latin typeface="Times New Roman"/>
                <a:cs typeface="Times New Roman"/>
              </a:rPr>
              <a:t>t</a:t>
            </a:r>
            <a:r>
              <a:rPr sz="3200" spc="0" dirty="0" err="1" smtClean="0">
                <a:latin typeface="Times New Roman"/>
                <a:cs typeface="Times New Roman"/>
              </a:rPr>
              <a:t>imos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lang="pt-BR" sz="3200" spc="-4" dirty="0" smtClean="0">
                <a:latin typeface="Times New Roman"/>
                <a:cs typeface="Times New Roman"/>
              </a:rPr>
              <a:t>são</a:t>
            </a:r>
            <a:r>
              <a:rPr sz="3200" spc="757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de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lo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50" dirty="0" smtClean="0">
                <a:latin typeface="Times New Roman"/>
                <a:cs typeface="Times New Roman"/>
              </a:rPr>
              <a:t> </a:t>
            </a:r>
            <a:r>
              <a:rPr sz="3200" spc="-1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 </a:t>
            </a:r>
            <a:r>
              <a:rPr sz="3200" spc="121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20</a:t>
            </a:r>
            <a:r>
              <a:rPr sz="3200" spc="0" dirty="0" smtClean="0">
                <a:latin typeface="Times New Roman"/>
                <a:cs typeface="Times New Roman"/>
              </a:rPr>
              <a:t>0 </a:t>
            </a:r>
            <a:r>
              <a:rPr sz="3200" spc="4" dirty="0" err="1" smtClean="0">
                <a:latin typeface="Times New Roman"/>
                <a:cs typeface="Times New Roman"/>
              </a:rPr>
              <a:t>ge</a:t>
            </a:r>
            <a:r>
              <a:rPr sz="3200" spc="-4" dirty="0" err="1" smtClean="0">
                <a:latin typeface="Times New Roman"/>
                <a:cs typeface="Times New Roman"/>
              </a:rPr>
              <a:t>r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lang="pt-BR" sz="3200" spc="-4" dirty="0" err="1" smtClean="0">
                <a:latin typeface="Times New Roman"/>
                <a:cs typeface="Times New Roman"/>
              </a:rPr>
              <a:t>ções</a:t>
            </a:r>
            <a:r>
              <a:rPr sz="3200" spc="0" dirty="0" smtClean="0">
                <a:latin typeface="Times New Roman"/>
                <a:cs typeface="Times New Roman"/>
              </a:rPr>
              <a:t>)</a:t>
            </a:r>
            <a:endParaRPr sz="3200" dirty="0">
              <a:latin typeface="Times New Roman"/>
              <a:cs typeface="Times New Roman"/>
            </a:endParaRPr>
          </a:p>
          <a:p>
            <a:pPr marL="12700" marR="57398">
              <a:lnSpc>
                <a:spcPct val="95825"/>
              </a:lnSpc>
              <a:spcBef>
                <a:spcPts val="779"/>
              </a:spcBef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900" spc="278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EE</a:t>
            </a:r>
            <a:r>
              <a:rPr sz="3200" spc="-112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620" dirty="0" smtClean="0">
                <a:latin typeface="Times New Roman"/>
                <a:cs typeface="Times New Roman"/>
              </a:rPr>
              <a:t> </a:t>
            </a:r>
            <a:r>
              <a:rPr sz="3200" spc="9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o-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sz="3200" spc="4" dirty="0" err="1" smtClean="0">
                <a:latin typeface="Times New Roman"/>
                <a:cs typeface="Times New Roman"/>
              </a:rPr>
              <a:t>d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sz="3200" spc="4" dirty="0" err="1" smtClean="0">
                <a:latin typeface="Times New Roman"/>
                <a:cs typeface="Times New Roman"/>
              </a:rPr>
              <a:t>p</a:t>
            </a:r>
            <a:r>
              <a:rPr sz="3200" spc="-4" dirty="0" err="1" smtClean="0">
                <a:latin typeface="Times New Roman"/>
                <a:cs typeface="Times New Roman"/>
              </a:rPr>
              <a:t>t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lang="pt-BR" sz="3200" spc="-4" dirty="0" err="1" smtClean="0">
                <a:latin typeface="Times New Roman"/>
                <a:cs typeface="Times New Roman"/>
              </a:rPr>
              <a:t>ção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é</a:t>
            </a:r>
            <a:r>
              <a:rPr sz="3200" spc="445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h</a:t>
            </a:r>
            <a:r>
              <a:rPr sz="3200" spc="0" dirty="0" smtClean="0">
                <a:latin typeface="Times New Roman"/>
                <a:cs typeface="Times New Roman"/>
              </a:rPr>
              <a:t>á</a:t>
            </a:r>
            <a:r>
              <a:rPr sz="3200" spc="4" dirty="0" smtClean="0">
                <a:latin typeface="Times New Roman"/>
                <a:cs typeface="Times New Roman"/>
              </a:rPr>
              <a:t>b</a:t>
            </a:r>
            <a:r>
              <a:rPr sz="3200" spc="0" dirty="0" smtClean="0">
                <a:latin typeface="Times New Roman"/>
                <a:cs typeface="Times New Roman"/>
              </a:rPr>
              <a:t>il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9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a:</a:t>
            </a:r>
            <a:endParaRPr sz="3200" dirty="0">
              <a:latin typeface="Times New Roman"/>
              <a:cs typeface="Times New Roman"/>
            </a:endParaRPr>
          </a:p>
          <a:p>
            <a:pPr marL="469906" marR="57398">
              <a:lnSpc>
                <a:spcPct val="95825"/>
              </a:lnSpc>
              <a:spcBef>
                <a:spcPts val="809"/>
              </a:spcBef>
            </a:pPr>
            <a:r>
              <a:rPr sz="15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500" spc="336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eg</a:t>
            </a:r>
            <a:r>
              <a:rPr sz="2800" spc="0" dirty="0" smtClean="0">
                <a:latin typeface="Times New Roman"/>
                <a:cs typeface="Times New Roman"/>
              </a:rPr>
              <a:t>uir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5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ó</a:t>
            </a:r>
            <a:r>
              <a:rPr sz="2800" spc="0" dirty="0" smtClean="0">
                <a:latin typeface="Times New Roman"/>
                <a:cs typeface="Times New Roman"/>
              </a:rPr>
              <a:t>ti</a:t>
            </a:r>
            <a:r>
              <a:rPr sz="2800" spc="4" dirty="0" smtClean="0">
                <a:latin typeface="Times New Roman"/>
                <a:cs typeface="Times New Roman"/>
              </a:rPr>
              <a:t>mo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  <a:p>
            <a:pPr marL="756409" marR="722836" indent="-286503">
              <a:lnSpc>
                <a:spcPct val="99702"/>
              </a:lnSpc>
              <a:spcBef>
                <a:spcPts val="1444"/>
              </a:spcBef>
              <a:tabLst>
                <a:tab pos="749300" algn="l"/>
              </a:tabLst>
            </a:pPr>
            <a:r>
              <a:rPr sz="15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	</a:t>
            </a:r>
            <a:r>
              <a:rPr sz="2800" spc="4" dirty="0" smtClean="0">
                <a:latin typeface="Times New Roman"/>
                <a:cs typeface="Times New Roman"/>
              </a:rPr>
              <a:t>Aj</a:t>
            </a:r>
            <a:r>
              <a:rPr sz="2800" spc="0" dirty="0" smtClean="0">
                <a:latin typeface="Times New Roman"/>
                <a:cs typeface="Times New Roman"/>
              </a:rPr>
              <a:t>ust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39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p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1" dirty="0" smtClean="0">
                <a:latin typeface="Times New Roman"/>
                <a:cs typeface="Times New Roman"/>
              </a:rPr>
              <a:t>s</a:t>
            </a:r>
            <a:r>
              <a:rPr sz="2800" spc="5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59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5" dirty="0" err="1" smtClean="0">
                <a:latin typeface="Times New Roman"/>
                <a:cs typeface="Times New Roman"/>
              </a:rPr>
              <a:t>m</a:t>
            </a:r>
            <a:r>
              <a:rPr sz="2800" spc="0" dirty="0" err="1" smtClean="0">
                <a:latin typeface="Times New Roman"/>
                <a:cs typeface="Times New Roman"/>
              </a:rPr>
              <a:t>ut</a:t>
            </a:r>
            <a:r>
              <a:rPr sz="2800" spc="-5" dirty="0" err="1" smtClean="0">
                <a:latin typeface="Times New Roman"/>
                <a:cs typeface="Times New Roman"/>
              </a:rPr>
              <a:t>a</a:t>
            </a:r>
            <a:r>
              <a:rPr lang="pt-BR" sz="2800" spc="5" dirty="0" err="1" smtClean="0">
                <a:latin typeface="Times New Roman"/>
                <a:cs typeface="Times New Roman"/>
              </a:rPr>
              <a:t>ção</a:t>
            </a:r>
            <a:r>
              <a:rPr sz="2800" spc="145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pó</a:t>
            </a:r>
            <a:r>
              <a:rPr sz="2800" spc="0" dirty="0" smtClean="0">
                <a:latin typeface="Times New Roman"/>
                <a:cs typeface="Times New Roman"/>
              </a:rPr>
              <a:t>s </a:t>
            </a:r>
            <a:r>
              <a:rPr sz="2800" spc="102" dirty="0" smtClean="0">
                <a:latin typeface="Times New Roman"/>
                <a:cs typeface="Times New Roman"/>
              </a:rPr>
              <a:t> </a:t>
            </a:r>
            <a:r>
              <a:rPr sz="2800" spc="9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od</a:t>
            </a:r>
            <a:r>
              <a:rPr sz="2800" spc="0" dirty="0" smtClean="0">
                <a:latin typeface="Times New Roman"/>
                <a:cs typeface="Times New Roman"/>
              </a:rPr>
              <a:t>o </a:t>
            </a:r>
            <a:r>
              <a:rPr sz="2800" spc="4" dirty="0" smtClean="0">
                <a:latin typeface="Times New Roman"/>
                <a:cs typeface="Times New Roman"/>
              </a:rPr>
              <a:t>de</a:t>
            </a:r>
            <a:r>
              <a:rPr sz="2800" spc="0" dirty="0" smtClean="0">
                <a:latin typeface="Times New Roman"/>
                <a:cs typeface="Times New Roman"/>
              </a:rPr>
              <a:t>sl</a:t>
            </a:r>
            <a:r>
              <a:rPr sz="2800" spc="4" dirty="0" smtClean="0">
                <a:latin typeface="Times New Roman"/>
                <a:cs typeface="Times New Roman"/>
              </a:rPr>
              <a:t>oc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me</a:t>
            </a:r>
            <a:r>
              <a:rPr sz="2800" spc="0" dirty="0" smtClean="0">
                <a:latin typeface="Times New Roman"/>
                <a:cs typeface="Times New Roman"/>
              </a:rPr>
              <a:t>nto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4253</TotalTime>
  <Words>735</Words>
  <Application>Microsoft Office PowerPoint</Application>
  <PresentationFormat>Personalizar</PresentationFormat>
  <Paragraphs>148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Cambria Math</vt:lpstr>
      <vt:lpstr>Meiryo</vt:lpstr>
      <vt:lpstr>Times New Roman</vt:lpstr>
      <vt:lpstr>Wingdings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Paulo Salgado</dc:creator>
  <cp:lastModifiedBy>Paulo Salgado</cp:lastModifiedBy>
  <cp:revision>14</cp:revision>
  <dcterms:modified xsi:type="dcterms:W3CDTF">2016-09-21T14:47:59Z</dcterms:modified>
</cp:coreProperties>
</file>