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058400" cy="7772400"/>
  <p:notesSz cx="10058400" cy="7772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07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748277" y="3003804"/>
            <a:ext cx="437387" cy="473963"/>
          </a:xfrm>
          <a:custGeom>
            <a:avLst/>
            <a:gdLst/>
            <a:ahLst/>
            <a:cxnLst/>
            <a:rect l="l" t="t" r="r" b="b"/>
            <a:pathLst>
              <a:path w="437387" h="473963">
                <a:moveTo>
                  <a:pt x="0" y="0"/>
                </a:moveTo>
                <a:lnTo>
                  <a:pt x="0" y="473963"/>
                </a:lnTo>
                <a:lnTo>
                  <a:pt x="437387" y="473963"/>
                </a:lnTo>
                <a:lnTo>
                  <a:pt x="43738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27753" y="3000755"/>
            <a:ext cx="333756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1721" y="3425952"/>
            <a:ext cx="422148" cy="473963"/>
          </a:xfrm>
          <a:custGeom>
            <a:avLst/>
            <a:gdLst/>
            <a:ahLst/>
            <a:cxnLst/>
            <a:rect l="l" t="t" r="r" b="b"/>
            <a:pathLst>
              <a:path w="422148" h="473963">
                <a:moveTo>
                  <a:pt x="0" y="0"/>
                </a:moveTo>
                <a:lnTo>
                  <a:pt x="0" y="473963"/>
                </a:lnTo>
                <a:lnTo>
                  <a:pt x="422148" y="473963"/>
                </a:lnTo>
                <a:lnTo>
                  <a:pt x="4221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08703" y="28956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4145" y="3349752"/>
            <a:ext cx="9014459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526539" y="2792677"/>
            <a:ext cx="317325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65641" y="2792677"/>
            <a:ext cx="232660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54617" y="4442998"/>
            <a:ext cx="5777954" cy="1601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450"/>
              </a:lnSpc>
              <a:spcBef>
                <a:spcPts val="17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2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1</a:t>
            </a:r>
            <a:r>
              <a:rPr lang="pt-BR" sz="3200" dirty="0">
                <a:latin typeface="Times New Roman"/>
                <a:cs typeface="Times New Roman"/>
              </a:rPr>
              <a:t>0</a:t>
            </a:r>
            <a:r>
              <a:rPr sz="3200" spc="49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–</a:t>
            </a:r>
            <a:r>
              <a:rPr sz="3200" spc="34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str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ég</a:t>
            </a:r>
            <a:r>
              <a:rPr sz="3200" spc="0" dirty="0" smtClean="0">
                <a:latin typeface="Times New Roman"/>
                <a:cs typeface="Times New Roman"/>
              </a:rPr>
              <a:t>ias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Evol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vas</a:t>
            </a:r>
            <a:endParaRPr sz="3200" dirty="0">
              <a:latin typeface="Times New Roman"/>
              <a:cs typeface="Times New Roman"/>
            </a:endParaRPr>
          </a:p>
          <a:p>
            <a:pPr marL="1991625" marR="2023484" algn="ctr">
              <a:lnSpc>
                <a:spcPct val="95825"/>
              </a:lnSpc>
              <a:spcBef>
                <a:spcPts val="743"/>
              </a:spcBef>
            </a:pP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3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II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  <a:p>
            <a:pPr marL="604786" marR="634366" algn="ctr">
              <a:lnSpc>
                <a:spcPts val="3635"/>
              </a:lnSpc>
              <a:spcBef>
                <a:spcPts val="1110"/>
              </a:spcBef>
            </a:pPr>
            <a:r>
              <a:rPr sz="4800" spc="-4" baseline="-1811" dirty="0" smtClean="0">
                <a:latin typeface="Times New Roman"/>
                <a:cs typeface="Times New Roman"/>
              </a:rPr>
              <a:t>Pr</a:t>
            </a:r>
            <a:r>
              <a:rPr sz="4800" spc="0" baseline="-1811" dirty="0" smtClean="0">
                <a:latin typeface="Times New Roman"/>
                <a:cs typeface="Times New Roman"/>
              </a:rPr>
              <a:t>of.</a:t>
            </a:r>
            <a:r>
              <a:rPr sz="4800" spc="507" baseline="-1811" dirty="0" smtClean="0">
                <a:latin typeface="Times New Roman"/>
                <a:cs typeface="Times New Roman"/>
              </a:rPr>
              <a:t> </a:t>
            </a:r>
            <a:r>
              <a:rPr lang="pt-BR" sz="4800" spc="0" baseline="-1811" dirty="0" smtClean="0">
                <a:latin typeface="Times New Roman"/>
                <a:cs typeface="Times New Roman"/>
              </a:rPr>
              <a:t>Paulo Salgado</a:t>
            </a:r>
            <a:r>
              <a:rPr lang="pt-BR" sz="4800" spc="0" dirty="0" smtClean="0">
                <a:latin typeface="Times New Roman"/>
                <a:cs typeface="Times New Roman"/>
              </a:rPr>
              <a:t> 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8277" y="2895600"/>
            <a:ext cx="360425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108703" y="2895600"/>
            <a:ext cx="185166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748277" y="3003804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108703" y="3003804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185665" y="3003804"/>
            <a:ext cx="10820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748277" y="3425952"/>
            <a:ext cx="123443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71721" y="3425952"/>
            <a:ext cx="236981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08703" y="3425952"/>
            <a:ext cx="76962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85665" y="3425952"/>
            <a:ext cx="10820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48277" y="3477767"/>
            <a:ext cx="123443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71721" y="3477767"/>
            <a:ext cx="23698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108703" y="3477767"/>
            <a:ext cx="185166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71721" y="3899915"/>
            <a:ext cx="23698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108703" y="3899915"/>
            <a:ext cx="185166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1556003"/>
            <a:ext cx="344423" cy="473964"/>
          </a:xfrm>
          <a:custGeom>
            <a:avLst/>
            <a:gdLst/>
            <a:ahLst/>
            <a:cxnLst/>
            <a:rect l="l" t="t" r="r" b="b"/>
            <a:pathLst>
              <a:path w="344423" h="473964">
                <a:moveTo>
                  <a:pt x="0" y="0"/>
                </a:moveTo>
                <a:lnTo>
                  <a:pt x="0" y="473964"/>
                </a:lnTo>
                <a:lnTo>
                  <a:pt x="344423" y="473964"/>
                </a:lnTo>
                <a:lnTo>
                  <a:pt x="3444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19193" y="1074413"/>
            <a:ext cx="8182356" cy="1143000"/>
          </a:xfrm>
          <a:custGeom>
            <a:avLst/>
            <a:gdLst/>
            <a:ahLst/>
            <a:cxnLst/>
            <a:rect l="l" t="t" r="r" b="b"/>
            <a:pathLst>
              <a:path w="8182356" h="1143000">
                <a:moveTo>
                  <a:pt x="0" y="0"/>
                </a:moveTo>
                <a:lnTo>
                  <a:pt x="0" y="1143000"/>
                </a:lnTo>
                <a:lnTo>
                  <a:pt x="8182356" y="1142999"/>
                </a:lnTo>
                <a:lnTo>
                  <a:pt x="81823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48000" y="2286000"/>
            <a:ext cx="3204972" cy="3505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43428" y="2281428"/>
            <a:ext cx="3214116" cy="3514344"/>
          </a:xfrm>
          <a:custGeom>
            <a:avLst/>
            <a:gdLst/>
            <a:ahLst/>
            <a:cxnLst/>
            <a:rect l="l" t="t" r="r" b="b"/>
            <a:pathLst>
              <a:path w="3214116" h="3514344">
                <a:moveTo>
                  <a:pt x="0" y="0"/>
                </a:moveTo>
                <a:lnTo>
                  <a:pt x="0" y="3514343"/>
                </a:lnTo>
                <a:lnTo>
                  <a:pt x="3214116" y="3514343"/>
                </a:lnTo>
                <a:lnTo>
                  <a:pt x="3214116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297939" y="1687069"/>
            <a:ext cx="1947010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Mu</a:t>
            </a: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6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6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es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94494" y="1687069"/>
            <a:ext cx="936499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om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82166" y="1687069"/>
            <a:ext cx="1050935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ig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83506" y="1687069"/>
            <a:ext cx="3284764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oss</a:t>
            </a:r>
            <a:r>
              <a:rPr sz="36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600" spc="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6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il</a:t>
            </a: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h</a:t>
            </a: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600" spc="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lang="pt-BR" sz="3600" spc="-4" dirty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40733" y="6112055"/>
            <a:ext cx="337949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li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ê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09109" y="6112055"/>
            <a:ext cx="368709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50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m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61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h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ce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2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77636" y="6540299"/>
            <a:ext cx="236515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30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43428" y="2281428"/>
            <a:ext cx="3214116" cy="35143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0" name="object 10"/>
          <p:cNvSpPr txBox="1"/>
          <p:nvPr/>
        </p:nvSpPr>
        <p:spPr>
          <a:xfrm>
            <a:off x="1235195" y="1447793"/>
            <a:ext cx="185165" cy="5303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874769" y="1978152"/>
            <a:ext cx="123443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98213" y="1978152"/>
            <a:ext cx="236981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35195" y="1978152"/>
            <a:ext cx="185165" cy="4739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74769" y="2029967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998213" y="2029967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688083" y="1138430"/>
            <a:ext cx="4926459" cy="10312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8579">
              <a:lnSpc>
                <a:spcPts val="3865"/>
              </a:lnSpc>
              <a:spcBef>
                <a:spcPts val="193"/>
              </a:spcBef>
            </a:pP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Mu</a:t>
            </a: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6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61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–</a:t>
            </a:r>
            <a:r>
              <a:rPr sz="3600" spc="391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6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600" spc="617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3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3600" dirty="0">
              <a:latin typeface="Times New Roman"/>
              <a:cs typeface="Times New Roman"/>
            </a:endParaRPr>
          </a:p>
          <a:p>
            <a:pPr marL="12700">
              <a:lnSpc>
                <a:spcPts val="4075"/>
              </a:lnSpc>
              <a:spcBef>
                <a:spcPts val="190"/>
              </a:spcBef>
            </a:pPr>
            <a:r>
              <a:rPr sz="5400" spc="0" baseline="-161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Mu</a:t>
            </a:r>
            <a:r>
              <a:rPr sz="5400" spc="-4" baseline="-161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5400" spc="4" baseline="-161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5400" spc="-4" baseline="-161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sz="5400" spc="0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5400" spc="61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5400" spc="0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5400" spc="-4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rr</a:t>
            </a:r>
            <a:r>
              <a:rPr sz="5400" spc="0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5400" spc="4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5400" spc="-4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ac</a:t>
            </a:r>
            <a:r>
              <a:rPr sz="5400" spc="4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5400" spc="0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on</a:t>
            </a:r>
            <a:r>
              <a:rPr sz="5400" spc="4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ad</a:t>
            </a:r>
            <a:r>
              <a:rPr sz="5400" spc="0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35933" y="2571527"/>
            <a:ext cx="8501288" cy="5104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10"/>
              </a:lnSpc>
              <a:spcBef>
                <a:spcPts val="200"/>
              </a:spcBef>
            </a:pPr>
            <a:r>
              <a:rPr sz="2850" spc="0" baseline="11871" dirty="0" smtClean="0">
                <a:solidFill>
                  <a:srgbClr val="3232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2850" spc="333" baseline="11871" dirty="0" smtClean="0">
                <a:solidFill>
                  <a:srgbClr val="3232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-5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omo</a:t>
            </a:r>
            <a:r>
              <a:rPr sz="4800" spc="-5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4800" spc="-16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omo</a:t>
            </a:r>
            <a:r>
              <a:rPr sz="4800" spc="-5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sz="4800" spc="142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70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3150" spc="4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4800" spc="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sz="4800" spc="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3150" spc="4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800" spc="209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3150" spc="4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4800" spc="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800" spc="20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3150" spc="0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sz="3150" spc="111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800" spc="-4" baseline="745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sz="3150" spc="4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4800" spc="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800" spc="219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-4" baseline="745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sz="3150" spc="0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4800" spc="0" baseline="70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49528" y="3140256"/>
            <a:ext cx="7394507" cy="9639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2823" marR="61036">
              <a:lnSpc>
                <a:spcPts val="3025"/>
              </a:lnSpc>
              <a:spcBef>
                <a:spcPts val="151"/>
              </a:spcBef>
            </a:pP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63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k</a:t>
            </a:r>
            <a:r>
              <a:rPr sz="2800" spc="16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=</a:t>
            </a:r>
            <a:r>
              <a:rPr sz="2800" spc="-1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•</a:t>
            </a:r>
            <a:r>
              <a:rPr sz="2800" spc="0" dirty="0" smtClean="0">
                <a:latin typeface="Times New Roman"/>
                <a:cs typeface="Times New Roman"/>
              </a:rPr>
              <a:t>(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-</a:t>
            </a:r>
            <a:r>
              <a:rPr sz="2800" spc="0" dirty="0" smtClean="0">
                <a:latin typeface="Times New Roman"/>
                <a:cs typeface="Times New Roman"/>
              </a:rPr>
              <a:t>1)</a:t>
            </a:r>
            <a:r>
              <a:rPr sz="2800" spc="9" dirty="0" smtClean="0">
                <a:latin typeface="Times New Roman"/>
                <a:cs typeface="Times New Roman"/>
              </a:rPr>
              <a:t>/</a:t>
            </a:r>
            <a:r>
              <a:rPr sz="2800" spc="0" dirty="0" smtClean="0">
                <a:latin typeface="Times New Roman"/>
                <a:cs typeface="Times New Roman"/>
              </a:rPr>
              <a:t>2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ts val="3635"/>
              </a:lnSpc>
              <a:spcBef>
                <a:spcPts val="961"/>
              </a:spcBef>
            </a:pPr>
            <a:r>
              <a:rPr sz="4800" baseline="-1811" dirty="0" smtClean="0">
                <a:latin typeface="Times New Roman"/>
                <a:cs typeface="Times New Roman"/>
              </a:rPr>
              <a:t>ma</a:t>
            </a:r>
            <a:r>
              <a:rPr sz="4800" spc="-4" baseline="-1811" dirty="0" smtClean="0">
                <a:latin typeface="Times New Roman"/>
                <a:cs typeface="Times New Roman"/>
              </a:rPr>
              <a:t>tr</a:t>
            </a:r>
            <a:r>
              <a:rPr sz="4800" spc="0" baseline="-1811" dirty="0" smtClean="0">
                <a:latin typeface="Times New Roman"/>
                <a:cs typeface="Times New Roman"/>
              </a:rPr>
              <a:t>iz</a:t>
            </a:r>
            <a:r>
              <a:rPr sz="4800" spc="214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r>
              <a:rPr sz="4800" spc="615" baseline="-1811" dirty="0" smtClean="0"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c</a:t>
            </a:r>
            <a:r>
              <a:rPr sz="4800" spc="0" baseline="-1811" dirty="0" smtClean="0">
                <a:latin typeface="Times New Roman"/>
                <a:cs typeface="Times New Roman"/>
              </a:rPr>
              <a:t>ova</a:t>
            </a:r>
            <a:r>
              <a:rPr sz="4800" spc="-4" baseline="-1811" dirty="0" smtClean="0">
                <a:latin typeface="Times New Roman"/>
                <a:cs typeface="Times New Roman"/>
              </a:rPr>
              <a:t>r</a:t>
            </a:r>
            <a:r>
              <a:rPr sz="4800" spc="0" baseline="-1811" dirty="0" smtClean="0">
                <a:latin typeface="Times New Roman"/>
                <a:cs typeface="Times New Roman"/>
              </a:rPr>
              <a:t>iâ</a:t>
            </a:r>
            <a:r>
              <a:rPr sz="4800" spc="4" baseline="-1811" dirty="0" smtClean="0">
                <a:latin typeface="Times New Roman"/>
                <a:cs typeface="Times New Roman"/>
              </a:rPr>
              <a:t>n</a:t>
            </a:r>
            <a:r>
              <a:rPr sz="4800" spc="-4" baseline="-1811" dirty="0" smtClean="0">
                <a:latin typeface="Times New Roman"/>
                <a:cs typeface="Times New Roman"/>
              </a:rPr>
              <a:t>c</a:t>
            </a:r>
            <a:r>
              <a:rPr sz="4800" spc="0" baseline="-1811" dirty="0" smtClean="0">
                <a:latin typeface="Times New Roman"/>
                <a:cs typeface="Times New Roman"/>
              </a:rPr>
              <a:t>ia</a:t>
            </a:r>
            <a:r>
              <a:rPr sz="4800" spc="194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C</a:t>
            </a:r>
            <a:r>
              <a:rPr sz="4800" spc="-8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r>
              <a:rPr sz="4800" spc="455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de</a:t>
            </a:r>
            <a:r>
              <a:rPr sz="4800" spc="0" baseline="-1811" dirty="0" smtClean="0">
                <a:latin typeface="Times New Roman"/>
                <a:cs typeface="Times New Roman"/>
              </a:rPr>
              <a:t>fi</a:t>
            </a:r>
            <a:r>
              <a:rPr sz="4800" spc="4" baseline="-1811" dirty="0" smtClean="0">
                <a:latin typeface="Times New Roman"/>
                <a:cs typeface="Times New Roman"/>
              </a:rPr>
              <a:t>n</a:t>
            </a:r>
            <a:r>
              <a:rPr sz="4800" spc="14" baseline="-1811" dirty="0" smtClean="0">
                <a:latin typeface="Times New Roman"/>
                <a:cs typeface="Times New Roman"/>
              </a:rPr>
              <a:t>i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194" baseline="-1811" dirty="0" smtClean="0"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c</a:t>
            </a:r>
            <a:r>
              <a:rPr sz="4800" spc="0" baseline="-1811" dirty="0" smtClean="0">
                <a:latin typeface="Times New Roman"/>
                <a:cs typeface="Times New Roman"/>
              </a:rPr>
              <a:t>om</a:t>
            </a:r>
            <a:r>
              <a:rPr sz="4800" spc="-9" baseline="-1811" dirty="0" smtClean="0">
                <a:latin typeface="Times New Roman"/>
                <a:cs typeface="Times New Roman"/>
              </a:rPr>
              <a:t>o</a:t>
            </a:r>
            <a:r>
              <a:rPr sz="4800" spc="0" baseline="-1811" dirty="0" smtClean="0">
                <a:latin typeface="Times New Roman"/>
                <a:cs typeface="Times New Roman"/>
              </a:rPr>
              <a:t>: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93133" y="3280292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89"/>
              </a:lnSpc>
              <a:spcBef>
                <a:spcPts val="84"/>
              </a:spcBef>
            </a:pPr>
            <a:r>
              <a:rPr sz="2250" spc="0" baseline="167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35933" y="3671855"/>
            <a:ext cx="624823" cy="9185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5038" algn="r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900" spc="338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 dirty="0">
              <a:latin typeface="Times New Roman"/>
              <a:cs typeface="Times New Roman"/>
            </a:endParaRPr>
          </a:p>
          <a:p>
            <a:pPr marR="12700" algn="r">
              <a:lnSpc>
                <a:spcPct val="110839"/>
              </a:lnSpc>
              <a:spcBef>
                <a:spcPts val="1608"/>
              </a:spcBef>
            </a:pPr>
            <a:endParaRPr sz="1500" dirty="0">
              <a:latin typeface="Segoe UI"/>
              <a:cs typeface="Segoe U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305303" y="4227121"/>
            <a:ext cx="192966" cy="2661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85"/>
              </a:lnSpc>
              <a:spcBef>
                <a:spcPts val="104"/>
              </a:spcBef>
            </a:pPr>
            <a:r>
              <a:rPr sz="1900" spc="0" dirty="0" smtClean="0">
                <a:latin typeface="Times New Roman"/>
                <a:cs typeface="Times New Roman"/>
              </a:rPr>
              <a:t>2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79651" y="4234488"/>
            <a:ext cx="383892" cy="19885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0306">
              <a:lnSpc>
                <a:spcPts val="3525"/>
              </a:lnSpc>
              <a:spcBef>
                <a:spcPts val="176"/>
              </a:spcBef>
            </a:pPr>
            <a:r>
              <a:rPr sz="4200" spc="4" baseline="8282" dirty="0" smtClean="0">
                <a:latin typeface="Times New Roman"/>
                <a:cs typeface="Times New Roman"/>
              </a:rPr>
              <a:t>c</a:t>
            </a:r>
            <a:r>
              <a:rPr sz="2850" spc="0" baseline="-9154" dirty="0" smtClean="0">
                <a:latin typeface="Times New Roman"/>
                <a:cs typeface="Times New Roman"/>
              </a:rPr>
              <a:t>ii</a:t>
            </a:r>
            <a:endParaRPr sz="1900" dirty="0">
              <a:latin typeface="Times New Roman"/>
              <a:cs typeface="Times New Roman"/>
            </a:endParaRPr>
          </a:p>
          <a:p>
            <a:pPr marL="12700">
              <a:lnSpc>
                <a:spcPts val="3219"/>
              </a:lnSpc>
              <a:spcBef>
                <a:spcPts val="330"/>
              </a:spcBef>
            </a:pPr>
            <a:r>
              <a:rPr sz="4200" spc="4" baseline="14493" dirty="0" err="1" smtClean="0">
                <a:latin typeface="Times New Roman"/>
                <a:cs typeface="Times New Roman"/>
              </a:rPr>
              <a:t>c</a:t>
            </a:r>
            <a:r>
              <a:rPr sz="1900" spc="0" dirty="0" err="1" smtClean="0">
                <a:latin typeface="Times New Roman"/>
                <a:cs typeface="Times New Roman"/>
              </a:rPr>
              <a:t>ij</a:t>
            </a:r>
            <a:endParaRPr sz="1900" dirty="0">
              <a:latin typeface="Times New Roman"/>
              <a:cs typeface="Times New Roman"/>
            </a:endParaRPr>
          </a:p>
          <a:p>
            <a:pPr marL="12700" marR="7373">
              <a:lnSpc>
                <a:spcPts val="3219"/>
              </a:lnSpc>
              <a:spcBef>
                <a:spcPts val="295"/>
              </a:spcBef>
            </a:pPr>
            <a:r>
              <a:rPr sz="4200" spc="4" baseline="14493" dirty="0" smtClean="0">
                <a:latin typeface="Times New Roman"/>
                <a:cs typeface="Times New Roman"/>
              </a:rPr>
              <a:t>c</a:t>
            </a:r>
            <a:r>
              <a:rPr sz="1900" spc="0" dirty="0" smtClean="0">
                <a:latin typeface="Times New Roman"/>
                <a:cs typeface="Times New Roman"/>
              </a:rPr>
              <a:t>ij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65223" y="4234488"/>
            <a:ext cx="350722" cy="19197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715">
              <a:lnSpc>
                <a:spcPts val="3025"/>
              </a:lnSpc>
              <a:spcBef>
                <a:spcPts val="151"/>
              </a:spcBef>
            </a:pPr>
            <a:r>
              <a:rPr sz="2800" spc="0" dirty="0" smtClean="0">
                <a:latin typeface="Times New Roman"/>
                <a:cs typeface="Times New Roman"/>
              </a:rPr>
              <a:t>=</a:t>
            </a:r>
            <a:endParaRPr sz="2800" dirty="0">
              <a:latin typeface="Times New Roman"/>
              <a:cs typeface="Times New Roman"/>
            </a:endParaRPr>
          </a:p>
          <a:p>
            <a:pPr marL="26415">
              <a:lnSpc>
                <a:spcPct val="95825"/>
              </a:lnSpc>
              <a:spcBef>
                <a:spcPts val="836"/>
              </a:spcBef>
            </a:pPr>
            <a:r>
              <a:rPr sz="2800" spc="0" dirty="0" smtClean="0">
                <a:latin typeface="Times New Roman"/>
                <a:cs typeface="Times New Roman"/>
              </a:rPr>
              <a:t>=</a:t>
            </a:r>
            <a:endParaRPr sz="2800" dirty="0">
              <a:latin typeface="Times New Roman"/>
              <a:cs typeface="Times New Roman"/>
            </a:endParaRPr>
          </a:p>
          <a:p>
            <a:pPr marL="26415">
              <a:lnSpc>
                <a:spcPts val="3195"/>
              </a:lnSpc>
              <a:spcBef>
                <a:spcPts val="96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=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35555" y="4255670"/>
            <a:ext cx="462714" cy="4085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l-G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50" spc="0" baseline="-7628" dirty="0" err="1" smtClean="0">
                <a:latin typeface="Times New Roman"/>
                <a:cs typeface="Times New Roman"/>
              </a:rPr>
              <a:t>i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93133" y="4267200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89"/>
              </a:lnSpc>
              <a:spcBef>
                <a:spcPts val="84"/>
              </a:spcBef>
            </a:pPr>
            <a:r>
              <a:rPr sz="2250" spc="0" baseline="167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500" dirty="0">
              <a:latin typeface="Segoe UI"/>
              <a:cs typeface="Segoe U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49612" y="4699001"/>
            <a:ext cx="1326878" cy="9598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2800" spc="0" dirty="0" smtClean="0">
                <a:latin typeface="Times New Roman"/>
                <a:cs typeface="Times New Roman"/>
              </a:rPr>
              <a:t>0,</a:t>
            </a:r>
            <a:r>
              <a:rPr sz="2800" spc="45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54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30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ts val="3736"/>
              </a:lnSpc>
              <a:spcBef>
                <a:spcPts val="138"/>
              </a:spcBef>
            </a:pPr>
            <a:r>
              <a:rPr sz="2800" spc="0" dirty="0" smtClean="0">
                <a:latin typeface="Times New Roman"/>
                <a:cs typeface="Times New Roman"/>
              </a:rPr>
              <a:t>½</a:t>
            </a:r>
            <a:r>
              <a:rPr sz="2800" spc="243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•</a:t>
            </a:r>
            <a:r>
              <a:rPr sz="1800" spc="11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</a:t>
            </a:r>
            <a:r>
              <a:rPr lang="el-GR" sz="2800" dirty="0" smtClean="0">
                <a:latin typeface="Times New Roman"/>
                <a:cs typeface="Times New Roman"/>
              </a:rPr>
              <a:t>σ</a:t>
            </a:r>
            <a:r>
              <a:rPr sz="2850" spc="0" baseline="-21359" dirty="0" err="1" smtClean="0">
                <a:latin typeface="Times New Roman"/>
                <a:cs typeface="Times New Roman"/>
              </a:rPr>
              <a:t>i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09842" y="4699001"/>
            <a:ext cx="5095783" cy="9598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3588">
              <a:lnSpc>
                <a:spcPts val="3025"/>
              </a:lnSpc>
              <a:spcBef>
                <a:spcPts val="151"/>
              </a:spcBef>
            </a:pPr>
            <a:r>
              <a:rPr sz="2800" spc="0" dirty="0" smtClean="0">
                <a:latin typeface="Times New Roman"/>
                <a:cs typeface="Times New Roman"/>
              </a:rPr>
              <a:t>j</a:t>
            </a:r>
            <a:r>
              <a:rPr sz="2800" spc="187" dirty="0" smtClean="0">
                <a:latin typeface="Times New Roman"/>
                <a:cs typeface="Times New Roman"/>
              </a:rPr>
              <a:t> </a:t>
            </a:r>
            <a:r>
              <a:rPr lang="pt-BR" sz="2800" spc="0" dirty="0" smtClean="0">
                <a:latin typeface="Times New Roman"/>
                <a:cs typeface="Times New Roman"/>
              </a:rPr>
              <a:t>não</a:t>
            </a:r>
            <a:r>
              <a:rPr sz="2800" spc="669" dirty="0" smtClean="0">
                <a:latin typeface="Times New Roman"/>
                <a:cs typeface="Times New Roman"/>
              </a:rPr>
              <a:t> </a:t>
            </a:r>
            <a:r>
              <a:rPr lang="pt-BR" sz="2800" spc="0" dirty="0" smtClean="0">
                <a:latin typeface="Times New Roman"/>
                <a:cs typeface="Times New Roman"/>
              </a:rPr>
              <a:t>são</a:t>
            </a:r>
            <a:r>
              <a:rPr sz="2800" spc="66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rr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80116">
              <a:lnSpc>
                <a:spcPts val="3495"/>
              </a:lnSpc>
              <a:spcBef>
                <a:spcPts val="138"/>
              </a:spcBef>
            </a:pPr>
            <a:r>
              <a:rPr sz="2800" spc="0" dirty="0" smtClean="0">
                <a:latin typeface="Times New Roman"/>
                <a:cs typeface="Times New Roman"/>
              </a:rPr>
              <a:t>- </a:t>
            </a:r>
            <a:r>
              <a:rPr lang="el-GR" sz="2800" dirty="0" smtClean="0">
                <a:latin typeface="Times New Roman"/>
                <a:cs typeface="Times New Roman"/>
              </a:rPr>
              <a:t>σ</a:t>
            </a:r>
            <a:r>
              <a:rPr sz="2850" spc="0" baseline="-21359" dirty="0" smtClean="0">
                <a:latin typeface="Times New Roman"/>
                <a:cs typeface="Times New Roman"/>
              </a:rPr>
              <a:t>j  </a:t>
            </a:r>
            <a:r>
              <a:rPr sz="2850" spc="279" baseline="-2135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r>
              <a:rPr sz="2800" spc="305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•</a:t>
            </a:r>
            <a:r>
              <a:rPr sz="1800" spc="94" dirty="0" smtClean="0">
                <a:latin typeface="Arial"/>
                <a:cs typeface="Arial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n(2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sz="2850" spc="0" baseline="-21359" dirty="0" err="1" smtClean="0">
                <a:latin typeface="Times New Roman"/>
                <a:cs typeface="Times New Roman"/>
              </a:rPr>
              <a:t>i</a:t>
            </a:r>
            <a:r>
              <a:rPr sz="2850" spc="4" baseline="-21359" dirty="0" err="1" smtClean="0">
                <a:latin typeface="Times New Roman"/>
                <a:cs typeface="Times New Roman"/>
              </a:rPr>
              <a:t>j</a:t>
            </a:r>
            <a:r>
              <a:rPr sz="2800" spc="0" dirty="0" smtClean="0">
                <a:latin typeface="Times New Roman"/>
                <a:cs typeface="Times New Roman"/>
              </a:rPr>
              <a:t>),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30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j</a:t>
            </a:r>
            <a:r>
              <a:rPr sz="2800" spc="187" dirty="0" smtClean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f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m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93133" y="4782312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89"/>
              </a:lnSpc>
              <a:spcBef>
                <a:spcPts val="84"/>
              </a:spcBef>
            </a:pPr>
            <a:r>
              <a:rPr sz="2250" spc="0" baseline="167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07434" y="5202175"/>
            <a:ext cx="192966" cy="2661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85"/>
              </a:lnSpc>
              <a:spcBef>
                <a:spcPts val="104"/>
              </a:spcBef>
            </a:pPr>
            <a:r>
              <a:rPr sz="1900" spc="0" dirty="0" smtClean="0">
                <a:latin typeface="Times New Roman"/>
                <a:cs typeface="Times New Roman"/>
              </a:rPr>
              <a:t>2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58346" y="5178933"/>
            <a:ext cx="192966" cy="2661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85"/>
              </a:lnSpc>
              <a:spcBef>
                <a:spcPts val="104"/>
              </a:spcBef>
            </a:pPr>
            <a:r>
              <a:rPr sz="1900" spc="0" dirty="0" smtClean="0">
                <a:latin typeface="Times New Roman"/>
                <a:cs typeface="Times New Roman"/>
              </a:rPr>
              <a:t>2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93133" y="5292852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89"/>
              </a:lnSpc>
              <a:spcBef>
                <a:spcPts val="84"/>
              </a:spcBef>
            </a:pPr>
            <a:r>
              <a:rPr sz="2250" spc="0" baseline="167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79651" y="5639309"/>
            <a:ext cx="252160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rr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/>
          <p:cNvSpPr/>
          <p:nvPr/>
        </p:nvSpPr>
        <p:spPr>
          <a:xfrm>
            <a:off x="874769" y="64617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254245" y="64312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98213" y="106832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235195" y="53796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0637" y="99212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1688083" y="228600"/>
            <a:ext cx="4926459" cy="10312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8579">
              <a:lnSpc>
                <a:spcPts val="3865"/>
              </a:lnSpc>
              <a:spcBef>
                <a:spcPts val="193"/>
              </a:spcBef>
            </a:pP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Mu</a:t>
            </a: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6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61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–</a:t>
            </a:r>
            <a:r>
              <a:rPr sz="3600" spc="391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6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600" spc="617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3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3600" dirty="0">
              <a:latin typeface="Times New Roman"/>
              <a:cs typeface="Times New Roman"/>
            </a:endParaRPr>
          </a:p>
          <a:p>
            <a:pPr marL="12700">
              <a:lnSpc>
                <a:spcPts val="4075"/>
              </a:lnSpc>
              <a:spcBef>
                <a:spcPts val="190"/>
              </a:spcBef>
            </a:pPr>
            <a:r>
              <a:rPr sz="5400" spc="0" baseline="-161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Mu</a:t>
            </a:r>
            <a:r>
              <a:rPr sz="5400" spc="-4" baseline="-161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5400" spc="4" baseline="-161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5400" spc="-4" baseline="-161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sz="5400" spc="0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5400" spc="61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5400" spc="0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5400" spc="-4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rr</a:t>
            </a:r>
            <a:r>
              <a:rPr sz="5400" spc="0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5400" spc="4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5400" spc="-4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ac</a:t>
            </a:r>
            <a:r>
              <a:rPr sz="5400" spc="4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5400" spc="0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on</a:t>
            </a:r>
            <a:r>
              <a:rPr sz="5400" spc="4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ad</a:t>
            </a:r>
            <a:r>
              <a:rPr sz="5400" spc="0" baseline="-161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93133" y="1625121"/>
            <a:ext cx="656201" cy="8743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 algn="r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900" spc="33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  <a:p>
            <a:pPr marR="44071" algn="r">
              <a:lnSpc>
                <a:spcPct val="110839"/>
              </a:lnSpc>
              <a:spcBef>
                <a:spcPts val="1260"/>
              </a:spcBef>
            </a:pPr>
            <a:r>
              <a:rPr sz="15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750966" y="1625121"/>
            <a:ext cx="4338744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mo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130023" y="1625121"/>
            <a:ext cx="630686" cy="9677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3588">
              <a:lnSpc>
                <a:spcPts val="3450"/>
              </a:lnSpc>
              <a:spcBef>
                <a:spcPts val="172"/>
              </a:spcBef>
            </a:pP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46745">
              <a:lnSpc>
                <a:spcPts val="3219"/>
              </a:lnSpc>
              <a:spcBef>
                <a:spcPts val="262"/>
              </a:spcBef>
            </a:pPr>
            <a:r>
              <a:rPr sz="1800" spc="0" dirty="0" smtClean="0">
                <a:latin typeface="Times New Roman"/>
                <a:cs typeface="Times New Roman"/>
              </a:rPr>
              <a:t>•</a:t>
            </a:r>
            <a:r>
              <a:rPr sz="1800" spc="2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50" spc="0" baseline="-21359" dirty="0" smtClean="0">
                <a:latin typeface="Times New Roman"/>
                <a:cs typeface="Times New Roman"/>
              </a:rPr>
              <a:t>i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36851" y="2143558"/>
            <a:ext cx="475110" cy="1327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537">
              <a:lnSpc>
                <a:spcPts val="3529"/>
              </a:lnSpc>
              <a:spcBef>
                <a:spcPts val="176"/>
              </a:spcBef>
            </a:pPr>
            <a:r>
              <a:rPr lang="el-GR" sz="3200" dirty="0" smtClean="0">
                <a:latin typeface="Times New Roman"/>
                <a:cs typeface="Times New Roman"/>
              </a:rPr>
              <a:t>σ</a:t>
            </a:r>
            <a:r>
              <a:rPr sz="4200" spc="0" baseline="8282" dirty="0" smtClean="0">
                <a:latin typeface="Times New Roman"/>
                <a:cs typeface="Times New Roman"/>
              </a:rPr>
              <a:t>'</a:t>
            </a:r>
            <a:r>
              <a:rPr sz="2850" spc="0" baseline="-9154" dirty="0" err="1" smtClean="0">
                <a:latin typeface="Times New Roman"/>
                <a:cs typeface="Times New Roman"/>
              </a:rPr>
              <a:t>i</a:t>
            </a:r>
            <a:endParaRPr sz="1900" dirty="0">
              <a:latin typeface="Times New Roman"/>
              <a:cs typeface="Times New Roman"/>
            </a:endParaRPr>
          </a:p>
          <a:p>
            <a:pPr marL="12700" marR="19577">
              <a:lnSpc>
                <a:spcPts val="3695"/>
              </a:lnSpc>
              <a:spcBef>
                <a:spcPts val="8"/>
              </a:spcBef>
            </a:pPr>
            <a:r>
              <a:rPr sz="4200" baseline="6629" dirty="0" smtClean="0">
                <a:latin typeface="Batang"/>
                <a:cs typeface="Batang"/>
              </a:rPr>
              <a:t>α</a:t>
            </a:r>
            <a:r>
              <a:rPr sz="4200" baseline="7246" dirty="0" smtClean="0">
                <a:latin typeface="Times New Roman"/>
                <a:cs typeface="Times New Roman"/>
              </a:rPr>
              <a:t>'</a:t>
            </a:r>
            <a:r>
              <a:rPr sz="2850" baseline="-9154" dirty="0" smtClean="0">
                <a:latin typeface="Times New Roman"/>
                <a:cs typeface="Times New Roman"/>
              </a:rPr>
              <a:t>j</a:t>
            </a:r>
            <a:endParaRPr sz="1900" dirty="0">
              <a:latin typeface="Times New Roman"/>
              <a:cs typeface="Times New Roman"/>
            </a:endParaRPr>
          </a:p>
          <a:p>
            <a:pPr marL="12865">
              <a:lnSpc>
                <a:spcPts val="3225"/>
              </a:lnSpc>
            </a:pPr>
            <a:r>
              <a:rPr sz="2950" b="1" spc="0" dirty="0" smtClean="0">
                <a:latin typeface="Times New Roman"/>
                <a:cs typeface="Times New Roman"/>
              </a:rPr>
              <a:t>x</a:t>
            </a:r>
            <a:r>
              <a:rPr sz="4200" b="1" spc="0" baseline="-1035" dirty="0" smtClean="0">
                <a:latin typeface="Times New Roman"/>
                <a:cs typeface="Times New Roman"/>
              </a:rPr>
              <a:t>'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192527" y="2143558"/>
            <a:ext cx="385797" cy="13238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3025"/>
              </a:lnSpc>
              <a:spcBef>
                <a:spcPts val="151"/>
              </a:spcBef>
            </a:pPr>
            <a:r>
              <a:rPr sz="2800" spc="0" dirty="0" smtClean="0">
                <a:latin typeface="Times New Roman"/>
                <a:cs typeface="Times New Roman"/>
              </a:rPr>
              <a:t>=</a:t>
            </a:r>
            <a:endParaRPr sz="2800" dirty="0">
              <a:latin typeface="Times New Roman"/>
              <a:cs typeface="Times New Roman"/>
            </a:endParaRPr>
          </a:p>
          <a:p>
            <a:pPr marL="35559" marR="25930">
              <a:lnSpc>
                <a:spcPct val="95825"/>
              </a:lnSpc>
              <a:spcBef>
                <a:spcPts val="323"/>
              </a:spcBef>
            </a:pPr>
            <a:r>
              <a:rPr sz="2800" spc="0" dirty="0" smtClean="0">
                <a:latin typeface="Times New Roman"/>
                <a:cs typeface="Times New Roman"/>
              </a:rPr>
              <a:t>=</a:t>
            </a:r>
            <a:endParaRPr sz="2800" dirty="0">
              <a:latin typeface="Times New Roman"/>
              <a:cs typeface="Times New Roman"/>
            </a:endParaRPr>
          </a:p>
          <a:p>
            <a:pPr marL="61490">
              <a:lnSpc>
                <a:spcPts val="3195"/>
              </a:lnSpc>
              <a:spcBef>
                <a:spcPts val="672"/>
              </a:spcBef>
            </a:pPr>
            <a:r>
              <a:rPr sz="4200" b="1" spc="0" baseline="-1035" dirty="0" smtClean="0">
                <a:latin typeface="Times New Roman"/>
                <a:cs typeface="Times New Roman"/>
              </a:rPr>
              <a:t>=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943858" y="2143558"/>
            <a:ext cx="1220494" cy="4016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800" spc="0" dirty="0" smtClean="0">
                <a:latin typeface="Times New Roman"/>
                <a:cs typeface="Times New Roman"/>
              </a:rPr>
              <a:t>•</a:t>
            </a:r>
            <a:r>
              <a:rPr sz="1800" spc="2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x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(</a:t>
            </a:r>
            <a:r>
              <a:rPr sz="2800" spc="-4" dirty="0" smtClean="0">
                <a:latin typeface="Batang"/>
                <a:cs typeface="Batang"/>
              </a:rPr>
              <a:t>τ</a:t>
            </a:r>
            <a:r>
              <a:rPr sz="2800" spc="0" dirty="0" smtClean="0">
                <a:latin typeface="Times New Roman"/>
                <a:cs typeface="Times New Roman"/>
              </a:rPr>
              <a:t>'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193538" y="2143558"/>
            <a:ext cx="1940033" cy="8498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800" spc="0" dirty="0" smtClean="0">
                <a:latin typeface="Times New Roman"/>
                <a:cs typeface="Times New Roman"/>
              </a:rPr>
              <a:t>•</a:t>
            </a:r>
            <a:r>
              <a:rPr sz="1800" spc="29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(0</a:t>
            </a:r>
            <a:r>
              <a:rPr sz="2800" spc="4" dirty="0" smtClean="0">
                <a:latin typeface="Times New Roman"/>
                <a:cs typeface="Times New Roman"/>
              </a:rPr>
              <a:t>,</a:t>
            </a:r>
            <a:r>
              <a:rPr sz="2800" spc="0" dirty="0" smtClean="0">
                <a:latin typeface="Times New Roman"/>
                <a:cs typeface="Times New Roman"/>
              </a:rPr>
              <a:t>1)</a:t>
            </a:r>
            <a:r>
              <a:rPr sz="2800" spc="66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+</a:t>
            </a:r>
            <a:r>
              <a:rPr sz="2800" spc="-2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Batang"/>
                <a:cs typeface="Batang"/>
              </a:rPr>
              <a:t>τ</a:t>
            </a:r>
            <a:endParaRPr sz="2800">
              <a:latin typeface="Batang"/>
              <a:cs typeface="Batang"/>
            </a:endParaRPr>
          </a:p>
          <a:p>
            <a:pPr marL="24898" marR="56441">
              <a:lnSpc>
                <a:spcPts val="3195"/>
              </a:lnSpc>
              <a:spcBef>
                <a:spcPts val="483"/>
              </a:spcBef>
            </a:pPr>
            <a:r>
              <a:rPr sz="4200" baseline="-1035" dirty="0" smtClean="0">
                <a:latin typeface="Times New Roman"/>
                <a:cs typeface="Times New Roman"/>
              </a:rPr>
              <a:t>(0</a:t>
            </a:r>
            <a:r>
              <a:rPr sz="4200" spc="4" baseline="-1035" dirty="0" smtClean="0">
                <a:latin typeface="Times New Roman"/>
                <a:cs typeface="Times New Roman"/>
              </a:rPr>
              <a:t>,</a:t>
            </a:r>
            <a:r>
              <a:rPr sz="4200" spc="0" baseline="-1035" dirty="0" smtClean="0">
                <a:latin typeface="Times New Roman"/>
                <a:cs typeface="Times New Roman"/>
              </a:rPr>
              <a:t>1)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782813" y="2143558"/>
            <a:ext cx="98299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dirty="0" smtClean="0">
                <a:latin typeface="Times New Roman"/>
                <a:cs typeface="Times New Roman"/>
              </a:rPr>
              <a:t>(0</a:t>
            </a:r>
            <a:r>
              <a:rPr sz="2800" spc="4" dirty="0" smtClean="0">
                <a:latin typeface="Times New Roman"/>
                <a:cs typeface="Times New Roman"/>
              </a:rPr>
              <a:t>,</a:t>
            </a:r>
            <a:r>
              <a:rPr sz="2800" spc="0" dirty="0" smtClean="0">
                <a:latin typeface="Times New Roman"/>
                <a:cs typeface="Times New Roman"/>
              </a:rPr>
              <a:t>1</a:t>
            </a:r>
            <a:r>
              <a:rPr sz="2800" spc="9" dirty="0" smtClean="0">
                <a:latin typeface="Times New Roman"/>
                <a:cs typeface="Times New Roman"/>
              </a:rPr>
              <a:t>)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62858" y="2164741"/>
            <a:ext cx="400539" cy="1306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4819">
              <a:lnSpc>
                <a:spcPts val="3360"/>
              </a:lnSpc>
              <a:spcBef>
                <a:spcPts val="168"/>
              </a:spcBef>
            </a:pPr>
            <a:r>
              <a:rPr lang="el-GR" sz="3200" dirty="0" smtClean="0">
                <a:latin typeface="Times New Roman"/>
                <a:cs typeface="Times New Roman"/>
              </a:rPr>
              <a:t>σ</a:t>
            </a:r>
            <a:r>
              <a:rPr sz="2850" spc="0" baseline="-7628" dirty="0" err="1" smtClean="0">
                <a:latin typeface="Times New Roman"/>
                <a:cs typeface="Times New Roman"/>
              </a:rPr>
              <a:t>i</a:t>
            </a:r>
            <a:endParaRPr sz="1900" dirty="0">
              <a:latin typeface="Times New Roman"/>
              <a:cs typeface="Times New Roman"/>
            </a:endParaRPr>
          </a:p>
          <a:p>
            <a:pPr marL="35559">
              <a:lnSpc>
                <a:spcPts val="3695"/>
              </a:lnSpc>
              <a:spcBef>
                <a:spcPts val="16"/>
              </a:spcBef>
            </a:pPr>
            <a:r>
              <a:rPr sz="4200" baseline="6629" dirty="0" smtClean="0">
                <a:latin typeface="Batang"/>
                <a:cs typeface="Batang"/>
              </a:rPr>
              <a:t>α</a:t>
            </a:r>
            <a:r>
              <a:rPr sz="2850" baseline="-9154" dirty="0" smtClean="0">
                <a:latin typeface="Times New Roman"/>
                <a:cs typeface="Times New Roman"/>
              </a:rPr>
              <a:t>j</a:t>
            </a:r>
            <a:endParaRPr sz="1900" dirty="0">
              <a:latin typeface="Times New Roman"/>
              <a:cs typeface="Times New Roman"/>
            </a:endParaRPr>
          </a:p>
          <a:p>
            <a:pPr marL="61467" marR="60411">
              <a:lnSpc>
                <a:spcPts val="3225"/>
              </a:lnSpc>
            </a:pPr>
            <a:r>
              <a:rPr sz="2950" b="1" spc="0" dirty="0" smtClean="0">
                <a:latin typeface="Times New Roman"/>
                <a:cs typeface="Times New Roman"/>
              </a:rPr>
              <a:t>x</a:t>
            </a:r>
            <a:endParaRPr sz="2950" b="1" dirty="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989578" y="2612950"/>
            <a:ext cx="33700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+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358386" y="2612950"/>
            <a:ext cx="999827" cy="4016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2800" spc="0" dirty="0" smtClean="0">
                <a:latin typeface="Batang"/>
                <a:cs typeface="Batang"/>
              </a:rPr>
              <a:t>β</a:t>
            </a:r>
            <a:r>
              <a:rPr sz="2800" spc="103" dirty="0" smtClean="0">
                <a:latin typeface="Batang"/>
                <a:cs typeface="Batang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•</a:t>
            </a:r>
            <a:r>
              <a:rPr sz="1800" spc="38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450339" y="2752986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89"/>
              </a:lnSpc>
              <a:spcBef>
                <a:spcPts val="84"/>
              </a:spcBef>
            </a:pPr>
            <a:r>
              <a:rPr sz="2250" spc="0" baseline="167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56100" y="3070176"/>
            <a:ext cx="2214728" cy="8542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089" marR="54529">
              <a:lnSpc>
                <a:spcPts val="3185"/>
              </a:lnSpc>
              <a:spcBef>
                <a:spcPts val="159"/>
              </a:spcBef>
            </a:pPr>
            <a:r>
              <a:rPr sz="2800" b="1" spc="0" dirty="0" smtClean="0">
                <a:latin typeface="Times New Roman"/>
                <a:cs typeface="Times New Roman"/>
              </a:rPr>
              <a:t>+</a:t>
            </a:r>
            <a:r>
              <a:rPr sz="2800" b="1" spc="-22" dirty="0" smtClean="0">
                <a:latin typeface="Times New Roman"/>
                <a:cs typeface="Times New Roman"/>
              </a:rPr>
              <a:t> </a:t>
            </a:r>
            <a:r>
              <a:rPr sz="2950" b="1" spc="4" dirty="0" smtClean="0">
                <a:latin typeface="Times New Roman"/>
                <a:cs typeface="Times New Roman"/>
              </a:rPr>
              <a:t>N</a:t>
            </a:r>
            <a:r>
              <a:rPr sz="2800" b="1" spc="0" dirty="0" smtClean="0">
                <a:latin typeface="Times New Roman"/>
                <a:cs typeface="Times New Roman"/>
              </a:rPr>
              <a:t>(</a:t>
            </a:r>
            <a:r>
              <a:rPr sz="2950" b="1" spc="0" dirty="0" smtClean="0">
                <a:latin typeface="Times New Roman"/>
                <a:cs typeface="Times New Roman"/>
              </a:rPr>
              <a:t>0</a:t>
            </a:r>
            <a:r>
              <a:rPr sz="2950" b="1" spc="14" dirty="0" smtClean="0">
                <a:latin typeface="Times New Roman"/>
                <a:cs typeface="Times New Roman"/>
              </a:rPr>
              <a:t>,</a:t>
            </a:r>
            <a:r>
              <a:rPr sz="2950" b="1" spc="4" dirty="0" smtClean="0">
                <a:latin typeface="Times New Roman"/>
                <a:cs typeface="Times New Roman"/>
              </a:rPr>
              <a:t>C</a:t>
            </a:r>
            <a:r>
              <a:rPr sz="2950" b="1" spc="9" dirty="0" smtClean="0">
                <a:latin typeface="Times New Roman"/>
                <a:cs typeface="Times New Roman"/>
              </a:rPr>
              <a:t>’</a:t>
            </a:r>
            <a:r>
              <a:rPr sz="2800" b="1" spc="0" dirty="0" smtClean="0">
                <a:latin typeface="Times New Roman"/>
                <a:cs typeface="Times New Roman"/>
              </a:rPr>
              <a:t>)</a:t>
            </a:r>
            <a:endParaRPr sz="2800" b="1" dirty="0">
              <a:latin typeface="Times New Roman"/>
              <a:cs typeface="Times New Roman"/>
            </a:endParaRPr>
          </a:p>
          <a:p>
            <a:pPr marL="12700">
              <a:lnSpc>
                <a:spcPts val="3510"/>
              </a:lnSpc>
              <a:spcBef>
                <a:spcPts val="16"/>
              </a:spcBef>
            </a:pPr>
            <a:r>
              <a:rPr sz="3600" spc="4" baseline="6039" dirty="0" smtClean="0">
                <a:latin typeface="Times New Roman"/>
                <a:cs typeface="Times New Roman"/>
              </a:rPr>
              <a:t>v</a:t>
            </a:r>
            <a:r>
              <a:rPr sz="3600" spc="-4" baseline="6039" dirty="0" smtClean="0">
                <a:latin typeface="Times New Roman"/>
                <a:cs typeface="Times New Roman"/>
              </a:rPr>
              <a:t>e</a:t>
            </a:r>
            <a:r>
              <a:rPr sz="3600" spc="0" baseline="6039" dirty="0" smtClean="0">
                <a:latin typeface="Times New Roman"/>
                <a:cs typeface="Times New Roman"/>
              </a:rPr>
              <a:t>t</a:t>
            </a:r>
            <a:r>
              <a:rPr sz="3600" spc="4" baseline="6039" dirty="0" smtClean="0">
                <a:latin typeface="Times New Roman"/>
                <a:cs typeface="Times New Roman"/>
              </a:rPr>
              <a:t>o</a:t>
            </a:r>
            <a:r>
              <a:rPr sz="3600" spc="0" baseline="6039" dirty="0" smtClean="0">
                <a:latin typeface="Times New Roman"/>
                <a:cs typeface="Times New Roman"/>
              </a:rPr>
              <a:t>r </a:t>
            </a:r>
            <a:r>
              <a:rPr sz="3600" spc="17" baseline="6039" dirty="0" smtClean="0">
                <a:latin typeface="Times New Roman"/>
                <a:cs typeface="Times New Roman"/>
              </a:rPr>
              <a:t> </a:t>
            </a:r>
            <a:r>
              <a:rPr sz="3600" spc="0" baseline="5221" dirty="0" smtClean="0">
                <a:latin typeface="Segoe UI Symbol"/>
                <a:cs typeface="Segoe UI Symbol"/>
              </a:rPr>
              <a:t>(</a:t>
            </a:r>
            <a:r>
              <a:rPr sz="3600" spc="169" baseline="5221" dirty="0" smtClean="0">
                <a:latin typeface="Segoe UI Symbol"/>
                <a:cs typeface="Segoe UI Symbol"/>
              </a:rPr>
              <a:t> </a:t>
            </a:r>
            <a:r>
              <a:rPr sz="3600" spc="-9" baseline="6039" dirty="0" smtClean="0">
                <a:latin typeface="Times New Roman"/>
                <a:cs typeface="Times New Roman"/>
              </a:rPr>
              <a:t>x</a:t>
            </a:r>
            <a:r>
              <a:rPr sz="2400" spc="4" baseline="-12682" dirty="0" smtClean="0">
                <a:latin typeface="Times New Roman"/>
                <a:cs typeface="Times New Roman"/>
              </a:rPr>
              <a:t>1</a:t>
            </a:r>
            <a:r>
              <a:rPr sz="3600" spc="4" baseline="6039" dirty="0" smtClean="0">
                <a:latin typeface="Times New Roman"/>
                <a:cs typeface="Times New Roman"/>
              </a:rPr>
              <a:t>,</a:t>
            </a:r>
            <a:r>
              <a:rPr sz="3600" spc="-4" baseline="6039" dirty="0" smtClean="0">
                <a:latin typeface="Times New Roman"/>
                <a:cs typeface="Times New Roman"/>
              </a:rPr>
              <a:t>…</a:t>
            </a:r>
            <a:r>
              <a:rPr sz="3600" spc="4" baseline="6039" dirty="0" smtClean="0">
                <a:latin typeface="Times New Roman"/>
                <a:cs typeface="Times New Roman"/>
              </a:rPr>
              <a:t>,</a:t>
            </a:r>
            <a:r>
              <a:rPr sz="3600" spc="0" baseline="6039" dirty="0" err="1" smtClean="0">
                <a:latin typeface="Times New Roman"/>
                <a:cs typeface="Times New Roman"/>
              </a:rPr>
              <a:t>x</a:t>
            </a:r>
            <a:r>
              <a:rPr sz="2400" spc="0" baseline="-12682" dirty="0" err="1" smtClean="0">
                <a:latin typeface="Times New Roman"/>
                <a:cs typeface="Times New Roman"/>
              </a:rPr>
              <a:t>n</a:t>
            </a:r>
            <a:r>
              <a:rPr sz="2400" spc="0" baseline="-12682" dirty="0" smtClean="0">
                <a:latin typeface="Times New Roman"/>
                <a:cs typeface="Times New Roman"/>
              </a:rPr>
              <a:t> </a:t>
            </a:r>
            <a:r>
              <a:rPr sz="2400" spc="-59" baseline="-12682" dirty="0" smtClean="0">
                <a:latin typeface="Times New Roman"/>
                <a:cs typeface="Times New Roman"/>
              </a:rPr>
              <a:t> </a:t>
            </a:r>
            <a:r>
              <a:rPr sz="3600" spc="0" baseline="5221" dirty="0" smtClean="0">
                <a:latin typeface="Segoe UI Symbol"/>
                <a:cs typeface="Segoe UI Symbol"/>
              </a:rPr>
              <a:t>)</a:t>
            </a:r>
            <a:endParaRPr sz="2400" dirty="0">
              <a:latin typeface="Segoe UI Symbol"/>
              <a:cs typeface="Segoe UI 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450339" y="3226950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89"/>
              </a:lnSpc>
              <a:spcBef>
                <a:spcPts val="84"/>
              </a:spcBef>
            </a:pPr>
            <a:r>
              <a:rPr sz="2250" spc="0" baseline="167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07539" y="3535508"/>
            <a:ext cx="102441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12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200" spc="30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b="1" spc="0" dirty="0" smtClean="0">
                <a:latin typeface="Times New Roman"/>
                <a:cs typeface="Times New Roman"/>
              </a:rPr>
              <a:t>X</a:t>
            </a:r>
            <a:r>
              <a:rPr sz="2400" spc="50" dirty="0" smtClean="0">
                <a:latin typeface="Times New Roman"/>
                <a:cs typeface="Times New Roman"/>
              </a:rPr>
              <a:t> </a:t>
            </a:r>
            <a:r>
              <a:rPr lang="pt-BR" sz="2400" spc="0" dirty="0" smtClean="0">
                <a:latin typeface="Times New Roman"/>
                <a:cs typeface="Times New Roman"/>
              </a:rPr>
              <a:t>é</a:t>
            </a:r>
            <a:r>
              <a:rPr sz="2400" spc="33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07539" y="3939368"/>
            <a:ext cx="245067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12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200" spc="30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b="1" spc="-4" dirty="0" smtClean="0">
                <a:latin typeface="Times New Roman"/>
                <a:cs typeface="Times New Roman"/>
              </a:rPr>
              <a:t>C</a:t>
            </a:r>
            <a:r>
              <a:rPr sz="2400" b="1" spc="0" dirty="0" smtClean="0">
                <a:latin typeface="Times New Roman"/>
                <a:cs typeface="Times New Roman"/>
              </a:rPr>
              <a:t>’</a:t>
            </a:r>
            <a:r>
              <a:rPr sz="2400" spc="22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mat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z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43604" y="3939368"/>
            <a:ext cx="4062195" cy="3519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4" dirty="0" err="1" smtClean="0">
                <a:latin typeface="Times New Roman"/>
                <a:cs typeface="Times New Roman"/>
              </a:rPr>
              <a:t>ov</a:t>
            </a:r>
            <a:r>
              <a:rPr sz="2400" spc="0" dirty="0" err="1" smtClean="0">
                <a:latin typeface="Times New Roman"/>
                <a:cs typeface="Times New Roman"/>
              </a:rPr>
              <a:t>ar</a:t>
            </a:r>
            <a:r>
              <a:rPr sz="2400" spc="-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â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lang="pt-BR" sz="2400" spc="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s 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4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r>
              <a:rPr lang="pt-BR" sz="2400" spc="-4" dirty="0" smtClean="0">
                <a:latin typeface="Times New Roman"/>
                <a:cs typeface="Times New Roman"/>
              </a:rPr>
              <a:t> dos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36139" y="4265504"/>
            <a:ext cx="145085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28060" y="4299711"/>
            <a:ext cx="26344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3600" spc="0" baseline="-220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400800" y="4624827"/>
            <a:ext cx="1412564" cy="4624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00"/>
              </a:lnSpc>
              <a:spcBef>
                <a:spcPts val="175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e</a:t>
            </a:r>
            <a:r>
              <a:rPr sz="4200" spc="403" baseline="-2070" dirty="0" smtClean="0">
                <a:latin typeface="Times New Roman"/>
                <a:cs typeface="Times New Roman"/>
              </a:rPr>
              <a:t> </a:t>
            </a:r>
            <a:r>
              <a:rPr sz="4200" spc="0" baseline="-1894" dirty="0" smtClean="0">
                <a:latin typeface="Batang"/>
                <a:cs typeface="Batang"/>
              </a:rPr>
              <a:t>β</a:t>
            </a:r>
            <a:r>
              <a:rPr sz="4200" spc="279" baseline="-1894" dirty="0" smtClean="0">
                <a:latin typeface="Batang"/>
                <a:cs typeface="Batang"/>
              </a:rPr>
              <a:t> </a:t>
            </a:r>
            <a:r>
              <a:rPr sz="4200" spc="0" baseline="-1894" dirty="0" smtClean="0">
                <a:latin typeface="Batang"/>
                <a:cs typeface="Batang"/>
              </a:rPr>
              <a:t>≈</a:t>
            </a:r>
            <a:r>
              <a:rPr sz="4200" spc="30" baseline="-1894" dirty="0" smtClean="0">
                <a:latin typeface="Batang"/>
                <a:cs typeface="Batang"/>
              </a:rPr>
              <a:t> </a:t>
            </a:r>
            <a:r>
              <a:rPr sz="4200" spc="0" baseline="-2070" dirty="0" smtClean="0">
                <a:latin typeface="Times New Roman"/>
                <a:cs typeface="Times New Roman"/>
              </a:rPr>
              <a:t>5</a:t>
            </a:r>
            <a:r>
              <a:rPr sz="4200" spc="0" baseline="-2070" dirty="0" smtClean="0">
                <a:latin typeface="Arial"/>
                <a:cs typeface="Arial"/>
              </a:rPr>
              <a:t>°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36851" y="4678223"/>
            <a:ext cx="2119182" cy="926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3588">
              <a:lnSpc>
                <a:spcPts val="3080"/>
              </a:lnSpc>
              <a:spcBef>
                <a:spcPts val="154"/>
              </a:spcBef>
            </a:pPr>
            <a:r>
              <a:rPr sz="2800" spc="0" dirty="0" smtClean="0">
                <a:latin typeface="Batang"/>
                <a:cs typeface="Batang"/>
              </a:rPr>
              <a:t>τ</a:t>
            </a:r>
            <a:r>
              <a:rPr sz="2800" spc="242" dirty="0" smtClean="0">
                <a:latin typeface="Batang"/>
                <a:cs typeface="Batang"/>
              </a:rPr>
              <a:t> </a:t>
            </a:r>
            <a:r>
              <a:rPr sz="2800" spc="0" dirty="0" smtClean="0">
                <a:latin typeface="Batang"/>
                <a:cs typeface="Batang"/>
              </a:rPr>
              <a:t>∝</a:t>
            </a:r>
            <a:r>
              <a:rPr sz="2800" spc="-13" dirty="0" smtClean="0">
                <a:latin typeface="Batang"/>
                <a:cs typeface="Batang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1</a:t>
            </a:r>
            <a:r>
              <a:rPr sz="2800" spc="11" dirty="0" smtClean="0">
                <a:latin typeface="Times New Roman"/>
                <a:cs typeface="Times New Roman"/>
              </a:rPr>
              <a:t>/</a:t>
            </a:r>
            <a:r>
              <a:rPr sz="2800" spc="0" dirty="0" smtClean="0">
                <a:latin typeface="Times New Roman"/>
                <a:cs typeface="Times New Roman"/>
              </a:rPr>
              <a:t>(2</a:t>
            </a:r>
            <a:r>
              <a:rPr sz="2800" spc="12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)</a:t>
            </a:r>
            <a:r>
              <a:rPr sz="2850" spc="0" baseline="24410" dirty="0" smtClean="0">
                <a:latin typeface="Times New Roman"/>
                <a:cs typeface="Times New Roman"/>
              </a:rPr>
              <a:t>½</a:t>
            </a:r>
            <a:endParaRPr sz="1900" dirty="0">
              <a:latin typeface="Times New Roman"/>
              <a:cs typeface="Times New Roman"/>
            </a:endParaRPr>
          </a:p>
          <a:p>
            <a:pPr marL="12700">
              <a:lnSpc>
                <a:spcPts val="4200"/>
              </a:lnSpc>
              <a:spcBef>
                <a:spcPts val="56"/>
              </a:spcBef>
            </a:pPr>
            <a:r>
              <a:rPr sz="4200" spc="4" baseline="4735" dirty="0" smtClean="0">
                <a:latin typeface="Batang"/>
                <a:cs typeface="Batang"/>
              </a:rPr>
              <a:t>o</a:t>
            </a:r>
            <a:r>
              <a:rPr sz="2850" spc="0" baseline="-13731" dirty="0" smtClean="0">
                <a:latin typeface="Times New Roman"/>
                <a:cs typeface="Times New Roman"/>
              </a:rPr>
              <a:t>i</a:t>
            </a:r>
            <a:r>
              <a:rPr sz="4200" spc="0" baseline="5176" dirty="0" smtClean="0">
                <a:latin typeface="Times New Roman"/>
                <a:cs typeface="Times New Roman"/>
              </a:rPr>
              <a:t>'</a:t>
            </a:r>
            <a:r>
              <a:rPr sz="4200" spc="175" baseline="5176" dirty="0" smtClean="0">
                <a:latin typeface="Times New Roman"/>
                <a:cs typeface="Times New Roman"/>
              </a:rPr>
              <a:t> </a:t>
            </a:r>
            <a:r>
              <a:rPr sz="4200" spc="0" baseline="5176" dirty="0" smtClean="0">
                <a:latin typeface="Times New Roman"/>
                <a:cs typeface="Times New Roman"/>
              </a:rPr>
              <a:t>&lt;</a:t>
            </a:r>
            <a:r>
              <a:rPr sz="4200" spc="-22" baseline="5176" dirty="0" smtClean="0">
                <a:latin typeface="Times New Roman"/>
                <a:cs typeface="Times New Roman"/>
              </a:rPr>
              <a:t> </a:t>
            </a:r>
            <a:r>
              <a:rPr sz="4200" spc="-4" baseline="4735" dirty="0" smtClean="0">
                <a:latin typeface="Batang"/>
                <a:cs typeface="Batang"/>
              </a:rPr>
              <a:t>ε</a:t>
            </a:r>
            <a:r>
              <a:rPr sz="2850" spc="0" baseline="-13731" dirty="0" smtClean="0">
                <a:latin typeface="Times New Roman"/>
                <a:cs typeface="Times New Roman"/>
              </a:rPr>
              <a:t>0</a:t>
            </a:r>
            <a:r>
              <a:rPr sz="2850" spc="340" baseline="-13731" dirty="0" smtClean="0">
                <a:latin typeface="Times New Roman"/>
                <a:cs typeface="Times New Roman"/>
              </a:rPr>
              <a:t> </a:t>
            </a:r>
            <a:r>
              <a:rPr sz="4200" spc="0" baseline="4475" dirty="0" smtClean="0">
                <a:latin typeface="Segoe UI Symbol"/>
                <a:cs typeface="Segoe UI Symbol"/>
              </a:rPr>
              <a:t>⇒</a:t>
            </a:r>
            <a:r>
              <a:rPr sz="4200" spc="447" baseline="4475" dirty="0" smtClean="0">
                <a:latin typeface="Segoe UI Symbol"/>
                <a:cs typeface="Segoe UI Symbol"/>
              </a:rPr>
              <a:t> </a:t>
            </a:r>
            <a:r>
              <a:rPr sz="4200" spc="4" baseline="4735" dirty="0" smtClean="0">
                <a:latin typeface="Batang"/>
                <a:cs typeface="Batang"/>
              </a:rPr>
              <a:t>o</a:t>
            </a:r>
            <a:r>
              <a:rPr sz="2850" spc="0" baseline="-13731" dirty="0" smtClean="0">
                <a:latin typeface="Times New Roman"/>
                <a:cs typeface="Times New Roman"/>
              </a:rPr>
              <a:t>i</a:t>
            </a:r>
            <a:r>
              <a:rPr sz="4200" spc="0" baseline="5176" dirty="0" smtClean="0">
                <a:latin typeface="Times New Roman"/>
                <a:cs typeface="Times New Roman"/>
              </a:rPr>
              <a:t>'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01158" y="4678223"/>
            <a:ext cx="2062918" cy="926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80"/>
              </a:lnSpc>
              <a:spcBef>
                <a:spcPts val="154"/>
              </a:spcBef>
            </a:pPr>
            <a:r>
              <a:rPr sz="2800" spc="0" dirty="0" smtClean="0">
                <a:latin typeface="Batang"/>
                <a:cs typeface="Batang"/>
              </a:rPr>
              <a:t>τ</a:t>
            </a:r>
            <a:r>
              <a:rPr sz="2800" spc="252" dirty="0" smtClean="0">
                <a:latin typeface="Batang"/>
                <a:cs typeface="Batang"/>
              </a:rPr>
              <a:t> </a:t>
            </a:r>
            <a:r>
              <a:rPr sz="2800" spc="0" dirty="0" smtClean="0">
                <a:latin typeface="Batang"/>
                <a:cs typeface="Batang"/>
              </a:rPr>
              <a:t>∝</a:t>
            </a:r>
            <a:r>
              <a:rPr sz="2800" spc="-13" dirty="0" smtClean="0">
                <a:latin typeface="Batang"/>
                <a:cs typeface="Batang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1</a:t>
            </a:r>
            <a:r>
              <a:rPr sz="2800" spc="11" dirty="0" smtClean="0">
                <a:latin typeface="Times New Roman"/>
                <a:cs typeface="Times New Roman"/>
              </a:rPr>
              <a:t>/</a:t>
            </a:r>
            <a:r>
              <a:rPr sz="2800" spc="0" dirty="0" smtClean="0">
                <a:latin typeface="Times New Roman"/>
                <a:cs typeface="Times New Roman"/>
              </a:rPr>
              <a:t>(2</a:t>
            </a:r>
            <a:r>
              <a:rPr sz="2800" spc="113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50" spc="0" baseline="24410" dirty="0" smtClean="0">
                <a:latin typeface="Times New Roman"/>
                <a:cs typeface="Times New Roman"/>
              </a:rPr>
              <a:t>½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59943" marR="57546">
              <a:lnSpc>
                <a:spcPts val="4200"/>
              </a:lnSpc>
              <a:spcBef>
                <a:spcPts val="56"/>
              </a:spcBef>
            </a:pPr>
            <a:r>
              <a:rPr sz="4200" spc="-4" baseline="4735" dirty="0" smtClean="0">
                <a:latin typeface="Batang"/>
                <a:cs typeface="Batang"/>
              </a:rPr>
              <a:t>ε</a:t>
            </a:r>
            <a:r>
              <a:rPr sz="2850" spc="-4" baseline="-13731" dirty="0" smtClean="0">
                <a:latin typeface="Times New Roman"/>
                <a:cs typeface="Times New Roman"/>
              </a:rPr>
              <a:t>0</a:t>
            </a:r>
            <a:r>
              <a:rPr sz="4200" spc="0" baseline="5176" dirty="0" smtClean="0">
                <a:latin typeface="Times New Roman"/>
                <a:cs typeface="Times New Roman"/>
              </a:rPr>
              <a:t>,</a:t>
            </a:r>
            <a:r>
              <a:rPr sz="4200" spc="575" baseline="5176" dirty="0" smtClean="0">
                <a:latin typeface="Times New Roman"/>
                <a:cs typeface="Times New Roman"/>
              </a:rPr>
              <a:t> </a:t>
            </a:r>
            <a:r>
              <a:rPr sz="4200" spc="0" baseline="5176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19800" y="4678223"/>
            <a:ext cx="302310" cy="2661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85"/>
              </a:lnSpc>
              <a:spcBef>
                <a:spcPts val="104"/>
              </a:spcBef>
            </a:pPr>
            <a:r>
              <a:rPr sz="1900" spc="0" dirty="0" smtClean="0">
                <a:latin typeface="Times New Roman"/>
                <a:cs typeface="Times New Roman"/>
              </a:rPr>
              <a:t>½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78092" y="4685589"/>
            <a:ext cx="337006" cy="8498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7061" marR="53263">
              <a:lnSpc>
                <a:spcPts val="3025"/>
              </a:lnSpc>
              <a:spcBef>
                <a:spcPts val="151"/>
              </a:spcBef>
            </a:pP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3195"/>
              </a:lnSpc>
              <a:spcBef>
                <a:spcPts val="483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=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50339" y="4825625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89"/>
              </a:lnSpc>
              <a:spcBef>
                <a:spcPts val="84"/>
              </a:spcBef>
            </a:pPr>
            <a:r>
              <a:rPr sz="2250" spc="0" baseline="167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50339" y="5295017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89"/>
              </a:lnSpc>
              <a:spcBef>
                <a:spcPts val="84"/>
              </a:spcBef>
            </a:pPr>
            <a:r>
              <a:rPr sz="2250" spc="0" baseline="167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36851" y="5624373"/>
            <a:ext cx="5508626" cy="4493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29"/>
              </a:lnSpc>
              <a:spcBef>
                <a:spcPts val="176"/>
              </a:spcBef>
            </a:pPr>
            <a:r>
              <a:rPr sz="4200" spc="0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sz="4200" spc="-454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757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sz="4200" spc="0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sz="2850" spc="0" baseline="-915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sz="2850" spc="464" baseline="-915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sz="4200" spc="-1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sz="4200" spc="-592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757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sz="4200" spc="-102" baseline="757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71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  <a:r>
              <a:rPr sz="4200" spc="447" baseline="71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757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sz="4200" spc="0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sz="2850" spc="0" baseline="-915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sz="2850" spc="454" baseline="-915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4200" spc="-297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757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sz="4200" spc="0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sz="2850" spc="0" baseline="-915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sz="2850" spc="454" baseline="-915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4200" spc="254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4200" spc="300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757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sz="4200" spc="-112" baseline="757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4200" spc="9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4200" spc="4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4200" spc="0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4200" spc="-4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4200" spc="0" baseline="757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sz="4200" spc="0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sz="2850" spc="4" baseline="-915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sz="4200" spc="0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50339" y="5764409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89"/>
              </a:lnSpc>
              <a:spcBef>
                <a:spcPts val="84"/>
              </a:spcBef>
            </a:pPr>
            <a:r>
              <a:rPr sz="2250" spc="0" baseline="167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53796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53796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64617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64617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64617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06832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06832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06832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06832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112013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112013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112013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154228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154228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Retângulo 50"/>
          <p:cNvSpPr/>
          <p:nvPr/>
        </p:nvSpPr>
        <p:spPr>
          <a:xfrm>
            <a:off x="1366258" y="6274981"/>
            <a:ext cx="830326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Desta forma, a mutação corresponde a </a:t>
            </a:r>
            <a:r>
              <a:rPr lang="pt-B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hiperelipsoides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arbitrariamente </a:t>
            </a:r>
            <a:r>
              <a:rPr lang="pt-B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rotacionáveis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pt-BR" sz="2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caracterizam os ângulos de rotação em relação aos eixos de coordenadas.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95393" y="1074413"/>
            <a:ext cx="8106156" cy="1143000"/>
          </a:xfrm>
          <a:custGeom>
            <a:avLst/>
            <a:gdLst/>
            <a:ahLst/>
            <a:cxnLst/>
            <a:rect l="l" t="t" r="r" b="b"/>
            <a:pathLst>
              <a:path w="8106156" h="1143000">
                <a:moveTo>
                  <a:pt x="0" y="0"/>
                </a:moveTo>
                <a:lnTo>
                  <a:pt x="0" y="1143000"/>
                </a:lnTo>
                <a:lnTo>
                  <a:pt x="8106156" y="1142999"/>
                </a:lnTo>
                <a:lnTo>
                  <a:pt x="81061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0" y="2362200"/>
            <a:ext cx="3314700" cy="3581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043428" y="2357628"/>
            <a:ext cx="3323844" cy="3590544"/>
          </a:xfrm>
          <a:custGeom>
            <a:avLst/>
            <a:gdLst/>
            <a:ahLst/>
            <a:cxnLst/>
            <a:rect l="l" t="t" r="r" b="b"/>
            <a:pathLst>
              <a:path w="3323844" h="3590544">
                <a:moveTo>
                  <a:pt x="0" y="0"/>
                </a:moveTo>
                <a:lnTo>
                  <a:pt x="0" y="3590543"/>
                </a:lnTo>
                <a:lnTo>
                  <a:pt x="3323844" y="3590543"/>
                </a:lnTo>
                <a:lnTo>
                  <a:pt x="3323843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374139" y="1687069"/>
            <a:ext cx="1947010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Mu</a:t>
            </a: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6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6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es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70694" y="1687069"/>
            <a:ext cx="936499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om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58366" y="1687069"/>
            <a:ext cx="1116224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6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24995" y="1687069"/>
            <a:ext cx="3283240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oss</a:t>
            </a:r>
            <a:r>
              <a:rPr sz="36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600" spc="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6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il</a:t>
            </a: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h</a:t>
            </a: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600" spc="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lang="pt-BR" sz="3600" spc="-4" dirty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3600" spc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69333" y="6264455"/>
            <a:ext cx="7099892" cy="8087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li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ê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10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50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m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61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h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ce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2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  <a:p>
            <a:pPr marL="1149603" marR="53263">
              <a:lnSpc>
                <a:spcPts val="3195"/>
              </a:lnSpc>
              <a:spcBef>
                <a:spcPts val="15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m </a:t>
            </a:r>
            <a:r>
              <a:rPr sz="4200" spc="305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c</a:t>
            </a:r>
            <a:r>
              <a:rPr sz="4200" spc="0" baseline="-1035" dirty="0" smtClean="0">
                <a:latin typeface="Times New Roman"/>
                <a:cs typeface="Times New Roman"/>
              </a:rPr>
              <a:t>ri</a:t>
            </a:r>
            <a:r>
              <a:rPr sz="4200" spc="9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do</a:t>
            </a:r>
            <a:r>
              <a:rPr sz="4200" spc="0" baseline="-1035" dirty="0" smtClean="0">
                <a:latin typeface="Times New Roman"/>
                <a:cs typeface="Times New Roman"/>
              </a:rPr>
              <a:t>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43428" y="2357628"/>
            <a:ext cx="3323844" cy="35905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88083" y="1581098"/>
            <a:ext cx="187129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6933" y="2574575"/>
            <a:ext cx="4324946" cy="18976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900" spc="33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Estratégias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Evo</a:t>
            </a:r>
            <a:r>
              <a:rPr sz="3200" spc="1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ivas</a:t>
            </a:r>
            <a:endParaRPr sz="3200" dirty="0">
              <a:latin typeface="Times New Roman"/>
              <a:cs typeface="Times New Roman"/>
            </a:endParaRPr>
          </a:p>
          <a:p>
            <a:pPr marL="469906" marR="61036">
              <a:lnSpc>
                <a:spcPct val="95825"/>
              </a:lnSpc>
              <a:spcBef>
                <a:spcPts val="637"/>
              </a:spcBef>
            </a:pPr>
            <a:r>
              <a:rPr sz="15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500" spc="389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Rep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  <a:p>
            <a:pPr marL="469906" marR="61036">
              <a:lnSpc>
                <a:spcPct val="95825"/>
              </a:lnSpc>
              <a:spcBef>
                <a:spcPts val="824"/>
              </a:spcBef>
            </a:pPr>
            <a:r>
              <a:rPr sz="15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500" spc="389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1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  <a:p>
            <a:pPr marL="927105" marR="61036">
              <a:lnSpc>
                <a:spcPts val="2750"/>
              </a:lnSpc>
              <a:spcBef>
                <a:spcPts val="807"/>
              </a:spcBef>
            </a:pPr>
            <a:r>
              <a:rPr sz="1800" spc="0" baseline="-2088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800" spc="303" baseline="-2088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600" spc="-5" baseline="-1207" dirty="0" smtClean="0">
                <a:latin typeface="Times New Roman"/>
                <a:cs typeface="Times New Roman"/>
              </a:rPr>
              <a:t>P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5" baseline="-1207" dirty="0" smtClean="0">
                <a:latin typeface="Times New Roman"/>
                <a:cs typeface="Times New Roman"/>
              </a:rPr>
              <a:t>o</a:t>
            </a:r>
            <a:r>
              <a:rPr sz="3600" spc="-5" baseline="-1207" dirty="0" smtClean="0">
                <a:latin typeface="Times New Roman"/>
                <a:cs typeface="Times New Roman"/>
              </a:rPr>
              <a:t>ce</a:t>
            </a:r>
            <a:r>
              <a:rPr sz="3600" spc="10" baseline="-1207" dirty="0" smtClean="0">
                <a:latin typeface="Times New Roman"/>
                <a:cs typeface="Times New Roman"/>
              </a:rPr>
              <a:t>s</a:t>
            </a:r>
            <a:r>
              <a:rPr sz="3600" spc="-5" baseline="-1207" dirty="0" smtClean="0">
                <a:latin typeface="Times New Roman"/>
                <a:cs typeface="Times New Roman"/>
              </a:rPr>
              <a:t>s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168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466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err="1" smtClean="0">
                <a:latin typeface="Times New Roman"/>
                <a:cs typeface="Times New Roman"/>
              </a:rPr>
              <a:t>m</a:t>
            </a:r>
            <a:r>
              <a:rPr sz="3600" spc="4" baseline="-1207" dirty="0" err="1" smtClean="0">
                <a:latin typeface="Times New Roman"/>
                <a:cs typeface="Times New Roman"/>
              </a:rPr>
              <a:t>u</a:t>
            </a:r>
            <a:r>
              <a:rPr sz="3600" spc="0" baseline="-1207" dirty="0" err="1" smtClean="0">
                <a:latin typeface="Times New Roman"/>
                <a:cs typeface="Times New Roman"/>
              </a:rPr>
              <a:t>ta</a:t>
            </a:r>
            <a:r>
              <a:rPr lang="pt-BR" sz="3600" spc="-4" baseline="-1207" dirty="0" err="1" smtClean="0">
                <a:latin typeface="Times New Roman"/>
                <a:cs typeface="Times New Roman"/>
              </a:rPr>
              <a:t>ção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82162" y="4648961"/>
            <a:ext cx="2654808" cy="2665476"/>
          </a:xfrm>
          <a:custGeom>
            <a:avLst/>
            <a:gdLst/>
            <a:ahLst/>
            <a:cxnLst/>
            <a:rect l="l" t="t" r="r" b="b"/>
            <a:pathLst>
              <a:path w="2654808" h="2665476">
                <a:moveTo>
                  <a:pt x="0" y="0"/>
                </a:moveTo>
                <a:lnTo>
                  <a:pt x="0" y="2665476"/>
                </a:lnTo>
                <a:lnTo>
                  <a:pt x="2654808" y="2665476"/>
                </a:lnTo>
                <a:lnTo>
                  <a:pt x="265480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581400" y="4648200"/>
            <a:ext cx="2656332" cy="266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688083" y="1581098"/>
            <a:ext cx="336855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05909" y="2461799"/>
            <a:ext cx="817776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2850" spc="0" baseline="-1319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2850" spc="333" baseline="-1319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omo</a:t>
            </a:r>
            <a:r>
              <a:rPr sz="3200" spc="441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v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626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5" dirty="0" smtClean="0">
                <a:latin typeface="Times New Roman"/>
                <a:cs typeface="Times New Roman"/>
              </a:rPr>
              <a:t>s</a:t>
            </a:r>
            <a:r>
              <a:rPr sz="3200" spc="-16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a,</a:t>
            </a:r>
            <a:r>
              <a:rPr sz="3200" spc="18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614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Estratégias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48815" y="2949479"/>
            <a:ext cx="7418339" cy="14338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3200" dirty="0" smtClean="0">
                <a:latin typeface="Times New Roman"/>
                <a:cs typeface="Times New Roman"/>
              </a:rPr>
              <a:t>Evol</a:t>
            </a:r>
            <a:r>
              <a:rPr sz="3200" spc="4" dirty="0" smtClean="0">
                <a:latin typeface="Times New Roman"/>
                <a:cs typeface="Times New Roman"/>
              </a:rPr>
              <a:t>ut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9" dirty="0" smtClean="0">
                <a:latin typeface="Times New Roman"/>
                <a:cs typeface="Times New Roman"/>
              </a:rPr>
              <a:t>v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(EE)</a:t>
            </a:r>
            <a:r>
              <a:rPr sz="3200" spc="202" dirty="0" smtClean="0">
                <a:latin typeface="Times New Roman"/>
                <a:cs typeface="Times New Roman"/>
              </a:rPr>
              <a:t> </a:t>
            </a:r>
            <a:r>
              <a:rPr lang="pt-BR" sz="3200" spc="-4" dirty="0" smtClean="0">
                <a:latin typeface="Times New Roman"/>
                <a:cs typeface="Times New Roman"/>
              </a:rPr>
              <a:t>são</a:t>
            </a:r>
            <a:r>
              <a:rPr sz="3200" spc="757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16" dirty="0" smtClean="0">
                <a:latin typeface="Times New Roman"/>
                <a:cs typeface="Times New Roman"/>
              </a:rPr>
              <a:t>s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-16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83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626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5" dirty="0" err="1" smtClean="0">
                <a:latin typeface="Times New Roman"/>
                <a:cs typeface="Times New Roman"/>
              </a:rPr>
              <a:t>pe</a:t>
            </a:r>
            <a:r>
              <a:rPr sz="3200" spc="-5" dirty="0" err="1" smtClean="0">
                <a:latin typeface="Times New Roman"/>
                <a:cs typeface="Times New Roman"/>
              </a:rPr>
              <a:t>rt</a:t>
            </a:r>
            <a:r>
              <a:rPr sz="3200" spc="5" dirty="0" err="1" smtClean="0">
                <a:latin typeface="Times New Roman"/>
                <a:cs typeface="Times New Roman"/>
              </a:rPr>
              <a:t>u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5" dirty="0" err="1" smtClean="0">
                <a:latin typeface="Times New Roman"/>
                <a:cs typeface="Times New Roman"/>
              </a:rPr>
              <a:t>b</a:t>
            </a:r>
            <a:r>
              <a:rPr sz="3200" spc="-16" dirty="0" err="1" smtClean="0">
                <a:latin typeface="Times New Roman"/>
                <a:cs typeface="Times New Roman"/>
              </a:rPr>
              <a:t>a</a:t>
            </a:r>
            <a:r>
              <a:rPr lang="pt-BR" sz="3200" spc="-5" dirty="0" err="1" smtClean="0">
                <a:latin typeface="Times New Roman"/>
                <a:cs typeface="Times New Roman"/>
              </a:rPr>
              <a:t>ções</a:t>
            </a:r>
            <a:r>
              <a:rPr sz="3200" spc="10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g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ss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endParaRPr sz="3200" dirty="0">
              <a:latin typeface="Times New Roman"/>
              <a:cs typeface="Times New Roman"/>
            </a:endParaRPr>
          </a:p>
          <a:p>
            <a:pPr marL="126999" marR="61036">
              <a:lnSpc>
                <a:spcPts val="3195"/>
              </a:lnSpc>
              <a:spcBef>
                <a:spcPts val="969"/>
              </a:spcBef>
            </a:pPr>
            <a:r>
              <a:rPr sz="2250" spc="0" baseline="-167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2250" spc="389" baseline="-1670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119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err="1" smtClean="0">
                <a:latin typeface="Times New Roman"/>
                <a:cs typeface="Times New Roman"/>
              </a:rPr>
              <a:t>de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svio</a:t>
            </a:r>
            <a:r>
              <a:rPr sz="4200" spc="194" baseline="-1035" dirty="0" smtClean="0">
                <a:latin typeface="Times New Roman"/>
                <a:cs typeface="Times New Roman"/>
              </a:rPr>
              <a:t> </a:t>
            </a:r>
            <a:r>
              <a:rPr sz="4200" spc="5" baseline="-1035" dirty="0" smtClean="0">
                <a:latin typeface="Times New Roman"/>
                <a:cs typeface="Times New Roman"/>
              </a:rPr>
              <a:t>p</a:t>
            </a:r>
            <a:r>
              <a:rPr sz="4200" spc="-5" baseline="-1035" dirty="0" smtClean="0">
                <a:latin typeface="Times New Roman"/>
                <a:cs typeface="Times New Roman"/>
              </a:rPr>
              <a:t>a</a:t>
            </a:r>
            <a:r>
              <a:rPr lang="pt-BR" sz="4200" spc="16" baseline="-1035" dirty="0" err="1" smtClean="0">
                <a:latin typeface="Times New Roman"/>
                <a:cs typeface="Times New Roman"/>
              </a:rPr>
              <a:t>drão</a:t>
            </a:r>
            <a:r>
              <a:rPr sz="4200" spc="181" baseline="-1035" dirty="0" smtClean="0">
                <a:latin typeface="Times New Roman"/>
                <a:cs typeface="Times New Roman"/>
              </a:rPr>
              <a:t> </a:t>
            </a:r>
            <a:r>
              <a:rPr sz="4200" spc="1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á</a:t>
            </a:r>
            <a:r>
              <a:rPr sz="4200" spc="538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296" baseline="-1035" dirty="0" smtClean="0">
                <a:latin typeface="Times New Roman"/>
                <a:cs typeface="Times New Roman"/>
              </a:rPr>
              <a:t> </a:t>
            </a:r>
            <a:r>
              <a:rPr sz="4200" spc="14" baseline="-1035" dirty="0" smtClean="0">
                <a:latin typeface="Times New Roman"/>
                <a:cs typeface="Times New Roman"/>
              </a:rPr>
              <a:t>p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sso </a:t>
            </a:r>
            <a:r>
              <a:rPr sz="4200" spc="275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538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err="1" smtClean="0">
                <a:latin typeface="Times New Roman"/>
                <a:cs typeface="Times New Roman"/>
              </a:rPr>
              <a:t>m</a:t>
            </a:r>
            <a:r>
              <a:rPr sz="4200" spc="0" baseline="-1035" dirty="0" err="1" smtClean="0">
                <a:latin typeface="Times New Roman"/>
                <a:cs typeface="Times New Roman"/>
              </a:rPr>
              <a:t>u</a:t>
            </a:r>
            <a:r>
              <a:rPr sz="4200" spc="9" baseline="-1035" dirty="0" err="1" smtClean="0">
                <a:latin typeface="Times New Roman"/>
                <a:cs typeface="Times New Roman"/>
              </a:rPr>
              <a:t>ta</a:t>
            </a:r>
            <a:r>
              <a:rPr lang="pt-BR" sz="4200" spc="4" baseline="-1035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083" y="1581098"/>
            <a:ext cx="374366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40733" y="2534951"/>
            <a:ext cx="7236467" cy="1773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900" spc="33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322" dirty="0" smtClean="0">
                <a:latin typeface="Times New Roman"/>
                <a:cs typeface="Times New Roman"/>
              </a:rPr>
              <a:t> </a:t>
            </a:r>
            <a:r>
              <a:rPr sz="3200" spc="-5" dirty="0" err="1" smtClean="0">
                <a:latin typeface="Times New Roman"/>
                <a:cs typeface="Times New Roman"/>
              </a:rPr>
              <a:t>cr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16" dirty="0" err="1" smtClean="0">
                <a:latin typeface="Times New Roman"/>
                <a:cs typeface="Times New Roman"/>
              </a:rPr>
              <a:t>m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5" dirty="0" err="1" smtClean="0">
                <a:latin typeface="Times New Roman"/>
                <a:cs typeface="Times New Roman"/>
              </a:rPr>
              <a:t>ss</a:t>
            </a:r>
            <a:r>
              <a:rPr sz="3200" spc="0" dirty="0" err="1" smtClean="0">
                <a:latin typeface="Times New Roman"/>
                <a:cs typeface="Times New Roman"/>
              </a:rPr>
              <a:t>omos</a:t>
            </a:r>
            <a:r>
              <a:rPr sz="3200" spc="291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4" dirty="0" err="1" smtClean="0">
                <a:latin typeface="Times New Roman"/>
                <a:cs typeface="Times New Roman"/>
              </a:rPr>
              <a:t>te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lang="pt-BR" sz="3200" spc="0" dirty="0" smtClean="0">
                <a:latin typeface="Times New Roman"/>
                <a:cs typeface="Times New Roman"/>
              </a:rPr>
              <a:t> em três partes</a:t>
            </a:r>
            <a:endParaRPr sz="3200" dirty="0">
              <a:latin typeface="Times New Roman"/>
              <a:cs typeface="Times New Roman"/>
            </a:endParaRPr>
          </a:p>
          <a:p>
            <a:pPr marL="469906" marR="61036">
              <a:lnSpc>
                <a:spcPct val="95825"/>
              </a:lnSpc>
              <a:spcBef>
                <a:spcPts val="287"/>
              </a:spcBef>
            </a:pPr>
            <a:r>
              <a:rPr sz="15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500" spc="389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V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9" dirty="0" err="1" smtClean="0">
                <a:latin typeface="Times New Roman"/>
                <a:cs typeface="Times New Roman"/>
              </a:rPr>
              <a:t>iá</a:t>
            </a:r>
            <a:r>
              <a:rPr sz="2800" spc="0" dirty="0" err="1" smtClean="0">
                <a:latin typeface="Times New Roman"/>
                <a:cs typeface="Times New Roman"/>
              </a:rPr>
              <a:t>v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is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Obje</a:t>
            </a:r>
            <a:r>
              <a:rPr sz="2800" spc="0" dirty="0" err="1" smtClean="0">
                <a:latin typeface="Times New Roman"/>
                <a:cs typeface="Times New Roman"/>
              </a:rPr>
              <a:t>to</a:t>
            </a:r>
            <a:r>
              <a:rPr lang="pt-BR" sz="2800" spc="0" dirty="0" smtClean="0">
                <a:latin typeface="Times New Roman"/>
                <a:cs typeface="Times New Roman"/>
              </a:rPr>
              <a:t> (Reais)</a:t>
            </a:r>
            <a:endParaRPr sz="2800" dirty="0">
              <a:latin typeface="Times New Roman"/>
              <a:cs typeface="Times New Roman"/>
            </a:endParaRPr>
          </a:p>
          <a:p>
            <a:pPr marL="887141" marR="2479507" algn="ctr">
              <a:lnSpc>
                <a:spcPts val="2545"/>
              </a:lnSpc>
              <a:spcBef>
                <a:spcPts val="380"/>
              </a:spcBef>
            </a:pPr>
            <a:r>
              <a:rPr sz="12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200" spc="30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b="1" spc="0" dirty="0" smtClean="0">
                <a:latin typeface="Times New Roman"/>
                <a:cs typeface="Times New Roman"/>
              </a:rPr>
              <a:t>X</a:t>
            </a:r>
            <a:r>
              <a:rPr sz="2400" b="1" spc="4" baseline="-21740" dirty="0" smtClean="0">
                <a:latin typeface="Times New Roman"/>
                <a:cs typeface="Times New Roman"/>
              </a:rPr>
              <a:t>1</a:t>
            </a:r>
            <a:r>
              <a:rPr sz="2400" b="1" spc="0" dirty="0" smtClean="0">
                <a:latin typeface="Times New Roman"/>
                <a:cs typeface="Times New Roman"/>
              </a:rPr>
              <a:t>,</a:t>
            </a:r>
            <a:r>
              <a:rPr sz="2400" b="1" spc="150" dirty="0" smtClean="0">
                <a:latin typeface="Times New Roman"/>
                <a:cs typeface="Times New Roman"/>
              </a:rPr>
              <a:t> </a:t>
            </a:r>
            <a:r>
              <a:rPr sz="2400" b="1" spc="-4" dirty="0" smtClean="0">
                <a:latin typeface="Times New Roman"/>
                <a:cs typeface="Times New Roman"/>
              </a:rPr>
              <a:t>X</a:t>
            </a:r>
            <a:r>
              <a:rPr sz="2400" b="1" spc="-4" baseline="-21740" dirty="0" smtClean="0">
                <a:latin typeface="Times New Roman"/>
                <a:cs typeface="Times New Roman"/>
              </a:rPr>
              <a:t>2</a:t>
            </a:r>
            <a:r>
              <a:rPr sz="2400" b="1" spc="0" dirty="0" smtClean="0">
                <a:latin typeface="Times New Roman"/>
                <a:cs typeface="Times New Roman"/>
              </a:rPr>
              <a:t>,</a:t>
            </a:r>
            <a:r>
              <a:rPr sz="2400" b="1" spc="150" dirty="0" smtClean="0">
                <a:latin typeface="Times New Roman"/>
                <a:cs typeface="Times New Roman"/>
              </a:rPr>
              <a:t> </a:t>
            </a:r>
            <a:r>
              <a:rPr sz="2400" b="1" spc="4" dirty="0" smtClean="0">
                <a:latin typeface="Times New Roman"/>
                <a:cs typeface="Times New Roman"/>
              </a:rPr>
              <a:t>.</a:t>
            </a:r>
            <a:r>
              <a:rPr sz="2400" b="1" spc="-4" dirty="0" smtClean="0">
                <a:latin typeface="Times New Roman"/>
                <a:cs typeface="Times New Roman"/>
              </a:rPr>
              <a:t>.</a:t>
            </a:r>
            <a:r>
              <a:rPr sz="2400" b="1" spc="4" dirty="0" smtClean="0">
                <a:latin typeface="Times New Roman"/>
                <a:cs typeface="Times New Roman"/>
              </a:rPr>
              <a:t>.</a:t>
            </a:r>
            <a:r>
              <a:rPr sz="2400" b="1" spc="0" dirty="0" smtClean="0">
                <a:latin typeface="Times New Roman"/>
                <a:cs typeface="Times New Roman"/>
              </a:rPr>
              <a:t>, </a:t>
            </a:r>
            <a:r>
              <a:rPr sz="2400" b="1" spc="43" dirty="0" smtClean="0">
                <a:latin typeface="Times New Roman"/>
                <a:cs typeface="Times New Roman"/>
              </a:rPr>
              <a:t> </a:t>
            </a:r>
            <a:r>
              <a:rPr sz="2400" b="1" spc="-4" dirty="0" smtClean="0">
                <a:latin typeface="Times New Roman"/>
                <a:cs typeface="Times New Roman"/>
              </a:rPr>
              <a:t>X</a:t>
            </a:r>
            <a:r>
              <a:rPr sz="2400" b="1" spc="0" baseline="-21740" dirty="0" smtClean="0">
                <a:latin typeface="Times New Roman"/>
                <a:cs typeface="Times New Roman"/>
              </a:rPr>
              <a:t>n</a:t>
            </a:r>
            <a:endParaRPr sz="1600" b="1" dirty="0">
              <a:latin typeface="Times New Roman"/>
              <a:cs typeface="Times New Roman"/>
            </a:endParaRPr>
          </a:p>
          <a:p>
            <a:pPr marL="469906" marR="61036">
              <a:lnSpc>
                <a:spcPts val="3195"/>
              </a:lnSpc>
              <a:spcBef>
                <a:spcPts val="834"/>
              </a:spcBef>
            </a:pPr>
            <a:r>
              <a:rPr sz="2250" spc="0" baseline="-167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2250" spc="389" baseline="-1670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4200" spc="-5" baseline="-1035" dirty="0" smtClean="0">
                <a:latin typeface="Times New Roman"/>
                <a:cs typeface="Times New Roman"/>
              </a:rPr>
              <a:t>Pa</a:t>
            </a:r>
            <a:r>
              <a:rPr sz="4200" spc="10" baseline="-1035" dirty="0" smtClean="0">
                <a:latin typeface="Times New Roman"/>
                <a:cs typeface="Times New Roman"/>
              </a:rPr>
              <a:t>r</a:t>
            </a:r>
            <a:r>
              <a:rPr sz="4200" spc="-5" baseline="-1035" dirty="0" smtClean="0">
                <a:latin typeface="Times New Roman"/>
                <a:cs typeface="Times New Roman"/>
              </a:rPr>
              <a:t>â</a:t>
            </a:r>
            <a:r>
              <a:rPr sz="4200" spc="5" baseline="-1035" dirty="0" smtClean="0">
                <a:latin typeface="Times New Roman"/>
                <a:cs typeface="Times New Roman"/>
              </a:rPr>
              <a:t>me</a:t>
            </a:r>
            <a:r>
              <a:rPr sz="4200" spc="10" baseline="-1035" dirty="0" smtClean="0">
                <a:latin typeface="Times New Roman"/>
                <a:cs typeface="Times New Roman"/>
              </a:rPr>
              <a:t>tr</a:t>
            </a:r>
            <a:r>
              <a:rPr sz="4200" spc="5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218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538" baseline="-1035" dirty="0" smtClean="0">
                <a:latin typeface="Times New Roman"/>
                <a:cs typeface="Times New Roman"/>
              </a:rPr>
              <a:t> </a:t>
            </a:r>
            <a:r>
              <a:rPr lang="pt-BR" sz="4200" spc="14" baseline="-1035" dirty="0" smtClean="0">
                <a:latin typeface="Times New Roman"/>
                <a:cs typeface="Times New Roman"/>
              </a:rPr>
              <a:t>Estratégia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97939" y="4376758"/>
            <a:ext cx="7347711" cy="2528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899" marR="48635">
              <a:lnSpc>
                <a:spcPts val="3290"/>
              </a:lnSpc>
              <a:spcBef>
                <a:spcPts val="164"/>
              </a:spcBef>
            </a:pPr>
            <a:r>
              <a:rPr sz="1800" spc="0" baseline="22972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800" spc="303" baseline="22972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600" spc="-4" baseline="13286" dirty="0" smtClean="0">
                <a:latin typeface="Times New Roman"/>
                <a:cs typeface="Times New Roman"/>
              </a:rPr>
              <a:t>P</a:t>
            </a:r>
            <a:r>
              <a:rPr sz="3600" spc="0" baseline="13286" dirty="0" smtClean="0">
                <a:latin typeface="Times New Roman"/>
                <a:cs typeface="Times New Roman"/>
              </a:rPr>
              <a:t>a</a:t>
            </a:r>
            <a:r>
              <a:rPr sz="3600" spc="9" baseline="13286" dirty="0" smtClean="0">
                <a:latin typeface="Times New Roman"/>
                <a:cs typeface="Times New Roman"/>
              </a:rPr>
              <a:t>s</a:t>
            </a:r>
            <a:r>
              <a:rPr sz="3600" spc="-4" baseline="13286" dirty="0" smtClean="0">
                <a:latin typeface="Times New Roman"/>
                <a:cs typeface="Times New Roman"/>
              </a:rPr>
              <a:t>s</a:t>
            </a:r>
            <a:r>
              <a:rPr sz="3600" spc="0" baseline="13286" dirty="0" smtClean="0">
                <a:latin typeface="Times New Roman"/>
                <a:cs typeface="Times New Roman"/>
              </a:rPr>
              <a:t>o </a:t>
            </a:r>
            <a:r>
              <a:rPr sz="3600" spc="95" baseline="13286" dirty="0" smtClean="0">
                <a:latin typeface="Times New Roman"/>
                <a:cs typeface="Times New Roman"/>
              </a:rPr>
              <a:t> </a:t>
            </a:r>
            <a:r>
              <a:rPr sz="3600" spc="4" baseline="13286" dirty="0" smtClean="0">
                <a:latin typeface="Times New Roman"/>
                <a:cs typeface="Times New Roman"/>
              </a:rPr>
              <a:t>d</a:t>
            </a:r>
            <a:r>
              <a:rPr sz="3600" spc="0" baseline="13286" dirty="0" smtClean="0">
                <a:latin typeface="Times New Roman"/>
                <a:cs typeface="Times New Roman"/>
              </a:rPr>
              <a:t>a</a:t>
            </a:r>
            <a:r>
              <a:rPr sz="3600" spc="471" baseline="13286" dirty="0" smtClean="0">
                <a:latin typeface="Times New Roman"/>
                <a:cs typeface="Times New Roman"/>
              </a:rPr>
              <a:t> </a:t>
            </a:r>
            <a:r>
              <a:rPr sz="3600" spc="-9" baseline="13286" dirty="0" err="1" smtClean="0">
                <a:latin typeface="Times New Roman"/>
                <a:cs typeface="Times New Roman"/>
              </a:rPr>
              <a:t>M</a:t>
            </a:r>
            <a:r>
              <a:rPr sz="3600" spc="4" baseline="13286" dirty="0" err="1" smtClean="0">
                <a:latin typeface="Times New Roman"/>
                <a:cs typeface="Times New Roman"/>
              </a:rPr>
              <a:t>u</a:t>
            </a:r>
            <a:r>
              <a:rPr sz="3600" spc="0" baseline="13286" dirty="0" err="1" smtClean="0">
                <a:latin typeface="Times New Roman"/>
                <a:cs typeface="Times New Roman"/>
              </a:rPr>
              <a:t>ta</a:t>
            </a:r>
            <a:r>
              <a:rPr lang="pt-BR" sz="3600" spc="-4" baseline="13286" dirty="0" err="1" smtClean="0">
                <a:latin typeface="Times New Roman"/>
                <a:cs typeface="Times New Roman"/>
              </a:rPr>
              <a:t>ção</a:t>
            </a:r>
            <a:r>
              <a:rPr sz="3600" spc="0" baseline="13286" dirty="0" smtClean="0">
                <a:latin typeface="Times New Roman"/>
                <a:cs typeface="Times New Roman"/>
              </a:rPr>
              <a:t>:</a:t>
            </a:r>
            <a:r>
              <a:rPr sz="3600" spc="159" baseline="13286" dirty="0" smtClean="0">
                <a:latin typeface="Times New Roman"/>
                <a:cs typeface="Times New Roman"/>
              </a:rPr>
              <a:t> </a:t>
            </a:r>
            <a:r>
              <a:rPr sz="3600" b="1" spc="4" baseline="12154" dirty="0" smtClean="0">
                <a:latin typeface="Batang"/>
                <a:cs typeface="Batang"/>
              </a:rPr>
              <a:t>σ</a:t>
            </a:r>
            <a:r>
              <a:rPr sz="2400" b="1" spc="-4" baseline="-1811" dirty="0" smtClean="0">
                <a:latin typeface="Times New Roman"/>
                <a:cs typeface="Times New Roman"/>
              </a:rPr>
              <a:t>1</a:t>
            </a:r>
            <a:r>
              <a:rPr sz="3600" b="1" spc="-4" baseline="13286" dirty="0" smtClean="0">
                <a:latin typeface="Times New Roman"/>
                <a:cs typeface="Times New Roman"/>
              </a:rPr>
              <a:t>,</a:t>
            </a:r>
            <a:r>
              <a:rPr sz="3600" b="1" spc="4" baseline="12154" dirty="0" smtClean="0">
                <a:latin typeface="Batang"/>
                <a:cs typeface="Batang"/>
              </a:rPr>
              <a:t>σ</a:t>
            </a:r>
            <a:r>
              <a:rPr sz="2400" b="1" spc="4" baseline="-1811" dirty="0" smtClean="0">
                <a:latin typeface="Times New Roman"/>
                <a:cs typeface="Times New Roman"/>
              </a:rPr>
              <a:t>2</a:t>
            </a:r>
            <a:r>
              <a:rPr sz="3600" b="1" spc="0" baseline="13286" dirty="0" smtClean="0">
                <a:latin typeface="Times New Roman"/>
                <a:cs typeface="Times New Roman"/>
              </a:rPr>
              <a:t>, </a:t>
            </a:r>
            <a:r>
              <a:rPr sz="3600" b="1" spc="7" baseline="13286" dirty="0" smtClean="0">
                <a:latin typeface="Times New Roman"/>
                <a:cs typeface="Times New Roman"/>
              </a:rPr>
              <a:t> </a:t>
            </a:r>
            <a:r>
              <a:rPr sz="3600" b="1" spc="-4" baseline="13286" dirty="0" smtClean="0">
                <a:latin typeface="Times New Roman"/>
                <a:cs typeface="Times New Roman"/>
              </a:rPr>
              <a:t>.</a:t>
            </a:r>
            <a:r>
              <a:rPr sz="3600" b="1" spc="4" baseline="13286" dirty="0" smtClean="0">
                <a:latin typeface="Times New Roman"/>
                <a:cs typeface="Times New Roman"/>
              </a:rPr>
              <a:t>.</a:t>
            </a:r>
            <a:r>
              <a:rPr sz="3600" b="1" spc="-4" baseline="13286" dirty="0" smtClean="0">
                <a:latin typeface="Times New Roman"/>
                <a:cs typeface="Times New Roman"/>
              </a:rPr>
              <a:t>.</a:t>
            </a:r>
            <a:r>
              <a:rPr sz="3600" b="1" spc="0" baseline="13286" dirty="0" smtClean="0">
                <a:latin typeface="Times New Roman"/>
                <a:cs typeface="Times New Roman"/>
              </a:rPr>
              <a:t>,</a:t>
            </a:r>
            <a:r>
              <a:rPr sz="3600" b="1" spc="408" baseline="13286" dirty="0" smtClean="0">
                <a:latin typeface="Times New Roman"/>
                <a:cs typeface="Times New Roman"/>
              </a:rPr>
              <a:t> </a:t>
            </a:r>
            <a:r>
              <a:rPr sz="3600" b="1" spc="4" baseline="12154" dirty="0" smtClean="0">
                <a:latin typeface="Batang"/>
                <a:cs typeface="Batang"/>
              </a:rPr>
              <a:t>σ</a:t>
            </a:r>
            <a:r>
              <a:rPr sz="2400" b="1" spc="0" baseline="-1811" dirty="0" smtClean="0">
                <a:latin typeface="Times New Roman"/>
                <a:cs typeface="Times New Roman"/>
              </a:rPr>
              <a:t>n</a:t>
            </a:r>
            <a:r>
              <a:rPr sz="2400" b="1" spc="0" baseline="-14916" dirty="0" smtClean="0">
                <a:latin typeface="Batang"/>
                <a:cs typeface="Batang"/>
              </a:rPr>
              <a:t>σ</a:t>
            </a:r>
            <a:endParaRPr sz="1600" b="1" dirty="0">
              <a:latin typeface="Batang"/>
              <a:cs typeface="Batang"/>
            </a:endParaRPr>
          </a:p>
          <a:p>
            <a:pPr marL="469899" marR="48635">
              <a:lnSpc>
                <a:spcPts val="3190"/>
              </a:lnSpc>
            </a:pPr>
            <a:r>
              <a:rPr sz="1800" spc="0" baseline="25061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800" spc="303" baseline="25061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600" spc="0" baseline="14493" dirty="0" smtClean="0">
                <a:latin typeface="Times New Roman"/>
                <a:cs typeface="Times New Roman"/>
              </a:rPr>
              <a:t>Â</a:t>
            </a:r>
            <a:r>
              <a:rPr sz="3600" spc="4" baseline="14493" dirty="0" smtClean="0">
                <a:latin typeface="Times New Roman"/>
                <a:cs typeface="Times New Roman"/>
              </a:rPr>
              <a:t>n</a:t>
            </a:r>
            <a:r>
              <a:rPr sz="3600" spc="-4" baseline="14493" dirty="0" smtClean="0">
                <a:latin typeface="Times New Roman"/>
                <a:cs typeface="Times New Roman"/>
              </a:rPr>
              <a:t>g</a:t>
            </a:r>
            <a:r>
              <a:rPr sz="3600" spc="4" baseline="14493" dirty="0" smtClean="0">
                <a:latin typeface="Times New Roman"/>
                <a:cs typeface="Times New Roman"/>
              </a:rPr>
              <a:t>u</a:t>
            </a:r>
            <a:r>
              <a:rPr sz="3600" spc="-4" baseline="14493" dirty="0" smtClean="0">
                <a:latin typeface="Times New Roman"/>
                <a:cs typeface="Times New Roman"/>
              </a:rPr>
              <a:t>l</a:t>
            </a:r>
            <a:r>
              <a:rPr sz="3600" spc="4" baseline="14493" dirty="0" smtClean="0">
                <a:latin typeface="Times New Roman"/>
                <a:cs typeface="Times New Roman"/>
              </a:rPr>
              <a:t>o</a:t>
            </a:r>
            <a:r>
              <a:rPr sz="3600" spc="0" baseline="14493" dirty="0" smtClean="0">
                <a:latin typeface="Times New Roman"/>
                <a:cs typeface="Times New Roman"/>
              </a:rPr>
              <a:t>s</a:t>
            </a:r>
            <a:r>
              <a:rPr sz="3600" spc="154" baseline="14493" dirty="0" smtClean="0">
                <a:latin typeface="Times New Roman"/>
                <a:cs typeface="Times New Roman"/>
              </a:rPr>
              <a:t> </a:t>
            </a:r>
            <a:r>
              <a:rPr sz="3600" spc="4" baseline="14493" dirty="0" smtClean="0">
                <a:latin typeface="Times New Roman"/>
                <a:cs typeface="Times New Roman"/>
              </a:rPr>
              <a:t>d</a:t>
            </a:r>
            <a:r>
              <a:rPr sz="3600" spc="0" baseline="14493" dirty="0" smtClean="0">
                <a:latin typeface="Times New Roman"/>
                <a:cs typeface="Times New Roman"/>
              </a:rPr>
              <a:t>e</a:t>
            </a:r>
            <a:r>
              <a:rPr sz="3600" spc="451" baseline="14493" dirty="0" smtClean="0">
                <a:latin typeface="Times New Roman"/>
                <a:cs typeface="Times New Roman"/>
              </a:rPr>
              <a:t> </a:t>
            </a:r>
            <a:r>
              <a:rPr sz="3600" spc="0" baseline="14493" dirty="0" smtClean="0">
                <a:latin typeface="Times New Roman"/>
                <a:cs typeface="Times New Roman"/>
              </a:rPr>
              <a:t>R</a:t>
            </a:r>
            <a:r>
              <a:rPr sz="3600" spc="-5" baseline="14493" dirty="0" smtClean="0">
                <a:latin typeface="Times New Roman"/>
                <a:cs typeface="Times New Roman"/>
              </a:rPr>
              <a:t>o</a:t>
            </a:r>
            <a:r>
              <a:rPr sz="3600" spc="0" baseline="14493" dirty="0" smtClean="0">
                <a:latin typeface="Times New Roman"/>
                <a:cs typeface="Times New Roman"/>
              </a:rPr>
              <a:t>ta</a:t>
            </a:r>
            <a:r>
              <a:rPr lang="pt-BR" sz="3600" spc="-5" baseline="14493" dirty="0" err="1" smtClean="0">
                <a:latin typeface="Times New Roman"/>
                <a:cs typeface="Times New Roman"/>
              </a:rPr>
              <a:t>ção</a:t>
            </a:r>
            <a:r>
              <a:rPr lang="pt-BR" sz="3600" spc="-5" baseline="14493" dirty="0" smtClean="0">
                <a:latin typeface="Times New Roman"/>
                <a:cs typeface="Times New Roman"/>
              </a:rPr>
              <a:t> </a:t>
            </a:r>
            <a:r>
              <a:rPr sz="3600" b="1" spc="0" baseline="13259" dirty="0" smtClean="0">
                <a:latin typeface="Batang"/>
                <a:cs typeface="Batang"/>
              </a:rPr>
              <a:t>α</a:t>
            </a:r>
            <a:r>
              <a:rPr sz="1600" b="1" spc="5" dirty="0" smtClean="0">
                <a:latin typeface="Times New Roman"/>
                <a:cs typeface="Times New Roman"/>
              </a:rPr>
              <a:t>1</a:t>
            </a:r>
            <a:r>
              <a:rPr sz="3600" b="1" spc="0" baseline="14493" dirty="0" smtClean="0">
                <a:latin typeface="Times New Roman"/>
                <a:cs typeface="Times New Roman"/>
              </a:rPr>
              <a:t>,</a:t>
            </a:r>
            <a:r>
              <a:rPr sz="3600" b="1" spc="193" baseline="14493" dirty="0" smtClean="0">
                <a:latin typeface="Times New Roman"/>
                <a:cs typeface="Times New Roman"/>
              </a:rPr>
              <a:t> </a:t>
            </a:r>
            <a:r>
              <a:rPr sz="3600" b="1" spc="0" baseline="13259" dirty="0" smtClean="0">
                <a:latin typeface="Batang"/>
                <a:cs typeface="Batang"/>
              </a:rPr>
              <a:t>α</a:t>
            </a:r>
            <a:r>
              <a:rPr sz="1600" b="1" spc="-4" dirty="0" smtClean="0">
                <a:latin typeface="Times New Roman"/>
                <a:cs typeface="Times New Roman"/>
              </a:rPr>
              <a:t>2</a:t>
            </a:r>
            <a:r>
              <a:rPr sz="3600" b="1" spc="0" baseline="14493" dirty="0" smtClean="0">
                <a:latin typeface="Times New Roman"/>
                <a:cs typeface="Times New Roman"/>
              </a:rPr>
              <a:t>,</a:t>
            </a:r>
            <a:r>
              <a:rPr sz="3600" b="1" spc="548" baseline="14493" dirty="0" smtClean="0">
                <a:latin typeface="Times New Roman"/>
                <a:cs typeface="Times New Roman"/>
              </a:rPr>
              <a:t> </a:t>
            </a:r>
            <a:r>
              <a:rPr sz="3600" b="1" spc="4" baseline="14493" dirty="0" smtClean="0">
                <a:latin typeface="Times New Roman"/>
                <a:cs typeface="Times New Roman"/>
              </a:rPr>
              <a:t>.</a:t>
            </a:r>
            <a:r>
              <a:rPr sz="3600" b="1" spc="-4" baseline="14493" dirty="0" smtClean="0">
                <a:latin typeface="Times New Roman"/>
                <a:cs typeface="Times New Roman"/>
              </a:rPr>
              <a:t>..</a:t>
            </a:r>
            <a:r>
              <a:rPr sz="3600" b="1" spc="0" baseline="14493" dirty="0" smtClean="0">
                <a:latin typeface="Times New Roman"/>
                <a:cs typeface="Times New Roman"/>
              </a:rPr>
              <a:t>, </a:t>
            </a:r>
            <a:r>
              <a:rPr sz="3600" b="1" spc="63" baseline="14493" dirty="0" smtClean="0">
                <a:latin typeface="Times New Roman"/>
                <a:cs typeface="Times New Roman"/>
              </a:rPr>
              <a:t> </a:t>
            </a:r>
            <a:r>
              <a:rPr sz="3600" b="1" spc="0" baseline="13259" dirty="0" smtClean="0">
                <a:latin typeface="Batang"/>
                <a:cs typeface="Batang"/>
              </a:rPr>
              <a:t>α</a:t>
            </a:r>
            <a:r>
              <a:rPr sz="1600" b="1" spc="-14" dirty="0" smtClean="0">
                <a:latin typeface="Times New Roman"/>
                <a:cs typeface="Times New Roman"/>
              </a:rPr>
              <a:t>n</a:t>
            </a:r>
            <a:r>
              <a:rPr sz="2400" b="1" spc="0" baseline="-13259" dirty="0" smtClean="0">
                <a:latin typeface="Batang"/>
                <a:cs typeface="Batang"/>
              </a:rPr>
              <a:t>α</a:t>
            </a:r>
            <a:endParaRPr sz="1600" b="1" dirty="0">
              <a:latin typeface="Batang"/>
              <a:cs typeface="Batang"/>
            </a:endParaRPr>
          </a:p>
          <a:p>
            <a:pPr marL="299211" indent="-286511">
              <a:lnSpc>
                <a:spcPts val="3020"/>
              </a:lnSpc>
              <a:tabLst>
                <a:tab pos="292100" algn="l"/>
              </a:tabLst>
            </a:pPr>
            <a:r>
              <a:rPr sz="1500" spc="0" dirty="0" smtClean="0">
                <a:solidFill>
                  <a:srgbClr val="FF0000"/>
                </a:solidFill>
                <a:latin typeface="Segoe UI"/>
                <a:cs typeface="Segoe UI"/>
              </a:rPr>
              <a:t>•	</a:t>
            </a:r>
            <a:r>
              <a:rPr lang="pt-BR" sz="2800" spc="4" dirty="0" smtClean="0">
                <a:latin typeface="Times New Roman"/>
                <a:cs typeface="Times New Roman"/>
              </a:rPr>
              <a:t>não</a:t>
            </a:r>
            <a:r>
              <a:rPr sz="2800" spc="358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ece</a:t>
            </a:r>
            <a:r>
              <a:rPr sz="2800" spc="0" dirty="0" err="1" smtClean="0">
                <a:latin typeface="Times New Roman"/>
                <a:cs typeface="Times New Roman"/>
              </a:rPr>
              <a:t>ss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me</a:t>
            </a:r>
            <a:r>
              <a:rPr sz="2800" spc="0" dirty="0" err="1" smtClean="0">
                <a:latin typeface="Times New Roman"/>
                <a:cs typeface="Times New Roman"/>
              </a:rPr>
              <a:t>nte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od</a:t>
            </a:r>
            <a:r>
              <a:rPr lang="pt-BR"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272" dirty="0" smtClean="0">
                <a:latin typeface="Times New Roman"/>
                <a:cs typeface="Times New Roman"/>
              </a:rPr>
              <a:t> </a:t>
            </a:r>
            <a:r>
              <a:rPr lang="pt-BR" sz="2800" spc="-4" dirty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50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compo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x</a:t>
            </a:r>
            <a:r>
              <a:rPr sz="2800" spc="0" dirty="0" smtClean="0">
                <a:latin typeface="Times New Roman"/>
                <a:cs typeface="Times New Roman"/>
              </a:rPr>
              <a:t>ist</a:t>
            </a:r>
            <a:r>
              <a:rPr sz="2800" spc="4" dirty="0" smtClean="0">
                <a:latin typeface="Times New Roman"/>
                <a:cs typeface="Times New Roman"/>
              </a:rPr>
              <a:t>em</a:t>
            </a:r>
            <a:r>
              <a:rPr sz="2800" spc="0" dirty="0" smtClean="0">
                <a:latin typeface="Times New Roman"/>
                <a:cs typeface="Times New Roman"/>
              </a:rPr>
              <a:t>!</a:t>
            </a:r>
            <a:endParaRPr sz="2800" dirty="0">
              <a:latin typeface="Times New Roman"/>
              <a:cs typeface="Times New Roman"/>
            </a:endParaRPr>
          </a:p>
          <a:p>
            <a:pPr marL="12700" marR="20224">
              <a:lnSpc>
                <a:spcPts val="4190"/>
              </a:lnSpc>
              <a:spcBef>
                <a:spcPts val="58"/>
              </a:spcBef>
            </a:pPr>
            <a:r>
              <a:rPr sz="2250" spc="0" baseline="8353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2250" spc="389" baseline="8353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4200" spc="0" baseline="5176" dirty="0" smtClean="0">
                <a:latin typeface="Times New Roman"/>
                <a:cs typeface="Times New Roman"/>
              </a:rPr>
              <a:t>T</a:t>
            </a:r>
            <a:r>
              <a:rPr sz="4200" spc="-5" baseline="5176" dirty="0" smtClean="0">
                <a:latin typeface="Times New Roman"/>
                <a:cs typeface="Times New Roman"/>
              </a:rPr>
              <a:t>a</a:t>
            </a:r>
            <a:r>
              <a:rPr sz="4200" spc="16" baseline="5176" dirty="0" smtClean="0">
                <a:latin typeface="Times New Roman"/>
                <a:cs typeface="Times New Roman"/>
              </a:rPr>
              <a:t>m</a:t>
            </a:r>
            <a:r>
              <a:rPr sz="4200" spc="-5" baseline="5176" dirty="0" smtClean="0">
                <a:latin typeface="Times New Roman"/>
                <a:cs typeface="Times New Roman"/>
              </a:rPr>
              <a:t>a</a:t>
            </a:r>
            <a:r>
              <a:rPr sz="4200" spc="16" baseline="5176" dirty="0" smtClean="0">
                <a:latin typeface="Times New Roman"/>
                <a:cs typeface="Times New Roman"/>
              </a:rPr>
              <a:t>n</a:t>
            </a:r>
            <a:r>
              <a:rPr sz="4200" spc="0" baseline="5176" dirty="0" smtClean="0">
                <a:latin typeface="Times New Roman"/>
                <a:cs typeface="Times New Roman"/>
              </a:rPr>
              <a:t>ho</a:t>
            </a:r>
            <a:r>
              <a:rPr sz="4200" spc="225" baseline="5176" dirty="0" smtClean="0">
                <a:latin typeface="Times New Roman"/>
                <a:cs typeface="Times New Roman"/>
              </a:rPr>
              <a:t> </a:t>
            </a:r>
            <a:r>
              <a:rPr sz="4200" spc="0" baseline="5176" dirty="0" smtClean="0">
                <a:latin typeface="Times New Roman"/>
                <a:cs typeface="Times New Roman"/>
              </a:rPr>
              <a:t>t</a:t>
            </a:r>
            <a:r>
              <a:rPr sz="4200" spc="4" baseline="5176" dirty="0" smtClean="0">
                <a:latin typeface="Times New Roman"/>
                <a:cs typeface="Times New Roman"/>
              </a:rPr>
              <a:t>o</a:t>
            </a:r>
            <a:r>
              <a:rPr sz="4200" spc="0" baseline="5176" dirty="0" smtClean="0">
                <a:latin typeface="Times New Roman"/>
                <a:cs typeface="Times New Roman"/>
              </a:rPr>
              <a:t>t</a:t>
            </a:r>
            <a:r>
              <a:rPr sz="4200" spc="-4" baseline="5176" dirty="0" smtClean="0">
                <a:latin typeface="Times New Roman"/>
                <a:cs typeface="Times New Roman"/>
              </a:rPr>
              <a:t>a</a:t>
            </a:r>
            <a:r>
              <a:rPr sz="4200" spc="9" baseline="5176" dirty="0" smtClean="0">
                <a:latin typeface="Times New Roman"/>
                <a:cs typeface="Times New Roman"/>
              </a:rPr>
              <a:t>l</a:t>
            </a:r>
            <a:r>
              <a:rPr sz="4200" spc="0" baseline="5176" dirty="0" smtClean="0">
                <a:latin typeface="Times New Roman"/>
                <a:cs typeface="Times New Roman"/>
              </a:rPr>
              <a:t>:</a:t>
            </a:r>
            <a:r>
              <a:rPr sz="4200" spc="179" baseline="5176" dirty="0" smtClean="0">
                <a:latin typeface="Times New Roman"/>
                <a:cs typeface="Times New Roman"/>
              </a:rPr>
              <a:t> </a:t>
            </a:r>
            <a:r>
              <a:rPr sz="4200" b="1" spc="0" baseline="4475" dirty="0" smtClean="0">
                <a:latin typeface="Segoe UI Symbol"/>
                <a:cs typeface="Segoe UI Symbol"/>
              </a:rPr>
              <a:t>〈</a:t>
            </a:r>
            <a:r>
              <a:rPr sz="4200" b="1" spc="180" baseline="4475" dirty="0" smtClean="0">
                <a:latin typeface="Segoe UI Symbol"/>
                <a:cs typeface="Segoe UI Symbol"/>
              </a:rPr>
              <a:t> </a:t>
            </a:r>
            <a:r>
              <a:rPr sz="4200" b="1" spc="9" baseline="5176" dirty="0" smtClean="0">
                <a:latin typeface="Times New Roman"/>
                <a:cs typeface="Times New Roman"/>
              </a:rPr>
              <a:t>x</a:t>
            </a:r>
            <a:r>
              <a:rPr sz="2850" b="1" spc="-4" baseline="-12205" dirty="0" smtClean="0">
                <a:latin typeface="Times New Roman"/>
                <a:cs typeface="Times New Roman"/>
              </a:rPr>
              <a:t>1</a:t>
            </a:r>
            <a:r>
              <a:rPr sz="4200" b="1" spc="4" baseline="5176" dirty="0" smtClean="0">
                <a:latin typeface="Times New Roman"/>
                <a:cs typeface="Times New Roman"/>
              </a:rPr>
              <a:t>,</a:t>
            </a:r>
            <a:r>
              <a:rPr sz="4200" b="1" spc="-4" baseline="5176" dirty="0" smtClean="0">
                <a:latin typeface="Times New Roman"/>
                <a:cs typeface="Times New Roman"/>
              </a:rPr>
              <a:t>…</a:t>
            </a:r>
            <a:r>
              <a:rPr sz="4200" b="1" spc="4" baseline="5176" dirty="0" smtClean="0">
                <a:latin typeface="Times New Roman"/>
                <a:cs typeface="Times New Roman"/>
              </a:rPr>
              <a:t>,x</a:t>
            </a:r>
            <a:r>
              <a:rPr sz="2850" b="1" spc="0" baseline="-12205" dirty="0" smtClean="0">
                <a:latin typeface="Times New Roman"/>
                <a:cs typeface="Times New Roman"/>
              </a:rPr>
              <a:t>n</a:t>
            </a:r>
            <a:r>
              <a:rPr sz="4200" b="1" spc="0" baseline="5176" dirty="0" smtClean="0">
                <a:latin typeface="Times New Roman"/>
                <a:cs typeface="Times New Roman"/>
              </a:rPr>
              <a:t>,</a:t>
            </a:r>
            <a:r>
              <a:rPr sz="4200" b="1" spc="-94" baseline="5176" dirty="0" smtClean="0">
                <a:latin typeface="Times New Roman"/>
                <a:cs typeface="Times New Roman"/>
              </a:rPr>
              <a:t> </a:t>
            </a:r>
            <a:r>
              <a:rPr sz="4200" b="1" spc="4" baseline="4735" dirty="0" smtClean="0">
                <a:latin typeface="Batang"/>
                <a:cs typeface="Batang"/>
              </a:rPr>
              <a:t>σ</a:t>
            </a:r>
            <a:r>
              <a:rPr sz="2850" b="1" spc="9" baseline="-12205" dirty="0" smtClean="0">
                <a:latin typeface="Times New Roman"/>
                <a:cs typeface="Times New Roman"/>
              </a:rPr>
              <a:t>1</a:t>
            </a:r>
            <a:r>
              <a:rPr sz="4200" b="1" spc="4" baseline="5176" dirty="0" smtClean="0">
                <a:latin typeface="Times New Roman"/>
                <a:cs typeface="Times New Roman"/>
              </a:rPr>
              <a:t>,</a:t>
            </a:r>
            <a:r>
              <a:rPr sz="4200" b="1" spc="-4" baseline="5176" dirty="0" smtClean="0">
                <a:latin typeface="Times New Roman"/>
                <a:cs typeface="Times New Roman"/>
              </a:rPr>
              <a:t>…</a:t>
            </a:r>
            <a:r>
              <a:rPr sz="4200" b="1" spc="4" baseline="5176" dirty="0" smtClean="0">
                <a:latin typeface="Times New Roman"/>
                <a:cs typeface="Times New Roman"/>
              </a:rPr>
              <a:t>,</a:t>
            </a:r>
            <a:r>
              <a:rPr sz="4200" b="1" spc="4" baseline="4735" dirty="0" smtClean="0">
                <a:latin typeface="Batang"/>
                <a:cs typeface="Batang"/>
              </a:rPr>
              <a:t>σ</a:t>
            </a:r>
            <a:r>
              <a:rPr sz="2850" b="1" spc="0" baseline="-12205" dirty="0" smtClean="0">
                <a:latin typeface="Times New Roman"/>
                <a:cs typeface="Times New Roman"/>
              </a:rPr>
              <a:t>n</a:t>
            </a:r>
            <a:r>
              <a:rPr sz="2850" b="1" spc="109" baseline="-12205" dirty="0" smtClean="0">
                <a:latin typeface="Times New Roman"/>
                <a:cs typeface="Times New Roman"/>
              </a:rPr>
              <a:t> </a:t>
            </a:r>
            <a:r>
              <a:rPr sz="4200" b="1" spc="4" baseline="5176" dirty="0" smtClean="0">
                <a:latin typeface="Times New Roman"/>
                <a:cs typeface="Times New Roman"/>
              </a:rPr>
              <a:t>,</a:t>
            </a:r>
            <a:r>
              <a:rPr sz="4200" b="1" spc="9" baseline="4735" dirty="0" smtClean="0">
                <a:latin typeface="Batang"/>
                <a:cs typeface="Batang"/>
              </a:rPr>
              <a:t>α</a:t>
            </a:r>
            <a:r>
              <a:rPr sz="2850" b="1" spc="-4" baseline="-12205" dirty="0" smtClean="0">
                <a:latin typeface="Times New Roman"/>
                <a:cs typeface="Times New Roman"/>
              </a:rPr>
              <a:t>1</a:t>
            </a:r>
            <a:r>
              <a:rPr sz="4200" b="1" spc="4" baseline="5176" dirty="0" smtClean="0">
                <a:latin typeface="Times New Roman"/>
                <a:cs typeface="Times New Roman"/>
              </a:rPr>
              <a:t>,</a:t>
            </a:r>
            <a:r>
              <a:rPr sz="4200" b="1" spc="-4" baseline="5176" dirty="0" smtClean="0">
                <a:latin typeface="Times New Roman"/>
                <a:cs typeface="Times New Roman"/>
              </a:rPr>
              <a:t>…</a:t>
            </a:r>
            <a:r>
              <a:rPr sz="4200" b="1" spc="0" baseline="5176" dirty="0" smtClean="0">
                <a:latin typeface="Times New Roman"/>
                <a:cs typeface="Times New Roman"/>
              </a:rPr>
              <a:t>,</a:t>
            </a:r>
            <a:r>
              <a:rPr sz="4200" b="1" spc="179" baseline="5176" dirty="0" smtClean="0">
                <a:latin typeface="Times New Roman"/>
                <a:cs typeface="Times New Roman"/>
              </a:rPr>
              <a:t> </a:t>
            </a:r>
            <a:r>
              <a:rPr sz="4200" b="1" spc="0" baseline="4735" dirty="0" smtClean="0">
                <a:latin typeface="Batang"/>
                <a:cs typeface="Batang"/>
              </a:rPr>
              <a:t>α</a:t>
            </a:r>
            <a:r>
              <a:rPr sz="2850" b="1" spc="0" baseline="-12205" dirty="0" smtClean="0">
                <a:latin typeface="Times New Roman"/>
                <a:cs typeface="Times New Roman"/>
              </a:rPr>
              <a:t>k</a:t>
            </a:r>
            <a:r>
              <a:rPr sz="2850" b="1" spc="348" baseline="-12205" dirty="0" smtClean="0">
                <a:latin typeface="Times New Roman"/>
                <a:cs typeface="Times New Roman"/>
              </a:rPr>
              <a:t> </a:t>
            </a:r>
            <a:r>
              <a:rPr sz="4200" b="1" spc="0" baseline="4475" dirty="0" smtClean="0">
                <a:latin typeface="Segoe UI Symbol"/>
                <a:cs typeface="Segoe UI Symbol"/>
              </a:rPr>
              <a:t>〉</a:t>
            </a:r>
            <a:endParaRPr sz="2800" b="1" dirty="0">
              <a:latin typeface="Segoe UI Symbol"/>
              <a:cs typeface="Segoe UI Symbol"/>
            </a:endParaRPr>
          </a:p>
          <a:p>
            <a:pPr marL="12700" marR="48635">
              <a:lnSpc>
                <a:spcPts val="3185"/>
              </a:lnSpc>
            </a:pPr>
            <a:r>
              <a:rPr sz="2250" spc="0" baseline="-167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2250" spc="389" baseline="-1670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n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636" baseline="-1035" dirty="0" smtClean="0">
                <a:latin typeface="Times New Roman"/>
                <a:cs typeface="Times New Roman"/>
              </a:rPr>
              <a:t> </a:t>
            </a:r>
            <a:r>
              <a:rPr sz="4200" b="1" spc="0" baseline="-1035" dirty="0" smtClean="0">
                <a:latin typeface="Times New Roman"/>
                <a:cs typeface="Times New Roman"/>
              </a:rPr>
              <a:t>k</a:t>
            </a:r>
            <a:r>
              <a:rPr sz="4200" b="1" spc="160" baseline="-1035" dirty="0" smtClean="0">
                <a:latin typeface="Times New Roman"/>
                <a:cs typeface="Times New Roman"/>
              </a:rPr>
              <a:t> </a:t>
            </a:r>
            <a:r>
              <a:rPr sz="4200" b="1" spc="0" baseline="-1035" dirty="0" smtClean="0">
                <a:latin typeface="Times New Roman"/>
                <a:cs typeface="Times New Roman"/>
              </a:rPr>
              <a:t>=</a:t>
            </a:r>
            <a:r>
              <a:rPr sz="4200" b="1" spc="255" baseline="-1035" dirty="0" smtClean="0">
                <a:latin typeface="Times New Roman"/>
                <a:cs typeface="Times New Roman"/>
              </a:rPr>
              <a:t> </a:t>
            </a:r>
            <a:r>
              <a:rPr sz="4200" b="1" spc="0" baseline="-1035" dirty="0" smtClean="0">
                <a:latin typeface="Times New Roman"/>
                <a:cs typeface="Times New Roman"/>
              </a:rPr>
              <a:t>n(n</a:t>
            </a:r>
            <a:r>
              <a:rPr sz="4200" b="1" spc="5" baseline="-1035" dirty="0" smtClean="0">
                <a:latin typeface="Times New Roman"/>
                <a:cs typeface="Times New Roman"/>
              </a:rPr>
              <a:t>-</a:t>
            </a:r>
            <a:r>
              <a:rPr sz="4200" b="1" spc="0" baseline="-1035" dirty="0" smtClean="0">
                <a:latin typeface="Times New Roman"/>
                <a:cs typeface="Times New Roman"/>
              </a:rPr>
              <a:t>1</a:t>
            </a:r>
            <a:r>
              <a:rPr sz="4200" b="1" spc="11" baseline="-1035" dirty="0" smtClean="0">
                <a:latin typeface="Times New Roman"/>
                <a:cs typeface="Times New Roman"/>
              </a:rPr>
              <a:t>)</a:t>
            </a:r>
            <a:r>
              <a:rPr sz="4200" b="1" spc="-5" baseline="-1035" dirty="0" smtClean="0">
                <a:latin typeface="Times New Roman"/>
                <a:cs typeface="Times New Roman"/>
              </a:rPr>
              <a:t>/</a:t>
            </a:r>
            <a:r>
              <a:rPr sz="4200" b="1" spc="0" baseline="-1035" dirty="0" smtClean="0">
                <a:latin typeface="Times New Roman"/>
                <a:cs typeface="Times New Roman"/>
              </a:rPr>
              <a:t>2</a:t>
            </a:r>
            <a:r>
              <a:rPr sz="4200" spc="-312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(n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.</a:t>
            </a:r>
            <a:r>
              <a:rPr sz="4200" spc="21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do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594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p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1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 </a:t>
            </a:r>
            <a:r>
              <a:rPr sz="4200" spc="288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9" baseline="-1035" dirty="0" smtClean="0">
                <a:latin typeface="Times New Roman"/>
                <a:cs typeface="Times New Roman"/>
              </a:rPr>
              <a:t>,</a:t>
            </a:r>
            <a:r>
              <a:rPr sz="4200" spc="4" baseline="-1035" dirty="0" smtClean="0">
                <a:latin typeface="Times New Roman"/>
                <a:cs typeface="Times New Roman"/>
              </a:rPr>
              <a:t>j</a:t>
            </a:r>
            <a:r>
              <a:rPr sz="4200" spc="0" baseline="-1035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688083" y="1581098"/>
            <a:ext cx="21870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2574575"/>
            <a:ext cx="7886375" cy="30495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900" spc="33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Pr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mo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79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EE</a:t>
            </a:r>
            <a:endParaRPr sz="3200" dirty="0">
              <a:latin typeface="Times New Roman"/>
              <a:cs typeface="Times New Roman"/>
            </a:endParaRPr>
          </a:p>
          <a:p>
            <a:pPr marL="756418" indent="-286518">
              <a:lnSpc>
                <a:spcPct val="100328"/>
              </a:lnSpc>
              <a:spcBef>
                <a:spcPts val="637"/>
              </a:spcBef>
              <a:tabLst>
                <a:tab pos="749300" algn="l"/>
              </a:tabLst>
            </a:pPr>
            <a:r>
              <a:rPr sz="1500" spc="0" dirty="0" smtClean="0">
                <a:solidFill>
                  <a:srgbClr val="FF0000"/>
                </a:solidFill>
                <a:latin typeface="Segoe UI"/>
                <a:cs typeface="Segoe UI"/>
              </a:rPr>
              <a:t>•	</a:t>
            </a:r>
            <a:r>
              <a:rPr sz="2800" spc="4" dirty="0" err="1" smtClean="0">
                <a:latin typeface="Times New Roman"/>
                <a:cs typeface="Times New Roman"/>
              </a:rPr>
              <a:t>Mod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-4" dirty="0" err="1" smtClean="0">
                <a:latin typeface="Times New Roman"/>
                <a:cs typeface="Times New Roman"/>
              </a:rPr>
              <a:t>f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94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va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pe</a:t>
            </a:r>
            <a:r>
              <a:rPr sz="2800" spc="9" dirty="0" err="1" smtClean="0">
                <a:latin typeface="Times New Roman"/>
                <a:cs typeface="Times New Roman"/>
              </a:rPr>
              <a:t>l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9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ó</a:t>
            </a:r>
            <a:r>
              <a:rPr sz="2800" spc="9" dirty="0" err="1" smtClean="0">
                <a:latin typeface="Times New Roman"/>
                <a:cs typeface="Times New Roman"/>
              </a:rPr>
              <a:t>r</a:t>
            </a:r>
            <a:r>
              <a:rPr sz="2800" spc="0" dirty="0" err="1" smtClean="0">
                <a:latin typeface="Times New Roman"/>
                <a:cs typeface="Times New Roman"/>
              </a:rPr>
              <a:t>ia</a:t>
            </a:r>
            <a:r>
              <a:rPr lang="pt-BR" sz="2800" spc="0" dirty="0" smtClean="0">
                <a:latin typeface="Times New Roman"/>
                <a:cs typeface="Times New Roman"/>
              </a:rPr>
              <a:t> de</a:t>
            </a:r>
            <a:r>
              <a:rPr sz="2800" spc="0" dirty="0" smtClean="0">
                <a:latin typeface="Times New Roman"/>
                <a:cs typeface="Times New Roman"/>
              </a:rPr>
              <a:t> ruí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01" dirty="0" smtClean="0">
                <a:latin typeface="Times New Roman"/>
                <a:cs typeface="Times New Roman"/>
              </a:rPr>
              <a:t> </a:t>
            </a:r>
            <a:r>
              <a:rPr sz="2800" spc="14" dirty="0" err="1" smtClean="0">
                <a:latin typeface="Times New Roman"/>
                <a:cs typeface="Times New Roman"/>
              </a:rPr>
              <a:t>u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is</a:t>
            </a:r>
            <a:r>
              <a:rPr sz="2800" spc="9" dirty="0" err="1" smtClean="0">
                <a:latin typeface="Times New Roman"/>
                <a:cs typeface="Times New Roman"/>
              </a:rPr>
              <a:t>t</a:t>
            </a:r>
            <a:r>
              <a:rPr sz="2800" spc="0" dirty="0" err="1" smtClean="0">
                <a:latin typeface="Times New Roman"/>
                <a:cs typeface="Times New Roman"/>
              </a:rPr>
              <a:t>ri</a:t>
            </a:r>
            <a:r>
              <a:rPr sz="2800" spc="14" dirty="0" err="1" smtClean="0">
                <a:latin typeface="Times New Roman"/>
                <a:cs typeface="Times New Roman"/>
              </a:rPr>
              <a:t>b</a:t>
            </a:r>
            <a:r>
              <a:rPr sz="2800" spc="0" dirty="0" err="1" smtClean="0">
                <a:latin typeface="Times New Roman"/>
                <a:cs typeface="Times New Roman"/>
              </a:rPr>
              <a:t>ui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endParaRPr sz="2800" dirty="0">
              <a:latin typeface="Times New Roman"/>
              <a:cs typeface="Times New Roman"/>
            </a:endParaRPr>
          </a:p>
          <a:p>
            <a:pPr marL="469899" marR="48635">
              <a:lnSpc>
                <a:spcPts val="2978"/>
              </a:lnSpc>
              <a:spcBef>
                <a:spcPts val="130"/>
              </a:spcBef>
            </a:pPr>
            <a:r>
              <a:rPr sz="15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500" spc="389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800" b="1" spc="-4" dirty="0" smtClean="0">
                <a:latin typeface="Times New Roman"/>
                <a:cs typeface="Times New Roman"/>
              </a:rPr>
              <a:t>x</a:t>
            </a:r>
            <a:r>
              <a:rPr sz="2800" b="1" spc="0" dirty="0" smtClean="0">
                <a:latin typeface="Times New Roman"/>
                <a:cs typeface="Times New Roman"/>
              </a:rPr>
              <a:t>’</a:t>
            </a:r>
            <a:r>
              <a:rPr sz="2850" b="1" spc="0" baseline="-21359" dirty="0" smtClean="0">
                <a:latin typeface="Times New Roman"/>
                <a:cs typeface="Times New Roman"/>
              </a:rPr>
              <a:t>i </a:t>
            </a:r>
            <a:r>
              <a:rPr sz="2850" b="1" spc="-75" baseline="-21359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=</a:t>
            </a:r>
            <a:r>
              <a:rPr sz="2800" b="1" spc="-17" dirty="0" smtClean="0">
                <a:latin typeface="Times New Roman"/>
                <a:cs typeface="Times New Roman"/>
              </a:rPr>
              <a:t> </a:t>
            </a:r>
            <a:r>
              <a:rPr sz="2800" b="1" spc="4" dirty="0" smtClean="0">
                <a:latin typeface="Times New Roman"/>
                <a:cs typeface="Times New Roman"/>
              </a:rPr>
              <a:t>x</a:t>
            </a:r>
            <a:r>
              <a:rPr sz="2850" b="1" spc="0" baseline="-21359" dirty="0" smtClean="0">
                <a:latin typeface="Times New Roman"/>
                <a:cs typeface="Times New Roman"/>
              </a:rPr>
              <a:t>i </a:t>
            </a:r>
            <a:r>
              <a:rPr sz="2850" b="1" spc="3" baseline="-21359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+</a:t>
            </a:r>
            <a:r>
              <a:rPr sz="2800" b="1" spc="-17" dirty="0" smtClean="0">
                <a:latin typeface="Times New Roman"/>
                <a:cs typeface="Times New Roman"/>
              </a:rPr>
              <a:t> </a:t>
            </a:r>
            <a:r>
              <a:rPr sz="2800" b="1" spc="4" dirty="0" smtClean="0">
                <a:latin typeface="Times New Roman"/>
                <a:cs typeface="Times New Roman"/>
              </a:rPr>
              <a:t>N</a:t>
            </a:r>
            <a:r>
              <a:rPr sz="2800" b="1" spc="0" dirty="0" smtClean="0">
                <a:latin typeface="Times New Roman"/>
                <a:cs typeface="Times New Roman"/>
              </a:rPr>
              <a:t>(0</a:t>
            </a:r>
            <a:r>
              <a:rPr sz="2800" b="1" spc="4" dirty="0" smtClean="0">
                <a:latin typeface="Times New Roman"/>
                <a:cs typeface="Times New Roman"/>
              </a:rPr>
              <a:t>,</a:t>
            </a:r>
            <a:r>
              <a:rPr sz="2800" b="1" spc="4" dirty="0" smtClean="0">
                <a:latin typeface="Batang"/>
                <a:cs typeface="Batang"/>
              </a:rPr>
              <a:t>σ</a:t>
            </a:r>
            <a:r>
              <a:rPr sz="2800" b="1" spc="0" dirty="0" smtClean="0">
                <a:latin typeface="Times New Roman"/>
                <a:cs typeface="Times New Roman"/>
              </a:rPr>
              <a:t>)</a:t>
            </a:r>
            <a:endParaRPr sz="2800" b="1" dirty="0">
              <a:latin typeface="Times New Roman"/>
              <a:cs typeface="Times New Roman"/>
            </a:endParaRPr>
          </a:p>
          <a:p>
            <a:pPr marL="12700" marR="48635">
              <a:lnSpc>
                <a:spcPct val="95825"/>
              </a:lnSpc>
              <a:spcBef>
                <a:spcPts val="1135"/>
              </a:spcBef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900" spc="33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Ide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av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endParaRPr sz="3200" dirty="0">
              <a:latin typeface="Times New Roman"/>
              <a:cs typeface="Times New Roman"/>
            </a:endParaRPr>
          </a:p>
          <a:p>
            <a:pPr marL="469899" marR="48635">
              <a:lnSpc>
                <a:spcPts val="3495"/>
              </a:lnSpc>
              <a:spcBef>
                <a:spcPts val="285"/>
              </a:spcBef>
            </a:pPr>
            <a:r>
              <a:rPr sz="15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500" spc="389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800" b="1" spc="0" dirty="0" smtClean="0">
                <a:latin typeface="Batang"/>
                <a:cs typeface="Batang"/>
              </a:rPr>
              <a:t>σ</a:t>
            </a:r>
            <a:r>
              <a:rPr sz="2800" spc="-4" dirty="0" smtClean="0">
                <a:latin typeface="Batang"/>
                <a:cs typeface="Batang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rte </a:t>
            </a:r>
            <a:r>
              <a:rPr sz="2800" spc="31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36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omo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r>
              <a:rPr sz="2800" spc="5" dirty="0" smtClean="0">
                <a:latin typeface="Times New Roman"/>
                <a:cs typeface="Times New Roman"/>
              </a:rPr>
              <a:t>om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64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Segoe UI Symbol"/>
                <a:cs typeface="Segoe UI Symbol"/>
              </a:rPr>
              <a:t>〈</a:t>
            </a:r>
            <a:r>
              <a:rPr sz="2800" b="1" spc="190" dirty="0" smtClean="0">
                <a:latin typeface="Segoe UI Symbol"/>
                <a:cs typeface="Segoe UI Symbol"/>
              </a:rPr>
              <a:t> </a:t>
            </a:r>
            <a:r>
              <a:rPr sz="2800" b="1" spc="9" dirty="0" smtClean="0">
                <a:latin typeface="Times New Roman"/>
                <a:cs typeface="Times New Roman"/>
              </a:rPr>
              <a:t>x</a:t>
            </a:r>
            <a:r>
              <a:rPr sz="2850" b="1" spc="-4" baseline="-21359" dirty="0" smtClean="0">
                <a:latin typeface="Times New Roman"/>
                <a:cs typeface="Times New Roman"/>
              </a:rPr>
              <a:t>1</a:t>
            </a:r>
            <a:r>
              <a:rPr sz="2800" b="1" spc="4" dirty="0" smtClean="0">
                <a:latin typeface="Times New Roman"/>
                <a:cs typeface="Times New Roman"/>
              </a:rPr>
              <a:t>,</a:t>
            </a:r>
            <a:r>
              <a:rPr sz="2800" b="1" spc="-4" dirty="0" smtClean="0">
                <a:latin typeface="Times New Roman"/>
                <a:cs typeface="Times New Roman"/>
              </a:rPr>
              <a:t>…</a:t>
            </a:r>
            <a:r>
              <a:rPr sz="2800" b="1" spc="4" dirty="0" smtClean="0">
                <a:latin typeface="Times New Roman"/>
                <a:cs typeface="Times New Roman"/>
              </a:rPr>
              <a:t>,x</a:t>
            </a:r>
            <a:r>
              <a:rPr sz="2850" b="1" spc="0" baseline="-21359" dirty="0" smtClean="0">
                <a:latin typeface="Times New Roman"/>
                <a:cs typeface="Times New Roman"/>
              </a:rPr>
              <a:t>n</a:t>
            </a:r>
            <a:r>
              <a:rPr sz="2800" b="1" spc="0" dirty="0" smtClean="0">
                <a:latin typeface="Times New Roman"/>
                <a:cs typeface="Times New Roman"/>
              </a:rPr>
              <a:t>,</a:t>
            </a:r>
            <a:r>
              <a:rPr sz="2800" b="1" spc="179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Batang"/>
                <a:cs typeface="Batang"/>
              </a:rPr>
              <a:t>σ</a:t>
            </a:r>
            <a:r>
              <a:rPr sz="2800" b="1" spc="-4" dirty="0" smtClean="0">
                <a:latin typeface="Batang"/>
                <a:cs typeface="Batang"/>
              </a:rPr>
              <a:t> </a:t>
            </a:r>
            <a:r>
              <a:rPr sz="2800" b="1" spc="0" dirty="0" smtClean="0">
                <a:latin typeface="Segoe UI Symbol"/>
                <a:cs typeface="Segoe UI Symbol"/>
              </a:rPr>
              <a:t>〉</a:t>
            </a:r>
            <a:endParaRPr sz="2800" b="1" dirty="0">
              <a:latin typeface="Segoe UI Symbol"/>
              <a:cs typeface="Segoe UI 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33" y="5686859"/>
            <a:ext cx="6398267" cy="14531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899">
              <a:lnSpc>
                <a:spcPts val="3025"/>
              </a:lnSpc>
              <a:spcBef>
                <a:spcPts val="151"/>
              </a:spcBef>
            </a:pPr>
            <a:r>
              <a:rPr sz="15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500" spc="389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800" b="1" spc="0" dirty="0" smtClean="0">
                <a:latin typeface="Batang"/>
                <a:cs typeface="Batang"/>
              </a:rPr>
              <a:t>σ</a:t>
            </a:r>
            <a:r>
              <a:rPr sz="2800" spc="-4" dirty="0" smtClean="0">
                <a:latin typeface="Batang"/>
                <a:cs typeface="Batang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sz="2800" spc="5" dirty="0" err="1" smtClean="0">
                <a:latin typeface="Times New Roman"/>
                <a:cs typeface="Times New Roman"/>
              </a:rPr>
              <a:t>mbe</a:t>
            </a:r>
            <a:r>
              <a:rPr sz="2800" spc="0" dirty="0" err="1" smtClean="0">
                <a:latin typeface="Times New Roman"/>
                <a:cs typeface="Times New Roman"/>
              </a:rPr>
              <a:t>m</a:t>
            </a:r>
            <a:r>
              <a:rPr sz="2800" spc="157" dirty="0" smtClean="0">
                <a:latin typeface="Times New Roman"/>
                <a:cs typeface="Times New Roman"/>
              </a:rPr>
              <a:t> </a:t>
            </a:r>
            <a:r>
              <a:rPr lang="pt-BR" sz="2800" spc="157" dirty="0" smtClean="0">
                <a:latin typeface="Times New Roman"/>
                <a:cs typeface="Times New Roman"/>
              </a:rPr>
              <a:t>é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ut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lang="pt-BR" sz="2800" spc="14" dirty="0" smtClean="0">
                <a:latin typeface="Times New Roman"/>
                <a:cs typeface="Times New Roman"/>
              </a:rPr>
              <a:t>em</a:t>
            </a:r>
            <a:r>
              <a:rPr lang="pt-BR" sz="2800" spc="553" dirty="0" smtClean="0">
                <a:latin typeface="Times New Roman"/>
                <a:cs typeface="Times New Roman"/>
              </a:rPr>
              <a:t> </a:t>
            </a:r>
            <a:r>
              <a:rPr lang="el-GR" sz="2800" b="1" spc="4" dirty="0" smtClean="0">
                <a:latin typeface="Batang"/>
                <a:cs typeface="Batang"/>
              </a:rPr>
              <a:t>σ</a:t>
            </a:r>
            <a:r>
              <a:rPr lang="el-GR" sz="2800" b="1" spc="0" dirty="0" smtClean="0">
                <a:latin typeface="Times New Roman"/>
                <a:cs typeface="Times New Roman"/>
              </a:rPr>
              <a:t>’</a:t>
            </a:r>
            <a:endParaRPr lang="el-GR" sz="2800" b="1" dirty="0" smtClean="0">
              <a:latin typeface="Times New Roman"/>
              <a:cs typeface="Times New Roman"/>
            </a:endParaRPr>
          </a:p>
          <a:p>
            <a:pPr marL="355599" marR="49508" indent="-342899">
              <a:lnSpc>
                <a:spcPct val="100260"/>
              </a:lnSpc>
              <a:spcBef>
                <a:spcPts val="1467"/>
              </a:spcBef>
              <a:tabLst>
                <a:tab pos="342900" algn="l"/>
              </a:tabLst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	</a:t>
            </a:r>
            <a:r>
              <a:rPr sz="3200" spc="-5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5" dirty="0" err="1" smtClean="0">
                <a:latin typeface="Times New Roman"/>
                <a:cs typeface="Times New Roman"/>
              </a:rPr>
              <a:t>rt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5" dirty="0" err="1" smtClean="0">
                <a:latin typeface="Times New Roman"/>
                <a:cs typeface="Times New Roman"/>
              </a:rPr>
              <a:t>n</a:t>
            </a:r>
            <a:r>
              <a:rPr sz="3200" spc="-5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r>
              <a:rPr sz="3200" spc="27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33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ss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291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610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vol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om</a:t>
            </a:r>
            <a:r>
              <a:rPr sz="3200" spc="578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ol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lang="pt-BR" sz="3200" b="1" spc="0" dirty="0" smtClean="0">
                <a:latin typeface="Times New Roman"/>
                <a:cs typeface="Times New Roman"/>
              </a:rPr>
              <a:t>X</a:t>
            </a:r>
            <a:endParaRPr sz="3200" b="1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67400" y="5970886"/>
            <a:ext cx="2209800" cy="1257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633" marR="64677">
              <a:lnSpc>
                <a:spcPts val="3025"/>
              </a:lnSpc>
              <a:spcBef>
                <a:spcPts val="151"/>
              </a:spcBef>
            </a:pPr>
            <a:endParaRPr lang="pt-BR" sz="3200" spc="0" dirty="0" smtClean="0">
              <a:latin typeface="Batang"/>
              <a:cs typeface="Batang"/>
            </a:endParaRPr>
          </a:p>
          <a:p>
            <a:pPr marL="49633" marR="64677">
              <a:lnSpc>
                <a:spcPts val="3025"/>
              </a:lnSpc>
              <a:spcBef>
                <a:spcPts val="151"/>
              </a:spcBef>
            </a:pPr>
            <a:r>
              <a:rPr lang="pt-BR" sz="3200" dirty="0">
                <a:latin typeface="Batang"/>
                <a:cs typeface="Batang"/>
              </a:rPr>
              <a:t> </a:t>
            </a:r>
            <a:r>
              <a:rPr sz="3200" spc="0" dirty="0" smtClean="0">
                <a:latin typeface="Batang"/>
                <a:cs typeface="Batang"/>
              </a:rPr>
              <a:t>σ</a:t>
            </a:r>
            <a:r>
              <a:rPr sz="3200" spc="-17" dirty="0" smtClean="0">
                <a:latin typeface="Batang"/>
                <a:cs typeface="Batang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0" dirty="0" smtClean="0">
                <a:latin typeface="Times New Roman"/>
                <a:cs typeface="Times New Roman"/>
              </a:rPr>
              <a:t>á </a:t>
            </a:r>
            <a:r>
              <a:rPr sz="3200" spc="256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o-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688083" y="1576526"/>
            <a:ext cx="262623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379466" y="1576526"/>
            <a:ext cx="2658146" cy="618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700"/>
              </a:lnSpc>
              <a:spcBef>
                <a:spcPts val="235"/>
              </a:spcBef>
            </a:pPr>
            <a:r>
              <a:rPr lang="el-GR" sz="4400" spc="-4" dirty="0">
                <a:solidFill>
                  <a:srgbClr val="323299"/>
                </a:solidFill>
                <a:latin typeface="Times New Roman"/>
                <a:cs typeface="Times New Roman"/>
              </a:rPr>
              <a:t>σ</a:t>
            </a:r>
            <a:r>
              <a:rPr sz="4400" spc="-4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16933" y="2567233"/>
            <a:ext cx="538730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700" spc="57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ito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46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oce</a:t>
            </a:r>
            <a:r>
              <a:rPr sz="2800" spc="0" dirty="0" smtClean="0">
                <a:latin typeface="Times New Roman"/>
                <a:cs typeface="Times New Roman"/>
              </a:rPr>
              <a:t>sso</a:t>
            </a:r>
            <a:r>
              <a:rPr sz="2800" spc="15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60651" y="3055451"/>
            <a:ext cx="2519592" cy="3483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90"/>
              </a:lnSpc>
              <a:spcBef>
                <a:spcPts val="134"/>
              </a:spcBef>
            </a:pPr>
            <a:r>
              <a:rPr sz="3600" spc="0" baseline="1044" dirty="0" smtClean="0">
                <a:latin typeface="Segoe UI Symbol"/>
                <a:cs typeface="Segoe UI Symbol"/>
              </a:rPr>
              <a:t>(</a:t>
            </a:r>
            <a:r>
              <a:rPr sz="3600" spc="169" baseline="1044" dirty="0" smtClean="0">
                <a:latin typeface="Segoe UI Symbol"/>
                <a:cs typeface="Segoe UI Symbol"/>
              </a:rPr>
              <a:t> </a:t>
            </a:r>
            <a:r>
              <a:rPr sz="3600" spc="-14" baseline="1207" dirty="0" smtClean="0">
                <a:latin typeface="Times New Roman"/>
                <a:cs typeface="Times New Roman"/>
              </a:rPr>
              <a:t>x</a:t>
            </a:r>
            <a:r>
              <a:rPr sz="3600" spc="0" baseline="1207" dirty="0" smtClean="0">
                <a:latin typeface="Times New Roman"/>
                <a:cs typeface="Times New Roman"/>
              </a:rPr>
              <a:t>,</a:t>
            </a:r>
            <a:r>
              <a:rPr sz="3600" spc="273" baseline="1207" dirty="0" smtClean="0">
                <a:latin typeface="Times New Roman"/>
                <a:cs typeface="Times New Roman"/>
              </a:rPr>
              <a:t> </a:t>
            </a:r>
            <a:r>
              <a:rPr lang="el-GR" sz="3600" spc="-14" baseline="1207" dirty="0">
                <a:latin typeface="Times New Roman"/>
                <a:cs typeface="Times New Roman"/>
              </a:rPr>
              <a:t>σ</a:t>
            </a:r>
            <a:r>
              <a:rPr sz="3600" spc="-14" baseline="1207" dirty="0">
                <a:latin typeface="Times New Roman"/>
                <a:cs typeface="Times New Roman"/>
              </a:rPr>
              <a:t> </a:t>
            </a:r>
            <a:r>
              <a:rPr sz="3600" spc="0" baseline="1044" dirty="0" smtClean="0">
                <a:latin typeface="Segoe UI Symbol"/>
                <a:cs typeface="Segoe UI Symbol"/>
              </a:rPr>
              <a:t>)</a:t>
            </a:r>
            <a:r>
              <a:rPr sz="3600" spc="154" baseline="1044" dirty="0" smtClean="0">
                <a:latin typeface="Segoe UI Symbol"/>
                <a:cs typeface="Segoe UI Symbol"/>
              </a:rPr>
              <a:t> </a:t>
            </a:r>
            <a:r>
              <a:rPr lang="pt-BR" sz="3600" baseline="1044" dirty="0">
                <a:latin typeface="Segoe UI"/>
                <a:cs typeface="Segoe UI"/>
              </a:rPr>
              <a:t>-</a:t>
            </a:r>
            <a:r>
              <a:rPr lang="pt-BR" sz="3600" baseline="1044" dirty="0" smtClean="0">
                <a:latin typeface="Segoe UI"/>
                <a:cs typeface="Segoe UI"/>
              </a:rPr>
              <a:t>&gt;</a:t>
            </a:r>
            <a:r>
              <a:rPr sz="3600" spc="201" baseline="1044" dirty="0" smtClean="0">
                <a:latin typeface="Segoe UI"/>
                <a:cs typeface="Segoe UI"/>
              </a:rPr>
              <a:t> </a:t>
            </a:r>
            <a:r>
              <a:rPr sz="3600" spc="0" baseline="1044" dirty="0" smtClean="0">
                <a:latin typeface="Segoe UI Symbol"/>
                <a:cs typeface="Segoe UI Symbol"/>
              </a:rPr>
              <a:t>(</a:t>
            </a:r>
            <a:r>
              <a:rPr sz="3600" spc="154" baseline="1044" dirty="0" smtClean="0">
                <a:latin typeface="Segoe UI Symbol"/>
                <a:cs typeface="Segoe UI Symbol"/>
              </a:rPr>
              <a:t> </a:t>
            </a:r>
            <a:r>
              <a:rPr sz="3600" spc="0" baseline="1207" dirty="0" smtClean="0">
                <a:latin typeface="Times New Roman"/>
                <a:cs typeface="Times New Roman"/>
              </a:rPr>
              <a:t>x',</a:t>
            </a:r>
            <a:r>
              <a:rPr sz="3600" spc="347" baseline="1207" dirty="0" smtClean="0">
                <a:latin typeface="Times New Roman"/>
                <a:cs typeface="Times New Roman"/>
              </a:rPr>
              <a:t> </a:t>
            </a:r>
            <a:r>
              <a:rPr lang="el-GR" sz="3600" baseline="1207" dirty="0">
                <a:latin typeface="Times New Roman"/>
                <a:cs typeface="Times New Roman"/>
              </a:rPr>
              <a:t>σ</a:t>
            </a:r>
            <a:r>
              <a:rPr sz="3600" baseline="1207" dirty="0">
                <a:latin typeface="Times New Roman"/>
                <a:cs typeface="Times New Roman"/>
              </a:rPr>
              <a:t>' </a:t>
            </a:r>
            <a:r>
              <a:rPr sz="3600" spc="0" baseline="1044" dirty="0" smtClean="0">
                <a:latin typeface="Segoe UI Symbol"/>
                <a:cs typeface="Segoe UI Symbol"/>
              </a:rPr>
              <a:t>)</a:t>
            </a:r>
            <a:endParaRPr sz="2400" dirty="0">
              <a:latin typeface="Segoe UI Symbol"/>
              <a:cs typeface="Segoe UI 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74139" y="3174784"/>
            <a:ext cx="172970" cy="189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75"/>
              </a:lnSpc>
              <a:spcBef>
                <a:spcPts val="73"/>
              </a:spcBef>
            </a:pPr>
            <a:r>
              <a:rPr sz="1950" spc="0" baseline="1927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300">
              <a:latin typeface="Segoe UI"/>
              <a:cs typeface="Segoe U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16933" y="3518208"/>
            <a:ext cx="605487" cy="7975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36799" algn="r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700" spc="57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  <a:p>
            <a:pPr marR="12700" algn="r">
              <a:lnSpc>
                <a:spcPct val="110839"/>
              </a:lnSpc>
              <a:spcBef>
                <a:spcPts val="1356"/>
              </a:spcBef>
            </a:pPr>
            <a:r>
              <a:rPr sz="13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300">
              <a:latin typeface="Segoe UI"/>
              <a:cs typeface="Segoe U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84759" y="3518208"/>
            <a:ext cx="1354591" cy="8184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025"/>
              </a:lnSpc>
              <a:spcBef>
                <a:spcPts val="151"/>
              </a:spcBef>
            </a:pP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de</a:t>
            </a:r>
            <a:r>
              <a:rPr sz="2800" spc="0" dirty="0" err="1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182" dirty="0" smtClean="0">
                <a:latin typeface="Times New Roman"/>
                <a:cs typeface="Times New Roman"/>
              </a:rPr>
              <a:t> </a:t>
            </a:r>
            <a:r>
              <a:rPr lang="pt-BR" sz="2800" dirty="0">
                <a:latin typeface="Times New Roman"/>
                <a:cs typeface="Times New Roman"/>
              </a:rPr>
              <a:t>é</a:t>
            </a:r>
            <a:endParaRPr sz="2800" dirty="0">
              <a:latin typeface="Times New Roman"/>
              <a:cs typeface="Times New Roman"/>
            </a:endParaRPr>
          </a:p>
          <a:p>
            <a:pPr marL="53032" marR="13272" algn="ctr">
              <a:lnSpc>
                <a:spcPts val="2750"/>
              </a:lnSpc>
              <a:spcBef>
                <a:spcPts val="655"/>
              </a:spcBef>
            </a:pPr>
            <a:r>
              <a:rPr sz="3600" spc="-4" baseline="-1207" dirty="0" smtClean="0">
                <a:latin typeface="Times New Roman"/>
                <a:cs typeface="Times New Roman"/>
              </a:rPr>
              <a:t>P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4" baseline="-1207" dirty="0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: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72814" y="3518208"/>
            <a:ext cx="1931050" cy="836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8868">
              <a:lnSpc>
                <a:spcPts val="3025"/>
              </a:lnSpc>
              <a:spcBef>
                <a:spcPts val="151"/>
              </a:spcBef>
            </a:pPr>
            <a:r>
              <a:rPr sz="280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mpo</a:t>
            </a:r>
            <a:r>
              <a:rPr sz="2800" spc="0" dirty="0" smtClean="0">
                <a:latin typeface="Times New Roman"/>
                <a:cs typeface="Times New Roman"/>
              </a:rPr>
              <a:t>rt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!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ct val="110839"/>
              </a:lnSpc>
              <a:spcBef>
                <a:spcPts val="78"/>
              </a:spcBef>
            </a:pPr>
            <a:r>
              <a:rPr lang="el-GR" sz="2800" spc="4" dirty="0">
                <a:latin typeface="Times New Roman"/>
                <a:cs typeface="Times New Roman"/>
              </a:rPr>
              <a:t>σ</a:t>
            </a:r>
            <a:r>
              <a:rPr sz="2800" spc="4" dirty="0">
                <a:latin typeface="Times New Roman"/>
                <a:cs typeface="Times New Roman"/>
              </a:rPr>
              <a:t> </a:t>
            </a:r>
            <a:r>
              <a:rPr lang="pt-BR" sz="2800" spc="4" dirty="0">
                <a:latin typeface="Times New Roman"/>
                <a:cs typeface="Times New Roman"/>
              </a:rPr>
              <a:t>-&gt;</a:t>
            </a:r>
            <a:r>
              <a:rPr sz="2800" spc="4" dirty="0">
                <a:latin typeface="Times New Roman"/>
                <a:cs typeface="Times New Roman"/>
              </a:rPr>
              <a:t> </a:t>
            </a:r>
            <a:r>
              <a:rPr lang="el-GR" sz="2800" spc="4" dirty="0">
                <a:latin typeface="Times New Roman"/>
                <a:cs typeface="Times New Roman"/>
              </a:rPr>
              <a:t>σ </a:t>
            </a:r>
            <a:r>
              <a:rPr sz="2800" spc="4" dirty="0">
                <a:latin typeface="Times New Roman"/>
                <a:cs typeface="Times New Roman"/>
              </a:rPr>
              <a:t>'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584759" y="4443814"/>
            <a:ext cx="3932823" cy="8447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1668" marR="58917" algn="ctr">
              <a:lnSpc>
                <a:spcPts val="2690"/>
              </a:lnSpc>
              <a:spcBef>
                <a:spcPts val="134"/>
              </a:spcBef>
            </a:pPr>
            <a:r>
              <a:rPr sz="3600" spc="-5" baseline="1207" dirty="0" smtClean="0">
                <a:latin typeface="Times New Roman"/>
                <a:cs typeface="Times New Roman"/>
              </a:rPr>
              <a:t>E</a:t>
            </a:r>
            <a:r>
              <a:rPr sz="3600" spc="5" baseline="1207" dirty="0" smtClean="0">
                <a:latin typeface="Times New Roman"/>
                <a:cs typeface="Times New Roman"/>
              </a:rPr>
              <a:t>n</a:t>
            </a:r>
            <a:r>
              <a:rPr sz="3600" spc="0" baseline="1207" dirty="0" smtClean="0">
                <a:latin typeface="Times New Roman"/>
                <a:cs typeface="Times New Roman"/>
              </a:rPr>
              <a:t>ta</a:t>
            </a:r>
            <a:r>
              <a:rPr sz="3600" spc="5" baseline="1207" dirty="0" smtClean="0">
                <a:latin typeface="Times New Roman"/>
                <a:cs typeface="Times New Roman"/>
              </a:rPr>
              <a:t>o</a:t>
            </a:r>
            <a:r>
              <a:rPr sz="3600" spc="0" baseline="1207" dirty="0" smtClean="0">
                <a:latin typeface="Times New Roman"/>
                <a:cs typeface="Times New Roman"/>
              </a:rPr>
              <a:t>:</a:t>
            </a:r>
            <a:r>
              <a:rPr sz="3600" spc="132" baseline="1207" dirty="0" smtClean="0">
                <a:latin typeface="Times New Roman"/>
                <a:cs typeface="Times New Roman"/>
              </a:rPr>
              <a:t> </a:t>
            </a:r>
            <a:r>
              <a:rPr sz="3600" spc="0" baseline="1207" dirty="0" smtClean="0">
                <a:latin typeface="Times New Roman"/>
                <a:cs typeface="Times New Roman"/>
              </a:rPr>
              <a:t>x</a:t>
            </a:r>
            <a:r>
              <a:rPr sz="3600" spc="142" baseline="1207" dirty="0" smtClean="0">
                <a:latin typeface="Times New Roman"/>
                <a:cs typeface="Times New Roman"/>
              </a:rPr>
              <a:t> </a:t>
            </a:r>
            <a:r>
              <a:rPr lang="pt-BR" sz="3600" baseline="1044" dirty="0" smtClean="0">
                <a:latin typeface="Segoe UI"/>
                <a:cs typeface="Segoe UI"/>
              </a:rPr>
              <a:t>-&gt;</a:t>
            </a:r>
            <a:r>
              <a:rPr sz="3600" spc="201" baseline="1044" dirty="0" smtClean="0">
                <a:latin typeface="Segoe UI"/>
                <a:cs typeface="Segoe UI"/>
              </a:rPr>
              <a:t> </a:t>
            </a:r>
            <a:r>
              <a:rPr sz="3600" spc="0" baseline="1207" dirty="0" smtClean="0">
                <a:latin typeface="Times New Roman"/>
                <a:cs typeface="Times New Roman"/>
              </a:rPr>
              <a:t>x'</a:t>
            </a:r>
            <a:r>
              <a:rPr sz="3600" spc="216" baseline="1207" dirty="0" smtClean="0">
                <a:latin typeface="Times New Roman"/>
                <a:cs typeface="Times New Roman"/>
              </a:rPr>
              <a:t> </a:t>
            </a:r>
            <a:r>
              <a:rPr sz="3600" spc="0" baseline="1207" dirty="0" smtClean="0">
                <a:latin typeface="Times New Roman"/>
                <a:cs typeface="Times New Roman"/>
              </a:rPr>
              <a:t>=</a:t>
            </a:r>
            <a:r>
              <a:rPr sz="3600" spc="-8" baseline="1207" dirty="0" smtClean="0">
                <a:latin typeface="Times New Roman"/>
                <a:cs typeface="Times New Roman"/>
              </a:rPr>
              <a:t> </a:t>
            </a:r>
            <a:r>
              <a:rPr sz="3600" spc="0" baseline="1207" dirty="0" smtClean="0">
                <a:latin typeface="Times New Roman"/>
                <a:cs typeface="Times New Roman"/>
              </a:rPr>
              <a:t>x</a:t>
            </a:r>
            <a:r>
              <a:rPr sz="3600" spc="132" baseline="1207" dirty="0" smtClean="0">
                <a:latin typeface="Times New Roman"/>
                <a:cs typeface="Times New Roman"/>
              </a:rPr>
              <a:t> </a:t>
            </a:r>
            <a:r>
              <a:rPr sz="3600" spc="0" baseline="1207" dirty="0" smtClean="0">
                <a:latin typeface="Times New Roman"/>
                <a:cs typeface="Times New Roman"/>
              </a:rPr>
              <a:t>+</a:t>
            </a:r>
            <a:r>
              <a:rPr sz="3600" spc="-8" baseline="1207" dirty="0" smtClean="0">
                <a:latin typeface="Times New Roman"/>
                <a:cs typeface="Times New Roman"/>
              </a:rPr>
              <a:t> </a:t>
            </a:r>
            <a:r>
              <a:rPr sz="3600" baseline="1207" dirty="0">
                <a:latin typeface="Times New Roman"/>
                <a:cs typeface="Times New Roman"/>
              </a:rPr>
              <a:t>N(0,</a:t>
            </a:r>
            <a:r>
              <a:rPr lang="el-GR" sz="3600" baseline="1207" dirty="0">
                <a:latin typeface="Times New Roman"/>
                <a:cs typeface="Times New Roman"/>
              </a:rPr>
              <a:t> </a:t>
            </a:r>
            <a:r>
              <a:rPr lang="el-GR" sz="3600" baseline="1207" dirty="0" smtClean="0">
                <a:latin typeface="Times New Roman"/>
                <a:cs typeface="Times New Roman"/>
              </a:rPr>
              <a:t>σ</a:t>
            </a:r>
            <a:r>
              <a:rPr sz="3600" baseline="1207" dirty="0" smtClean="0">
                <a:latin typeface="Times New Roman"/>
                <a:cs typeface="Times New Roman"/>
              </a:rPr>
              <a:t>')</a:t>
            </a:r>
            <a:endParaRPr sz="3600" baseline="1207" dirty="0">
              <a:latin typeface="Times New Roman"/>
              <a:cs typeface="Times New Roman"/>
            </a:endParaRPr>
          </a:p>
          <a:p>
            <a:pPr algn="ctr">
              <a:lnSpc>
                <a:spcPts val="3195"/>
              </a:lnSpc>
              <a:spcBef>
                <a:spcPts val="792"/>
              </a:spcBef>
            </a:pP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9" baseline="-1035" dirty="0" err="1" smtClean="0">
                <a:latin typeface="Times New Roman"/>
                <a:cs typeface="Times New Roman"/>
              </a:rPr>
              <a:t>v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0" baseline="-1035" dirty="0" err="1" smtClean="0">
                <a:latin typeface="Times New Roman"/>
                <a:cs typeface="Times New Roman"/>
              </a:rPr>
              <a:t>l</a:t>
            </a:r>
            <a:r>
              <a:rPr sz="4200" spc="9" baseline="-1035" dirty="0" err="1" smtClean="0">
                <a:latin typeface="Times New Roman"/>
                <a:cs typeface="Times New Roman"/>
              </a:rPr>
              <a:t>i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lang="pt-BR" sz="4200" spc="4" baseline="-1035" dirty="0" err="1" smtClean="0">
                <a:latin typeface="Times New Roman"/>
                <a:cs typeface="Times New Roman"/>
              </a:rPr>
              <a:t>ção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lang="pt-BR" sz="4200" baseline="-1035" dirty="0">
                <a:latin typeface="Times New Roman"/>
                <a:cs typeface="Times New Roman"/>
              </a:rPr>
              <a:t>é</a:t>
            </a:r>
            <a:r>
              <a:rPr sz="4200" spc="403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f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9" baseline="-1035" dirty="0" smtClean="0">
                <a:latin typeface="Times New Roman"/>
                <a:cs typeface="Times New Roman"/>
              </a:rPr>
              <a:t>t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m</a:t>
            </a:r>
            <a:r>
              <a:rPr sz="4200" spc="555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do</a:t>
            </a:r>
            <a:r>
              <a:rPr sz="4200" spc="0" baseline="-1035" dirty="0" smtClean="0">
                <a:latin typeface="Times New Roman"/>
                <a:cs typeface="Times New Roman"/>
              </a:rPr>
              <a:t>is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74139" y="4563148"/>
            <a:ext cx="172970" cy="189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75"/>
              </a:lnSpc>
              <a:spcBef>
                <a:spcPts val="73"/>
              </a:spcBef>
            </a:pPr>
            <a:r>
              <a:rPr sz="1950" spc="0" baseline="1927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300">
              <a:latin typeface="Segoe UI"/>
              <a:cs typeface="Segoe U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16933" y="4908096"/>
            <a:ext cx="605487" cy="7975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36799" algn="r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700" spc="57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  <a:p>
            <a:pPr marR="12700" algn="r">
              <a:lnSpc>
                <a:spcPct val="110839"/>
              </a:lnSpc>
              <a:spcBef>
                <a:spcPts val="1356"/>
              </a:spcBef>
            </a:pPr>
            <a:r>
              <a:rPr sz="13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300">
              <a:latin typeface="Segoe UI"/>
              <a:cs typeface="Segoe U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76900" y="4908096"/>
            <a:ext cx="161738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oce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60651" y="5396314"/>
            <a:ext cx="6448980" cy="7857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447">
              <a:lnSpc>
                <a:spcPts val="2610"/>
              </a:lnSpc>
              <a:spcBef>
                <a:spcPts val="130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x'</a:t>
            </a:r>
            <a:r>
              <a:rPr sz="2400" spc="216" dirty="0" smtClean="0">
                <a:latin typeface="Times New Roman"/>
                <a:cs typeface="Times New Roman"/>
              </a:rPr>
              <a:t> </a:t>
            </a:r>
            <a:r>
              <a:rPr lang="pt-BR" sz="2400" dirty="0">
                <a:latin typeface="Times New Roman"/>
                <a:cs typeface="Times New Roman"/>
              </a:rPr>
              <a:t>é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51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77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x')</a:t>
            </a:r>
            <a:r>
              <a:rPr sz="2400" spc="410" dirty="0" smtClean="0">
                <a:latin typeface="Times New Roman"/>
                <a:cs typeface="Times New Roman"/>
              </a:rPr>
              <a:t> </a:t>
            </a:r>
            <a:r>
              <a:rPr lang="pt-BR" sz="2400" dirty="0">
                <a:latin typeface="Times New Roman"/>
                <a:cs typeface="Times New Roman"/>
              </a:rPr>
              <a:t>é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b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4747"/>
              </a:lnSpc>
              <a:spcBef>
                <a:spcPts val="114"/>
              </a:spcBef>
            </a:pPr>
            <a:r>
              <a:rPr sz="2400" spc="-5" dirty="0" smtClean="0">
                <a:latin typeface="Times New Roman"/>
                <a:cs typeface="Times New Roman"/>
              </a:rPr>
              <a:t>Se</a:t>
            </a:r>
            <a:r>
              <a:rPr sz="2400" spc="5" dirty="0" smtClean="0">
                <a:latin typeface="Times New Roman"/>
                <a:cs typeface="Times New Roman"/>
              </a:rPr>
              <a:t>gu</a:t>
            </a:r>
            <a:r>
              <a:rPr sz="2400" spc="-5" dirty="0" smtClean="0">
                <a:latin typeface="Times New Roman"/>
                <a:cs typeface="Times New Roman"/>
              </a:rPr>
              <a:t>n</a:t>
            </a:r>
            <a:r>
              <a:rPr sz="2400" spc="5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49" dirty="0" smtClean="0">
                <a:latin typeface="Times New Roman"/>
                <a:cs typeface="Times New Roman"/>
              </a:rPr>
              <a:t> </a:t>
            </a:r>
            <a:r>
              <a:rPr lang="el-GR" sz="2400" dirty="0" smtClean="0">
                <a:latin typeface="Times New Roman"/>
                <a:cs typeface="Times New Roman"/>
              </a:rPr>
              <a:t>σ</a:t>
            </a:r>
            <a:r>
              <a:rPr sz="2400" spc="0" dirty="0" smtClean="0">
                <a:latin typeface="Times New Roman"/>
                <a:cs typeface="Times New Roman"/>
              </a:rPr>
              <a:t>'</a:t>
            </a:r>
            <a:r>
              <a:rPr sz="2400" spc="270" dirty="0" smtClean="0">
                <a:latin typeface="Times New Roman"/>
                <a:cs typeface="Times New Roman"/>
              </a:rPr>
              <a:t> </a:t>
            </a:r>
            <a:r>
              <a:rPr lang="pt-BR" sz="2400" dirty="0">
                <a:latin typeface="Times New Roman"/>
                <a:cs typeface="Times New Roman"/>
              </a:rPr>
              <a:t>é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b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525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5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x'</a:t>
            </a:r>
            <a:r>
              <a:rPr sz="2400" spc="201" dirty="0" smtClean="0">
                <a:latin typeface="Times New Roman"/>
                <a:cs typeface="Times New Roman"/>
              </a:rPr>
              <a:t> </a:t>
            </a:r>
            <a:r>
              <a:rPr lang="pt-BR" sz="2400" spc="4" dirty="0" smtClean="0">
                <a:latin typeface="Times New Roman"/>
                <a:cs typeface="Times New Roman"/>
              </a:rPr>
              <a:t>criado</a:t>
            </a:r>
            <a:r>
              <a:rPr lang="pt-BR" sz="2400" spc="0" dirty="0" smtClean="0">
                <a:latin typeface="Times New Roman"/>
                <a:cs typeface="Times New Roman"/>
              </a:rPr>
              <a:t> </a:t>
            </a:r>
            <a:r>
              <a:rPr lang="pt-BR" sz="2400" dirty="0" smtClean="0">
                <a:latin typeface="Times New Roman"/>
                <a:cs typeface="Times New Roman"/>
              </a:rPr>
              <a:t>é</a:t>
            </a:r>
            <a:r>
              <a:rPr lang="pt-BR" sz="2400" spc="331" dirty="0" smtClean="0">
                <a:latin typeface="Times New Roman"/>
                <a:cs typeface="Times New Roman"/>
              </a:rPr>
              <a:t> </a:t>
            </a:r>
            <a:r>
              <a:rPr lang="pt-BR" sz="2400" spc="-4" dirty="0" smtClean="0">
                <a:latin typeface="Times New Roman"/>
                <a:cs typeface="Times New Roman"/>
              </a:rPr>
              <a:t>b</a:t>
            </a:r>
            <a:r>
              <a:rPr lang="pt-BR" sz="2400" spc="4" dirty="0" smtClean="0">
                <a:latin typeface="Times New Roman"/>
                <a:cs typeface="Times New Roman"/>
              </a:rPr>
              <a:t>o</a:t>
            </a:r>
            <a:r>
              <a:rPr lang="pt-BR" sz="2400" spc="0" dirty="0" smtClean="0">
                <a:latin typeface="Times New Roman"/>
                <a:cs typeface="Times New Roman"/>
              </a:rPr>
              <a:t>m</a:t>
            </a:r>
            <a:endParaRPr lang="pt-BR" sz="24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4747"/>
              </a:lnSpc>
              <a:spcBef>
                <a:spcPts val="114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94285" y="5751177"/>
            <a:ext cx="915346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74139" y="5953035"/>
            <a:ext cx="172970" cy="189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75"/>
              </a:lnSpc>
              <a:spcBef>
                <a:spcPts val="73"/>
              </a:spcBef>
            </a:pPr>
            <a:r>
              <a:rPr sz="1950" spc="0" baseline="1927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300">
              <a:latin typeface="Segoe UI"/>
              <a:cs typeface="Segoe U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6932" y="6126989"/>
            <a:ext cx="8455667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700" spc="57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1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lang="pt-BR" sz="2800" spc="182" dirty="0" smtClean="0">
                <a:latin typeface="Times New Roman"/>
                <a:cs typeface="Times New Roman"/>
              </a:rPr>
              <a:t>é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tr</a:t>
            </a:r>
            <a:r>
              <a:rPr sz="2800" spc="5" dirty="0" smtClean="0">
                <a:latin typeface="Times New Roman"/>
                <a:cs typeface="Times New Roman"/>
              </a:rPr>
              <a:t>oc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d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4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uito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va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355606" marR="53263">
              <a:lnSpc>
                <a:spcPts val="3195"/>
              </a:lnSpc>
              <a:spcBef>
                <a:spcPts val="148"/>
              </a:spcBef>
            </a:pPr>
            <a:r>
              <a:rPr sz="4200" spc="5" baseline="-1035" dirty="0" err="1" smtClean="0">
                <a:latin typeface="Times New Roman"/>
                <a:cs typeface="Times New Roman"/>
              </a:rPr>
              <a:t>p</a:t>
            </a:r>
            <a:r>
              <a:rPr sz="4200" spc="0" baseline="-1035" dirty="0" err="1" smtClean="0">
                <a:latin typeface="Times New Roman"/>
                <a:cs typeface="Times New Roman"/>
              </a:rPr>
              <a:t>r</a:t>
            </a:r>
            <a:r>
              <a:rPr sz="4200" spc="5" baseline="-1035" dirty="0" err="1" smtClean="0">
                <a:latin typeface="Times New Roman"/>
                <a:cs typeface="Times New Roman"/>
              </a:rPr>
              <a:t>oce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sso</a:t>
            </a:r>
            <a:r>
              <a:rPr sz="4200" spc="150" baseline="-1035" dirty="0" smtClean="0">
                <a:latin typeface="Times New Roman"/>
                <a:cs typeface="Times New Roman"/>
              </a:rPr>
              <a:t> </a:t>
            </a:r>
            <a:r>
              <a:rPr lang="pt-BR" sz="4200" spc="0" baseline="-1035" dirty="0" smtClean="0">
                <a:latin typeface="Times New Roman"/>
                <a:cs typeface="Times New Roman"/>
              </a:rPr>
              <a:t>não</a:t>
            </a:r>
            <a:r>
              <a:rPr sz="4200" spc="674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f</a:t>
            </a:r>
            <a:r>
              <a:rPr sz="4200" spc="0" baseline="-1035" dirty="0" err="1" smtClean="0">
                <a:latin typeface="Times New Roman"/>
                <a:cs typeface="Times New Roman"/>
              </a:rPr>
              <a:t>un</a:t>
            </a:r>
            <a:r>
              <a:rPr sz="4200" spc="4" baseline="-1035" dirty="0" err="1" smtClean="0">
                <a:latin typeface="Times New Roman"/>
                <a:cs typeface="Times New Roman"/>
              </a:rPr>
              <a:t>c</a:t>
            </a:r>
            <a:r>
              <a:rPr sz="4200" spc="9" baseline="-1035" dirty="0" err="1" smtClean="0">
                <a:latin typeface="Times New Roman"/>
                <a:cs typeface="Times New Roman"/>
              </a:rPr>
              <a:t>i</a:t>
            </a:r>
            <a:r>
              <a:rPr sz="4200" spc="4" baseline="-1035" dirty="0" err="1" smtClean="0">
                <a:latin typeface="Times New Roman"/>
                <a:cs typeface="Times New Roman"/>
              </a:rPr>
              <a:t>o</a:t>
            </a:r>
            <a:r>
              <a:rPr sz="4200" spc="0" baseline="-1035" dirty="0" err="1" smtClean="0">
                <a:latin typeface="Times New Roman"/>
                <a:cs typeface="Times New Roman"/>
              </a:rPr>
              <a:t>na</a:t>
            </a:r>
            <a:endParaRPr lang="pt-BR" sz="2800" dirty="0">
              <a:latin typeface="Times New Roman"/>
              <a:cs typeface="Times New Roman"/>
            </a:endParaRPr>
          </a:p>
          <a:p>
            <a:pPr marL="355606" marR="53263">
              <a:lnSpc>
                <a:spcPts val="3195"/>
              </a:lnSpc>
              <a:spcBef>
                <a:spcPts val="148"/>
              </a:spcBef>
            </a:pPr>
            <a:r>
              <a:rPr lang="pt-BR" sz="3600" b="1" spc="5" baseline="-1035" dirty="0">
                <a:latin typeface="Times New Roman"/>
                <a:cs typeface="Times New Roman"/>
              </a:rPr>
              <a:t>OBS</a:t>
            </a:r>
            <a:r>
              <a:rPr lang="pt-BR" sz="3600" b="1" spc="5" baseline="-1035" dirty="0" smtClean="0">
                <a:latin typeface="Times New Roman"/>
                <a:cs typeface="Times New Roman"/>
              </a:rPr>
              <a:t>: O passo de mutação pode se ajustar de acordo com estratégia (espaço, tempo, fitness </a:t>
            </a:r>
            <a:r>
              <a:rPr lang="pt-BR" sz="3600" b="1" spc="5" baseline="-1035" dirty="0" err="1" smtClean="0">
                <a:latin typeface="Times New Roman"/>
                <a:cs typeface="Times New Roman"/>
              </a:rPr>
              <a:t>landscape</a:t>
            </a:r>
            <a:r>
              <a:rPr lang="pt-BR" sz="3600" b="1" spc="5" baseline="-1035" dirty="0" smtClean="0">
                <a:latin typeface="Times New Roman"/>
                <a:cs typeface="Times New Roman"/>
              </a:rPr>
              <a:t>) de busca</a:t>
            </a:r>
            <a:r>
              <a:rPr lang="pt-BR" sz="3600" b="1" spc="5" dirty="0" smtClean="0">
                <a:latin typeface="Times New Roman"/>
                <a:cs typeface="Times New Roman"/>
              </a:rPr>
              <a:t> </a:t>
            </a:r>
            <a:endParaRPr lang="pt-BR" sz="3600" b="1" spc="5" baseline="-1035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192023" cy="473964"/>
          </a:xfrm>
          <a:custGeom>
            <a:avLst/>
            <a:gdLst/>
            <a:ahLst/>
            <a:cxnLst/>
            <a:rect l="l" t="t" r="r" b="b"/>
            <a:pathLst>
              <a:path w="192023" h="473964">
                <a:moveTo>
                  <a:pt x="0" y="0"/>
                </a:moveTo>
                <a:lnTo>
                  <a:pt x="0" y="473964"/>
                </a:lnTo>
                <a:lnTo>
                  <a:pt x="192023" y="473964"/>
                </a:lnTo>
                <a:lnTo>
                  <a:pt x="1920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2217413"/>
            <a:ext cx="0" cy="283464"/>
          </a:xfrm>
          <a:custGeom>
            <a:avLst/>
            <a:gdLst/>
            <a:ahLst/>
            <a:cxnLst/>
            <a:rect l="l" t="t" r="r" b="b"/>
            <a:pathLst>
              <a:path h="283464">
                <a:moveTo>
                  <a:pt x="0" y="0"/>
                </a:moveTo>
                <a:lnTo>
                  <a:pt x="0" y="28346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66793" y="1074413"/>
            <a:ext cx="8334756" cy="1143000"/>
          </a:xfrm>
          <a:custGeom>
            <a:avLst/>
            <a:gdLst/>
            <a:ahLst/>
            <a:cxnLst/>
            <a:rect l="l" t="t" r="r" b="b"/>
            <a:pathLst>
              <a:path w="8334756" h="1143000">
                <a:moveTo>
                  <a:pt x="0" y="0"/>
                </a:moveTo>
                <a:lnTo>
                  <a:pt x="0" y="1143000"/>
                </a:lnTo>
                <a:lnTo>
                  <a:pt x="8334756" y="1142999"/>
                </a:lnTo>
                <a:lnTo>
                  <a:pt x="83347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145533" y="1138430"/>
            <a:ext cx="3849957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Mu</a:t>
            </a: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6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61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–</a:t>
            </a:r>
            <a:r>
              <a:rPr sz="3600" spc="391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6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600" spc="617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1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45532" y="1680973"/>
            <a:ext cx="7465067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Mu</a:t>
            </a: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6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61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lang="pt-BR"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não</a:t>
            </a:r>
            <a:r>
              <a:rPr sz="3600" spc="858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rr</a:t>
            </a: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6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ac</a:t>
            </a:r>
            <a:r>
              <a:rPr sz="3600" spc="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on</a:t>
            </a: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6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com um </a:t>
            </a:r>
            <a:r>
              <a:rPr lang="el-GR" sz="36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σ</a:t>
            </a:r>
            <a:endParaRPr lang="el-GR" sz="3600" spc="9" dirty="0">
              <a:solidFill>
                <a:srgbClr val="323299"/>
              </a:solidFill>
              <a:latin typeface="Times New Roman"/>
              <a:cs typeface="Times New Roman"/>
            </a:endParaRPr>
          </a:p>
          <a:p>
            <a:pPr marL="12700">
              <a:lnSpc>
                <a:spcPts val="3800"/>
              </a:lnSpc>
              <a:spcBef>
                <a:spcPts val="190"/>
              </a:spcBef>
            </a:pP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473927" y="1708247"/>
            <a:ext cx="369671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endParaRPr sz="3600" spc="9" dirty="0">
              <a:solidFill>
                <a:srgbClr val="323299"/>
              </a:solidFill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2571527"/>
            <a:ext cx="5505105" cy="5104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10"/>
              </a:lnSpc>
              <a:spcBef>
                <a:spcPts val="200"/>
              </a:spcBef>
            </a:pPr>
            <a:r>
              <a:rPr sz="2850" spc="0" baseline="11871" dirty="0" smtClean="0">
                <a:solidFill>
                  <a:srgbClr val="3232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2850" spc="333" baseline="11871" dirty="0" smtClean="0">
                <a:solidFill>
                  <a:srgbClr val="3232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-5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omo</a:t>
            </a:r>
            <a:r>
              <a:rPr sz="4800" spc="-5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4800" spc="-16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omo</a:t>
            </a:r>
            <a:r>
              <a:rPr sz="4800" spc="-5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sz="4800" spc="142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70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3150" spc="4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4800" spc="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sz="4800" spc="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3150" spc="4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800" spc="209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4800" spc="0" baseline="70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3" y="3155219"/>
            <a:ext cx="1211058" cy="1095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814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900" spc="33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sz="3200" spc="34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ts val="3384"/>
              </a:lnSpc>
              <a:spcBef>
                <a:spcPts val="755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1900" spc="333" dirty="0" smtClean="0">
                <a:solidFill>
                  <a:srgbClr val="3232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x'</a:t>
            </a:r>
            <a:r>
              <a:rPr sz="3150" spc="0" baseline="-2208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sz="3150" spc="-54" baseline="-2208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58180" y="3155219"/>
            <a:ext cx="3354953" cy="1095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3200" spc="-1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2000" spc="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32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3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(τ</a:t>
            </a:r>
            <a:r>
              <a:rPr sz="3200" spc="-6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2000" spc="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3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855" marR="64677">
              <a:lnSpc>
                <a:spcPts val="3975"/>
              </a:lnSpc>
              <a:spcBef>
                <a:spcPts val="172"/>
              </a:spcBef>
            </a:pPr>
            <a:r>
              <a:rPr sz="32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3150" spc="0" baseline="-2208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sz="3150" spc="32" baseline="-2208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sz="3200" spc="-3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sz="3200" spc="34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2000" spc="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3200" spc="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3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924800" y="6183630"/>
            <a:ext cx="581640" cy="442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85"/>
              </a:lnSpc>
              <a:spcBef>
                <a:spcPts val="174"/>
              </a:spcBef>
            </a:pPr>
            <a:r>
              <a:rPr sz="3200" dirty="0" smtClean="0">
                <a:latin typeface="Times New Roman"/>
                <a:cs typeface="Times New Roman"/>
              </a:rPr>
              <a:t>n</a:t>
            </a:r>
            <a:r>
              <a:rPr sz="3150" baseline="26227" dirty="0" smtClean="0">
                <a:latin typeface="Times New Roman"/>
                <a:cs typeface="Times New Roman"/>
              </a:rPr>
              <a:t>½</a:t>
            </a:r>
            <a:endParaRPr sz="21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33" y="6144885"/>
            <a:ext cx="7283675" cy="4565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900" spc="338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3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32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3200" spc="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3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32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3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3200" spc="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sz="32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3200" spc="59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3200" spc="6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3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32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3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3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sz="3200" spc="-1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3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3200" spc="18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69480" y="6193905"/>
            <a:ext cx="884443" cy="4565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3200" spc="0" dirty="0" smtClean="0">
                <a:latin typeface="Batang"/>
                <a:cs typeface="Batang"/>
              </a:rPr>
              <a:t>∝</a:t>
            </a:r>
            <a:r>
              <a:rPr sz="3200" spc="4" dirty="0" smtClean="0">
                <a:latin typeface="Times New Roman"/>
                <a:cs typeface="Times New Roman"/>
              </a:rPr>
              <a:t>1</a:t>
            </a:r>
            <a:r>
              <a:rPr sz="3200" spc="0" dirty="0" smtClean="0">
                <a:latin typeface="Times New Roman"/>
                <a:cs typeface="Times New Roman"/>
              </a:rPr>
              <a:t>/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33" y="6728577"/>
            <a:ext cx="9065267" cy="5104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10"/>
              </a:lnSpc>
              <a:spcBef>
                <a:spcPts val="200"/>
              </a:spcBef>
            </a:pPr>
            <a:r>
              <a:rPr sz="2850" spc="0" baseline="11871" dirty="0" smtClean="0">
                <a:solidFill>
                  <a:srgbClr val="3232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2850" spc="333" baseline="11871" dirty="0" smtClean="0">
                <a:solidFill>
                  <a:srgbClr val="3232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4" baseline="8152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</a:t>
            </a:r>
            <a:r>
              <a:rPr sz="4800" spc="-4" baseline="8152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4800" spc="0" baseline="8152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1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4800" spc="615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8152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4800" spc="-4" baseline="8152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4800" spc="4" baseline="8152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4800" spc="0" baseline="8152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sz="4800" spc="4" baseline="8152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sz="4800" spc="0" baseline="8152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4800" spc="-4" baseline="8152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ção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sz="4800" spc="18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sz="4800" spc="343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sz="4800" spc="-37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-4" baseline="745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sz="3150" spc="0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sz="3150" spc="414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70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  <a:r>
              <a:rPr sz="4800" spc="516" baseline="70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sz="4800" spc="343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4800" spc="-37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-4" baseline="745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sz="3150" spc="0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pt-BR" sz="3150" spc="0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15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evitar passos muit</a:t>
            </a:r>
            <a:r>
              <a:rPr lang="pt-BR" sz="3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pequenos</a:t>
            </a:r>
            <a:endParaRPr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4769" y="1556003"/>
            <a:ext cx="19202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066793" y="1556003"/>
            <a:ext cx="353568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68579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66793" y="1978152"/>
            <a:ext cx="353568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74769" y="2029967"/>
            <a:ext cx="12344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998213" y="2029967"/>
            <a:ext cx="422147" cy="1874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217413"/>
            <a:ext cx="236982" cy="2347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217413"/>
            <a:ext cx="185165" cy="2347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74769" y="2452115"/>
            <a:ext cx="36042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13"/>
          <p:cNvSpPr txBox="1"/>
          <p:nvPr/>
        </p:nvSpPr>
        <p:spPr>
          <a:xfrm>
            <a:off x="1145532" y="4250858"/>
            <a:ext cx="8455668" cy="1579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10"/>
              </a:lnSpc>
              <a:spcBef>
                <a:spcPts val="200"/>
              </a:spcBef>
            </a:pPr>
            <a:r>
              <a:rPr sz="2850" spc="0" baseline="11871" dirty="0" smtClean="0">
                <a:solidFill>
                  <a:srgbClr val="3232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2850" spc="333" baseline="11871" dirty="0" smtClean="0">
                <a:solidFill>
                  <a:srgbClr val="3232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0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passo simples por indivíduo calculado pelo produto do passo de mutação por uma distribuição </a:t>
            </a:r>
            <a:r>
              <a:rPr lang="pt-BR" sz="4000" spc="0" baseline="8152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lognormal</a:t>
            </a:r>
            <a:endParaRPr lang="pt-BR" sz="4000" spc="0" baseline="8152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ts val="4010"/>
              </a:lnSpc>
              <a:spcBef>
                <a:spcPts val="200"/>
              </a:spcBef>
            </a:pPr>
            <a:r>
              <a:rPr lang="pt-BR" sz="2850" baseline="11871" dirty="0">
                <a:solidFill>
                  <a:srgbClr val="3232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850" spc="333" baseline="11871" dirty="0">
                <a:solidFill>
                  <a:srgbClr val="3232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00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4000" baseline="8152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passo </a:t>
            </a:r>
            <a:r>
              <a:rPr lang="pt-BR" sz="400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mutação é o mesmo em todas as direções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268223" cy="473964"/>
          </a:xfrm>
          <a:custGeom>
            <a:avLst/>
            <a:gdLst/>
            <a:ahLst/>
            <a:cxnLst/>
            <a:rect l="l" t="t" r="r" b="b"/>
            <a:pathLst>
              <a:path w="268223" h="473964">
                <a:moveTo>
                  <a:pt x="0" y="0"/>
                </a:moveTo>
                <a:lnTo>
                  <a:pt x="0" y="473964"/>
                </a:lnTo>
                <a:lnTo>
                  <a:pt x="268223" y="473964"/>
                </a:lnTo>
                <a:lnTo>
                  <a:pt x="2682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2217413"/>
            <a:ext cx="0" cy="283464"/>
          </a:xfrm>
          <a:custGeom>
            <a:avLst/>
            <a:gdLst/>
            <a:ahLst/>
            <a:cxnLst/>
            <a:rect l="l" t="t" r="r" b="b"/>
            <a:pathLst>
              <a:path h="283464">
                <a:moveTo>
                  <a:pt x="0" y="0"/>
                </a:moveTo>
                <a:lnTo>
                  <a:pt x="0" y="28346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142993" y="1074413"/>
            <a:ext cx="8258556" cy="1143000"/>
          </a:xfrm>
          <a:custGeom>
            <a:avLst/>
            <a:gdLst/>
            <a:ahLst/>
            <a:cxnLst/>
            <a:rect l="l" t="t" r="r" b="b"/>
            <a:pathLst>
              <a:path w="8258556" h="1143000">
                <a:moveTo>
                  <a:pt x="0" y="0"/>
                </a:moveTo>
                <a:lnTo>
                  <a:pt x="0" y="1143000"/>
                </a:lnTo>
                <a:lnTo>
                  <a:pt x="8258556" y="1142999"/>
                </a:lnTo>
                <a:lnTo>
                  <a:pt x="82585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24200" y="2362200"/>
            <a:ext cx="3345179" cy="3657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119628" y="2357628"/>
            <a:ext cx="3354324" cy="3666744"/>
          </a:xfrm>
          <a:custGeom>
            <a:avLst/>
            <a:gdLst/>
            <a:ahLst/>
            <a:cxnLst/>
            <a:rect l="l" t="t" r="r" b="b"/>
            <a:pathLst>
              <a:path w="3354324" h="3666744">
                <a:moveTo>
                  <a:pt x="0" y="0"/>
                </a:moveTo>
                <a:lnTo>
                  <a:pt x="0" y="3666743"/>
                </a:lnTo>
                <a:lnTo>
                  <a:pt x="3354324" y="3666743"/>
                </a:lnTo>
                <a:lnTo>
                  <a:pt x="3354324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221733" y="1633191"/>
            <a:ext cx="2158356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Mu</a:t>
            </a:r>
            <a:r>
              <a:rPr sz="40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an</a:t>
            </a:r>
            <a:r>
              <a:rPr sz="40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te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37757" y="1633191"/>
            <a:ext cx="103960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000" spc="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35169" y="1633191"/>
            <a:ext cx="116452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ig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ua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57016" y="1633191"/>
            <a:ext cx="364335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0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ro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ss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il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han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ca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74139" y="6416855"/>
            <a:ext cx="427797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dirty="0" smtClean="0">
                <a:latin typeface="Times New Roman"/>
                <a:cs typeface="Times New Roman"/>
              </a:rPr>
              <a:t>C</a:t>
            </a:r>
            <a:r>
              <a:rPr lang="pt-BR" sz="2800" dirty="0" smtClean="0">
                <a:latin typeface="Times New Roman"/>
                <a:cs typeface="Times New Roman"/>
              </a:rPr>
              <a:t>í</a:t>
            </a:r>
            <a:r>
              <a:rPr sz="280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ul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odo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14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5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86325" y="6416855"/>
            <a:ext cx="222189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ê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1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22294" y="6845099"/>
            <a:ext cx="497616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ob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li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5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30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19628" y="2357628"/>
            <a:ext cx="3354324" cy="36667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874769" y="1556003"/>
            <a:ext cx="26822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142993" y="1556003"/>
            <a:ext cx="277368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144779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42993" y="1978152"/>
            <a:ext cx="277368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74769" y="2029967"/>
            <a:ext cx="12344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998213" y="2029967"/>
            <a:ext cx="422147" cy="1874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217413"/>
            <a:ext cx="236982" cy="2347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217413"/>
            <a:ext cx="185165" cy="2347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74769" y="2452115"/>
            <a:ext cx="36042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/>
          <p:nvPr/>
        </p:nvSpPr>
        <p:spPr>
          <a:xfrm>
            <a:off x="874769" y="1556003"/>
            <a:ext cx="268223" cy="473964"/>
          </a:xfrm>
          <a:custGeom>
            <a:avLst/>
            <a:gdLst/>
            <a:ahLst/>
            <a:cxnLst/>
            <a:rect l="l" t="t" r="r" b="b"/>
            <a:pathLst>
              <a:path w="268223" h="473964">
                <a:moveTo>
                  <a:pt x="0" y="0"/>
                </a:moveTo>
                <a:lnTo>
                  <a:pt x="0" y="473964"/>
                </a:lnTo>
                <a:lnTo>
                  <a:pt x="268223" y="473964"/>
                </a:lnTo>
                <a:lnTo>
                  <a:pt x="2682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35195" y="2217413"/>
            <a:ext cx="0" cy="283464"/>
          </a:xfrm>
          <a:custGeom>
            <a:avLst/>
            <a:gdLst/>
            <a:ahLst/>
            <a:cxnLst/>
            <a:rect l="l" t="t" r="r" b="b"/>
            <a:pathLst>
              <a:path h="283464">
                <a:moveTo>
                  <a:pt x="0" y="0"/>
                </a:moveTo>
                <a:lnTo>
                  <a:pt x="0" y="28346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142993" y="1074413"/>
            <a:ext cx="8258556" cy="1143000"/>
          </a:xfrm>
          <a:custGeom>
            <a:avLst/>
            <a:gdLst/>
            <a:ahLst/>
            <a:cxnLst/>
            <a:rect l="l" t="t" r="r" b="b"/>
            <a:pathLst>
              <a:path w="8258556" h="1143000">
                <a:moveTo>
                  <a:pt x="0" y="0"/>
                </a:moveTo>
                <a:lnTo>
                  <a:pt x="0" y="1143000"/>
                </a:lnTo>
                <a:lnTo>
                  <a:pt x="8258556" y="1142999"/>
                </a:lnTo>
                <a:lnTo>
                  <a:pt x="82585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221733" y="1138430"/>
            <a:ext cx="3849957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Mu</a:t>
            </a: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6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61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–</a:t>
            </a:r>
            <a:r>
              <a:rPr sz="3600" spc="391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6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600" spc="617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2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21733" y="1680973"/>
            <a:ext cx="7168447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Mu</a:t>
            </a: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6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61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lang="pt-BR"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não</a:t>
            </a:r>
            <a:r>
              <a:rPr sz="3600" spc="858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rr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6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ac</a:t>
            </a:r>
            <a:r>
              <a:rPr sz="3600" spc="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on</a:t>
            </a: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6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600" spc="225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om</a:t>
            </a:r>
            <a:r>
              <a:rPr sz="3600" spc="651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b="1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endParaRPr sz="3600" b="1" dirty="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240929" y="1727201"/>
            <a:ext cx="1271872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9"/>
              </a:lnSpc>
              <a:spcBef>
                <a:spcPts val="169"/>
              </a:spcBef>
            </a:pPr>
            <a:r>
              <a:rPr lang="el-GR" sz="36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σ</a:t>
            </a:r>
            <a:r>
              <a:rPr lang="pt-BR" sz="3600" baseline="-25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endParaRPr sz="3600" dirty="0">
              <a:solidFill>
                <a:srgbClr val="323299"/>
              </a:solidFill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16933" y="2571527"/>
            <a:ext cx="6750219" cy="5104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10"/>
              </a:lnSpc>
              <a:spcBef>
                <a:spcPts val="200"/>
              </a:spcBef>
            </a:pPr>
            <a:r>
              <a:rPr sz="2850" spc="0" baseline="11871" dirty="0" smtClean="0">
                <a:solidFill>
                  <a:srgbClr val="3232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2850" spc="333" baseline="11871" dirty="0" smtClean="0">
                <a:solidFill>
                  <a:srgbClr val="3232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-5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omo</a:t>
            </a:r>
            <a:r>
              <a:rPr sz="4800" spc="-5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4800" spc="-16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omo</a:t>
            </a:r>
            <a:r>
              <a:rPr sz="4800" spc="-5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sz="4800" spc="142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70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3150" spc="4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4800" spc="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sz="4800" spc="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3150" spc="4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800" spc="209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3150" spc="4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4800" spc="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800" spc="20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3150" spc="0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4800" spc="0" baseline="70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16933" y="3155219"/>
            <a:ext cx="1255260" cy="1095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10"/>
              </a:lnSpc>
              <a:spcBef>
                <a:spcPts val="200"/>
              </a:spcBef>
            </a:pPr>
            <a:r>
              <a:rPr sz="2850" spc="0" baseline="11871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2850" spc="333" baseline="11871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sz="3150" spc="0" baseline="-9662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3150" spc="0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150" spc="-54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44195">
              <a:lnSpc>
                <a:spcPts val="3384"/>
              </a:lnSpc>
              <a:spcBef>
                <a:spcPts val="164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1900" spc="333" dirty="0" smtClean="0">
                <a:solidFill>
                  <a:srgbClr val="3232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x'</a:t>
            </a:r>
            <a:r>
              <a:rPr sz="3150" spc="0" baseline="-2208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sz="3150" spc="-54" baseline="-2208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00147" y="3155219"/>
            <a:ext cx="5944880" cy="5104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10"/>
              </a:lnSpc>
              <a:spcBef>
                <a:spcPts val="200"/>
              </a:spcBef>
            </a:pP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3150" spc="0" baseline="-9662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3150" spc="480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0" baseline="1304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3000" spc="335" baseline="1304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4800" spc="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4800" spc="-4" baseline="745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sz="4800" spc="189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0" baseline="1304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3000" spc="359" baseline="1304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4800" spc="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+</a:t>
            </a:r>
            <a:r>
              <a:rPr sz="4800" spc="-41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745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sz="4800" spc="111" baseline="745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0" baseline="1304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3000" spc="350" baseline="1304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3150" spc="0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sz="3150" spc="88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4800" spc="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56342" y="3740435"/>
            <a:ext cx="1301707" cy="5104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10"/>
              </a:lnSpc>
              <a:spcBef>
                <a:spcPts val="200"/>
              </a:spcBef>
            </a:pP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3150" spc="0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sz="3150" spc="32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sz="4800" spc="-37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sz="3150" spc="0" baseline="-9662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57761" y="3740436"/>
            <a:ext cx="3205361" cy="4774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341" marR="61036">
              <a:lnSpc>
                <a:spcPts val="4010"/>
              </a:lnSpc>
              <a:spcBef>
                <a:spcPts val="200"/>
              </a:spcBef>
            </a:pPr>
            <a:r>
              <a:rPr sz="3000" spc="0" baseline="1304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3000" spc="350" baseline="1304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-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3150" spc="0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sz="3150" spc="88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4800" spc="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16933" y="4304592"/>
            <a:ext cx="7228094" cy="4548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2850" spc="0" baseline="-1319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2850" spc="333" baseline="-1319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D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0" dirty="0" err="1" smtClean="0">
                <a:latin typeface="Times New Roman"/>
                <a:cs typeface="Times New Roman"/>
              </a:rPr>
              <a:t>as</a:t>
            </a:r>
            <a:r>
              <a:rPr sz="3200" spc="661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Ta</a:t>
            </a:r>
            <a:r>
              <a:rPr sz="3200" spc="-4" dirty="0" err="1" smtClean="0">
                <a:latin typeface="Times New Roman"/>
                <a:cs typeface="Times New Roman"/>
              </a:rPr>
              <a:t>x</a:t>
            </a:r>
            <a:r>
              <a:rPr sz="3200" spc="0" dirty="0" err="1" smtClean="0">
                <a:latin typeface="Times New Roman"/>
                <a:cs typeface="Times New Roman"/>
              </a:rPr>
              <a:t>as</a:t>
            </a:r>
            <a:r>
              <a:rPr lang="pt-BR" sz="3200" spc="0" dirty="0" smtClean="0">
                <a:latin typeface="Times New Roman"/>
                <a:cs typeface="Times New Roman"/>
              </a:rPr>
              <a:t> de </a:t>
            </a:r>
            <a:r>
              <a:rPr lang="pt-BR" sz="3200" dirty="0">
                <a:latin typeface="Times New Roman"/>
                <a:cs typeface="Times New Roman"/>
              </a:rPr>
              <a:t>Aprendizagem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221733" y="4889808"/>
            <a:ext cx="8608067" cy="9152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6441">
              <a:lnSpc>
                <a:spcPts val="3025"/>
              </a:lnSpc>
              <a:spcBef>
                <a:spcPts val="151"/>
              </a:spcBef>
            </a:pPr>
            <a:r>
              <a:rPr sz="28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sz="2800" spc="1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z="2800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800" spc="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800" spc="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800" spc="54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spc="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800" spc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800" spc="1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800" spc="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800" spc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800" spc="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sz="2800" spc="9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spc="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r>
              <a:rPr sz="2800" spc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800" spc="17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sz="2800" spc="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 mesmo p/os indivíduo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gerando uma mudança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da mutabilidade)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4747"/>
              </a:lnSpc>
              <a:spcBef>
                <a:spcPts val="163"/>
              </a:spcBef>
            </a:pP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sz="2800" spc="9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800" spc="25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8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800" spc="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1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800" spc="54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800" spc="1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800" spc="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sz="28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800" spc="17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800" spc="55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spc="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sz="2800" spc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uste</a:t>
            </a:r>
            <a:r>
              <a:rPr lang="pt-BR"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800" spc="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(permite estratégias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diferentes direções)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4747"/>
              </a:lnSpc>
              <a:spcBef>
                <a:spcPts val="163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66800" y="5029843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89"/>
              </a:lnSpc>
              <a:spcBef>
                <a:spcPts val="84"/>
              </a:spcBef>
            </a:pPr>
            <a:r>
              <a:rPr sz="2250" spc="0" baseline="167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02313" y="5353185"/>
            <a:ext cx="66483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66800" y="5880101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89"/>
              </a:lnSpc>
              <a:spcBef>
                <a:spcPts val="84"/>
              </a:spcBef>
            </a:pPr>
            <a:r>
              <a:rPr sz="2250" spc="0" baseline="167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500" dirty="0">
              <a:latin typeface="Segoe UI"/>
              <a:cs typeface="Segoe U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47800" y="6718921"/>
            <a:ext cx="2040813" cy="466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29"/>
              </a:lnSpc>
              <a:spcBef>
                <a:spcPts val="176"/>
              </a:spcBef>
            </a:pPr>
            <a:r>
              <a:rPr sz="3200" spc="0" dirty="0" smtClean="0">
                <a:latin typeface="Batang"/>
                <a:cs typeface="Batang"/>
              </a:rPr>
              <a:t>∝</a:t>
            </a:r>
            <a:r>
              <a:rPr sz="3200" spc="233" dirty="0" smtClean="0">
                <a:latin typeface="Batang"/>
                <a:cs typeface="Batang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1</a:t>
            </a:r>
            <a:r>
              <a:rPr sz="3200" spc="-5" dirty="0" smtClean="0">
                <a:latin typeface="Times New Roman"/>
                <a:cs typeface="Times New Roman"/>
              </a:rPr>
              <a:t>/</a:t>
            </a:r>
            <a:r>
              <a:rPr sz="3200" spc="11" dirty="0" smtClean="0">
                <a:latin typeface="Times New Roman"/>
                <a:cs typeface="Times New Roman"/>
              </a:rPr>
              <a:t>(</a:t>
            </a:r>
            <a:r>
              <a:rPr sz="3200" spc="0" dirty="0" smtClean="0">
                <a:latin typeface="Times New Roman"/>
                <a:cs typeface="Times New Roman"/>
              </a:rPr>
              <a:t>2</a:t>
            </a:r>
            <a:r>
              <a:rPr sz="3200" spc="9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)</a:t>
            </a:r>
            <a:r>
              <a:rPr sz="3150" spc="0" baseline="27607" dirty="0" smtClean="0">
                <a:latin typeface="Times New Roman"/>
                <a:cs typeface="Times New Roman"/>
              </a:rPr>
              <a:t>½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05200" y="6718921"/>
            <a:ext cx="2688834" cy="466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29"/>
              </a:lnSpc>
              <a:spcBef>
                <a:spcPts val="176"/>
              </a:spcBef>
            </a:pP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7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Batang"/>
                <a:cs typeface="Batang"/>
              </a:rPr>
              <a:t>τ</a:t>
            </a:r>
            <a:r>
              <a:rPr sz="3200" spc="276" dirty="0" smtClean="0">
                <a:latin typeface="Batang"/>
                <a:cs typeface="Batang"/>
              </a:rPr>
              <a:t> </a:t>
            </a:r>
            <a:r>
              <a:rPr sz="3200" spc="0" dirty="0" smtClean="0">
                <a:latin typeface="Batang"/>
                <a:cs typeface="Batang"/>
              </a:rPr>
              <a:t>∝</a:t>
            </a:r>
            <a:r>
              <a:rPr sz="3200" spc="-21" dirty="0" smtClean="0">
                <a:latin typeface="Batang"/>
                <a:cs typeface="Batang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1</a:t>
            </a:r>
            <a:r>
              <a:rPr sz="3200" spc="-5" dirty="0" smtClean="0">
                <a:latin typeface="Times New Roman"/>
                <a:cs typeface="Times New Roman"/>
              </a:rPr>
              <a:t>/</a:t>
            </a:r>
            <a:r>
              <a:rPr sz="3200" spc="0" dirty="0" smtClean="0">
                <a:latin typeface="Times New Roman"/>
                <a:cs typeface="Times New Roman"/>
              </a:rPr>
              <a:t>(2</a:t>
            </a:r>
            <a:r>
              <a:rPr sz="3200" spc="106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150" spc="0" baseline="27607" dirty="0" smtClean="0">
                <a:latin typeface="Times New Roman"/>
                <a:cs typeface="Times New Roman"/>
              </a:rPr>
              <a:t>½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43600" y="6718921"/>
            <a:ext cx="332104" cy="292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95"/>
              </a:lnSpc>
              <a:spcBef>
                <a:spcPts val="114"/>
              </a:spcBef>
            </a:pPr>
            <a:r>
              <a:rPr sz="2100" spc="0" dirty="0" smtClean="0">
                <a:latin typeface="Times New Roman"/>
                <a:cs typeface="Times New Roman"/>
              </a:rPr>
              <a:t>½</a:t>
            </a:r>
            <a:endParaRPr sz="21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16933" y="6642247"/>
            <a:ext cx="697123" cy="1017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900" spc="33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200" spc="-4" dirty="0" smtClean="0">
                <a:latin typeface="Batang"/>
                <a:cs typeface="Batang"/>
              </a:rPr>
              <a:t>τ</a:t>
            </a:r>
            <a:r>
              <a:rPr sz="3200" spc="0" dirty="0" smtClean="0">
                <a:latin typeface="Times New Roman"/>
                <a:cs typeface="Times New Roman"/>
              </a:rPr>
              <a:t>'</a:t>
            </a:r>
            <a:endParaRPr sz="3200" dirty="0">
              <a:latin typeface="Times New Roman"/>
              <a:cs typeface="Times New Roman"/>
            </a:endParaRPr>
          </a:p>
          <a:p>
            <a:pPr marL="12700" marR="39491">
              <a:lnSpc>
                <a:spcPts val="3635"/>
              </a:lnSpc>
              <a:spcBef>
                <a:spcPts val="937"/>
              </a:spcBef>
            </a:pPr>
            <a:r>
              <a:rPr sz="2850" spc="0" baseline="-2638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2850" spc="333" baseline="-2638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18001" y="7185777"/>
            <a:ext cx="3282599" cy="5104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10"/>
              </a:lnSpc>
              <a:spcBef>
                <a:spcPts val="200"/>
              </a:spcBef>
            </a:pP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3150" baseline="-9662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480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sz="4800" spc="189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sz="4800" spc="-37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-4" baseline="745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sz="3150" spc="0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sz="3150" spc="414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70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  <a:r>
              <a:rPr sz="4800" spc="501" baseline="70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3150" spc="0" baseline="-9662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sz="4800" spc="204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4800" spc="-37" baseline="815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-4" baseline="745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sz="3150" spc="0" baseline="-966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4769" y="1556003"/>
            <a:ext cx="26822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142993" y="1556003"/>
            <a:ext cx="277368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144779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42993" y="1978152"/>
            <a:ext cx="277368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74769" y="2029967"/>
            <a:ext cx="12344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998213" y="2029967"/>
            <a:ext cx="422147" cy="1874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217413"/>
            <a:ext cx="236982" cy="2347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217413"/>
            <a:ext cx="185165" cy="2347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74769" y="2452115"/>
            <a:ext cx="36042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5380</TotalTime>
  <Words>787</Words>
  <Application>Microsoft Office PowerPoint</Application>
  <PresentationFormat>Personalizar</PresentationFormat>
  <Paragraphs>180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Batang</vt:lpstr>
      <vt:lpstr>Calibri</vt:lpstr>
      <vt:lpstr>Segoe UI</vt:lpstr>
      <vt:lpstr>Segoe UI Symbol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Salgado</dc:creator>
  <cp:lastModifiedBy>Paulo Salgado</cp:lastModifiedBy>
  <cp:revision>23</cp:revision>
  <dcterms:modified xsi:type="dcterms:W3CDTF">2016-09-19T23:44:57Z</dcterms:modified>
</cp:coreProperties>
</file>