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0058400" cy="7772400"/>
  <p:notesSz cx="10058400" cy="7772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502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748277" y="3003804"/>
            <a:ext cx="437387" cy="473963"/>
          </a:xfrm>
          <a:custGeom>
            <a:avLst/>
            <a:gdLst/>
            <a:ahLst/>
            <a:cxnLst/>
            <a:rect l="l" t="t" r="r" b="b"/>
            <a:pathLst>
              <a:path w="437387" h="473963">
                <a:moveTo>
                  <a:pt x="0" y="0"/>
                </a:moveTo>
                <a:lnTo>
                  <a:pt x="0" y="473963"/>
                </a:lnTo>
                <a:lnTo>
                  <a:pt x="437387" y="473963"/>
                </a:lnTo>
                <a:lnTo>
                  <a:pt x="43738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27753" y="3000755"/>
            <a:ext cx="333756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1721" y="3425952"/>
            <a:ext cx="422148" cy="473963"/>
          </a:xfrm>
          <a:custGeom>
            <a:avLst/>
            <a:gdLst/>
            <a:ahLst/>
            <a:cxnLst/>
            <a:rect l="l" t="t" r="r" b="b"/>
            <a:pathLst>
              <a:path w="422148" h="473963">
                <a:moveTo>
                  <a:pt x="0" y="0"/>
                </a:moveTo>
                <a:lnTo>
                  <a:pt x="0" y="473963"/>
                </a:lnTo>
                <a:lnTo>
                  <a:pt x="422148" y="473963"/>
                </a:lnTo>
                <a:lnTo>
                  <a:pt x="4221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08703" y="2895600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4145" y="3349752"/>
            <a:ext cx="9014459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526539" y="2792677"/>
            <a:ext cx="317325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65641" y="2792677"/>
            <a:ext cx="232660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54617" y="4442998"/>
            <a:ext cx="5777954" cy="1015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450"/>
              </a:lnSpc>
              <a:spcBef>
                <a:spcPts val="172"/>
              </a:spcBef>
            </a:pP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la</a:t>
            </a:r>
            <a:r>
              <a:rPr sz="3200" spc="214" dirty="0" smtClean="0">
                <a:latin typeface="Times New Roman"/>
                <a:cs typeface="Times New Roman"/>
              </a:rPr>
              <a:t> </a:t>
            </a:r>
            <a:r>
              <a:rPr lang="pt-BR" sz="3200" spc="4" dirty="0" smtClean="0">
                <a:latin typeface="Times New Roman"/>
                <a:cs typeface="Times New Roman"/>
              </a:rPr>
              <a:t>09</a:t>
            </a:r>
            <a:r>
              <a:rPr sz="3200" spc="49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–</a:t>
            </a:r>
            <a:r>
              <a:rPr sz="3200" spc="343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str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ég</a:t>
            </a:r>
            <a:r>
              <a:rPr sz="3200" spc="0" dirty="0" smtClean="0">
                <a:latin typeface="Times New Roman"/>
                <a:cs typeface="Times New Roman"/>
              </a:rPr>
              <a:t>ias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Evol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vas</a:t>
            </a:r>
            <a:endParaRPr sz="3200" dirty="0">
              <a:latin typeface="Times New Roman"/>
              <a:cs typeface="Times New Roman"/>
            </a:endParaRPr>
          </a:p>
          <a:p>
            <a:pPr marL="604791" marR="634361" algn="ctr">
              <a:lnSpc>
                <a:spcPts val="3635"/>
              </a:lnSpc>
              <a:spcBef>
                <a:spcPts val="925"/>
              </a:spcBef>
            </a:pPr>
            <a:r>
              <a:rPr sz="4800" spc="-4" baseline="-1811" dirty="0" smtClean="0">
                <a:latin typeface="Times New Roman"/>
                <a:cs typeface="Times New Roman"/>
              </a:rPr>
              <a:t>Pr</a:t>
            </a:r>
            <a:r>
              <a:rPr sz="4800" spc="0" baseline="-1811" dirty="0" smtClean="0">
                <a:latin typeface="Times New Roman"/>
                <a:cs typeface="Times New Roman"/>
              </a:rPr>
              <a:t>of.</a:t>
            </a:r>
            <a:r>
              <a:rPr sz="4800" spc="200" baseline="-1811" dirty="0" smtClean="0">
                <a:latin typeface="Times New Roman"/>
                <a:cs typeface="Times New Roman"/>
              </a:rPr>
              <a:t> </a:t>
            </a:r>
            <a:r>
              <a:rPr lang="pt-BR" sz="4800" spc="0" baseline="-1811" dirty="0" smtClean="0">
                <a:latin typeface="Times New Roman"/>
                <a:cs typeface="Times New Roman"/>
              </a:rPr>
              <a:t>Paulo Salgado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48277" y="2895600"/>
            <a:ext cx="360425" cy="108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108703" y="2895600"/>
            <a:ext cx="185166" cy="108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748277" y="3003804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108703" y="3003804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185665" y="3003804"/>
            <a:ext cx="108204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748277" y="3425952"/>
            <a:ext cx="123443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71721" y="3425952"/>
            <a:ext cx="236981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08703" y="3425952"/>
            <a:ext cx="76962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85665" y="3425952"/>
            <a:ext cx="108204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48277" y="3477767"/>
            <a:ext cx="123443" cy="470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871721" y="3477767"/>
            <a:ext cx="236981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108703" y="3477767"/>
            <a:ext cx="185166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71721" y="3899915"/>
            <a:ext cx="236981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108703" y="3899915"/>
            <a:ext cx="185166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3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447793" y="4114800"/>
            <a:ext cx="3742943" cy="8031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029200" y="5105400"/>
            <a:ext cx="3692651" cy="87477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448559" y="910538"/>
            <a:ext cx="245159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966557" y="910538"/>
            <a:ext cx="71169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744019" y="910538"/>
            <a:ext cx="212515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933505" y="910538"/>
            <a:ext cx="7132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586730" y="1581098"/>
            <a:ext cx="191917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For</a:t>
            </a:r>
            <a:r>
              <a:rPr sz="44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97939" y="2760162"/>
            <a:ext cx="713699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latin typeface="Arial"/>
                <a:cs typeface="Arial"/>
              </a:rPr>
              <a:t>Ta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4" dirty="0" smtClean="0">
                <a:latin typeface="Arial"/>
                <a:cs typeface="Arial"/>
              </a:rPr>
              <a:t>f</a:t>
            </a:r>
            <a:r>
              <a:rPr sz="2400" spc="0" dirty="0" smtClean="0">
                <a:latin typeface="Arial"/>
                <a:cs typeface="Arial"/>
              </a:rPr>
              <a:t>a: 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zar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 </a:t>
            </a:r>
            <a:r>
              <a:rPr sz="2400" spc="4" dirty="0" smtClean="0">
                <a:latin typeface="Arial"/>
                <a:cs typeface="Arial"/>
              </a:rPr>
              <a:t>f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-4" dirty="0" smtClean="0">
                <a:latin typeface="Arial"/>
                <a:cs typeface="Arial"/>
              </a:rPr>
              <a:t>r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a de u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a has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e de um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óvel</a:t>
            </a:r>
            <a:endParaRPr sz="2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97939" y="3124397"/>
            <a:ext cx="2986835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bo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9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9" dirty="0" smtClean="0">
                <a:latin typeface="Arial"/>
                <a:cs typeface="Arial"/>
              </a:rPr>
              <a:t>ge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: 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-14" dirty="0" smtClean="0">
                <a:latin typeface="Arial"/>
                <a:cs typeface="Arial"/>
              </a:rPr>
              <a:t>u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ação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98694" y="3124397"/>
            <a:ext cx="1240332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-4" dirty="0" smtClean="0">
                <a:latin typeface="Arial"/>
                <a:cs typeface="Arial"/>
              </a:rPr>
              <a:t>l</a:t>
            </a:r>
            <a:r>
              <a:rPr sz="2400" spc="9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ó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554469" y="3124397"/>
            <a:ext cx="409752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latin typeface="Arial"/>
                <a:cs typeface="Arial"/>
              </a:rPr>
              <a:t>da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78141" y="3124397"/>
            <a:ext cx="851712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4" dirty="0" smtClean="0">
                <a:latin typeface="Arial"/>
                <a:cs typeface="Arial"/>
              </a:rPr>
              <a:t>f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4" dirty="0" smtClean="0">
                <a:latin typeface="Arial"/>
                <a:cs typeface="Arial"/>
              </a:rPr>
              <a:t>rm</a:t>
            </a:r>
            <a:r>
              <a:rPr sz="2400" spc="0" dirty="0" smtClean="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842249" y="3124397"/>
            <a:ext cx="249123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latin typeface="Arial"/>
                <a:cs typeface="Arial"/>
              </a:rPr>
              <a:t>+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104377" y="3124397"/>
            <a:ext cx="1122984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latin typeface="Arial"/>
                <a:cs typeface="Arial"/>
              </a:rPr>
              <a:t>se</a:t>
            </a:r>
            <a:r>
              <a:rPr sz="2400" spc="4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eç</a:t>
            </a:r>
            <a:r>
              <a:rPr sz="2400" spc="9" dirty="0" smtClean="0">
                <a:latin typeface="Arial"/>
                <a:cs typeface="Arial"/>
              </a:rPr>
              <a:t>ã</a:t>
            </a:r>
            <a:r>
              <a:rPr sz="2400" spc="0" dirty="0" smtClean="0">
                <a:latin typeface="Arial"/>
                <a:cs typeface="Arial"/>
              </a:rPr>
              <a:t>o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09419" y="5172653"/>
            <a:ext cx="181670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latin typeface="Arial"/>
                <a:cs typeface="Arial"/>
              </a:rPr>
              <a:t>Fo</a:t>
            </a:r>
            <a:r>
              <a:rPr sz="2400" spc="4" dirty="0" smtClean="0">
                <a:latin typeface="Arial"/>
                <a:cs typeface="Arial"/>
              </a:rPr>
              <a:t>rm</a:t>
            </a:r>
            <a:r>
              <a:rPr sz="2400" spc="0" dirty="0" smtClean="0">
                <a:latin typeface="Arial"/>
                <a:cs typeface="Arial"/>
              </a:rPr>
              <a:t>a </a:t>
            </a:r>
            <a:r>
              <a:rPr sz="2400" spc="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c</a:t>
            </a:r>
            <a:r>
              <a:rPr sz="2400" spc="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al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421881" y="6202876"/>
            <a:ext cx="1697836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latin typeface="Arial"/>
                <a:cs typeface="Arial"/>
              </a:rPr>
              <a:t>Fo</a:t>
            </a:r>
            <a:r>
              <a:rPr sz="2400" spc="4" dirty="0" smtClean="0">
                <a:latin typeface="Arial"/>
                <a:cs typeface="Arial"/>
              </a:rPr>
              <a:t>rm</a:t>
            </a:r>
            <a:r>
              <a:rPr sz="2400" spc="0" dirty="0" smtClean="0">
                <a:latin typeface="Arial"/>
                <a:cs typeface="Arial"/>
              </a:rPr>
              <a:t>a F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9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l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61993" y="2692907"/>
            <a:ext cx="8686800" cy="38602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733813" y="910538"/>
            <a:ext cx="250125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-4" dirty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00914" y="910538"/>
            <a:ext cx="72097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87743" y="910538"/>
            <a:ext cx="227573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Proce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sso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77942" y="1581098"/>
            <a:ext cx="233975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688350" y="1581098"/>
            <a:ext cx="414805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lang="pt-BR"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Aplicações</a:t>
            </a:r>
            <a:r>
              <a:rPr sz="4400" spc="26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16933" y="2574575"/>
            <a:ext cx="7400005" cy="946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63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b="1" spc="-4" dirty="0" smtClean="0">
                <a:latin typeface="Times New Roman"/>
                <a:cs typeface="Times New Roman"/>
              </a:rPr>
              <a:t>N</a:t>
            </a:r>
            <a:r>
              <a:rPr sz="3200" b="1" spc="4" dirty="0" smtClean="0">
                <a:latin typeface="Times New Roman"/>
                <a:cs typeface="Times New Roman"/>
              </a:rPr>
              <a:t>.</a:t>
            </a:r>
            <a:r>
              <a:rPr sz="3200" b="1" spc="0" dirty="0" smtClean="0">
                <a:latin typeface="Times New Roman"/>
                <a:cs typeface="Times New Roman"/>
              </a:rPr>
              <a:t>A</a:t>
            </a:r>
            <a:r>
              <a:rPr sz="3200" b="1" spc="4" dirty="0" smtClean="0">
                <a:latin typeface="Times New Roman"/>
                <a:cs typeface="Times New Roman"/>
              </a:rPr>
              <a:t>.S</a:t>
            </a:r>
            <a:r>
              <a:rPr sz="3200" b="1" spc="14" dirty="0" smtClean="0">
                <a:latin typeface="Times New Roman"/>
                <a:cs typeface="Times New Roman"/>
              </a:rPr>
              <a:t>.</a:t>
            </a:r>
            <a:r>
              <a:rPr sz="3200" b="1" spc="0" dirty="0" smtClean="0">
                <a:latin typeface="Times New Roman"/>
                <a:cs typeface="Times New Roman"/>
              </a:rPr>
              <a:t>A.</a:t>
            </a:r>
            <a:endParaRPr sz="3200" b="1" dirty="0">
              <a:latin typeface="Times New Roman"/>
              <a:cs typeface="Times New Roman"/>
            </a:endParaRPr>
          </a:p>
          <a:p>
            <a:pPr marL="469906">
              <a:lnSpc>
                <a:spcPts val="3195"/>
              </a:lnSpc>
              <a:spcBef>
                <a:spcPts val="796"/>
              </a:spcBef>
            </a:pPr>
            <a:r>
              <a:rPr sz="2250" spc="0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2250" spc="336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r>
              <a:rPr sz="4200" spc="119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l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latin typeface="Times New Roman"/>
                <a:cs typeface="Times New Roman"/>
              </a:rPr>
              <a:t>bo</a:t>
            </a:r>
            <a:r>
              <a:rPr sz="4200" spc="9" baseline="-1035" dirty="0" smtClean="0">
                <a:latin typeface="Times New Roman"/>
                <a:cs typeface="Times New Roman"/>
              </a:rPr>
              <a:t>r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9" baseline="-1035" dirty="0" smtClean="0">
                <a:latin typeface="Times New Roman"/>
                <a:cs typeface="Times New Roman"/>
              </a:rPr>
              <a:t>t</a:t>
            </a:r>
            <a:r>
              <a:rPr sz="4200" spc="4" baseline="-1035" dirty="0" smtClean="0">
                <a:latin typeface="Times New Roman"/>
                <a:cs typeface="Times New Roman"/>
              </a:rPr>
              <a:t>ó</a:t>
            </a:r>
            <a:r>
              <a:rPr sz="4200" spc="0" baseline="-1035" dirty="0" smtClean="0">
                <a:latin typeface="Times New Roman"/>
                <a:cs typeface="Times New Roman"/>
              </a:rPr>
              <a:t>rio</a:t>
            </a:r>
            <a:r>
              <a:rPr sz="4200" spc="184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r>
              <a:rPr sz="4200" spc="543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err="1" smtClean="0">
                <a:latin typeface="Times New Roman"/>
                <a:cs typeface="Times New Roman"/>
              </a:rPr>
              <a:t>J</a:t>
            </a:r>
            <a:r>
              <a:rPr sz="4200" spc="9" baseline="-1035" dirty="0" err="1" smtClean="0">
                <a:latin typeface="Times New Roman"/>
                <a:cs typeface="Times New Roman"/>
              </a:rPr>
              <a:t>a</a:t>
            </a:r>
            <a:r>
              <a:rPr sz="4200" spc="0" baseline="-1035" dirty="0" err="1" smtClean="0">
                <a:latin typeface="Times New Roman"/>
                <a:cs typeface="Times New Roman"/>
              </a:rPr>
              <a:t>to</a:t>
            </a:r>
            <a:r>
              <a:rPr sz="4200" spc="0" baseline="-1035" dirty="0" smtClean="0">
                <a:latin typeface="Times New Roman"/>
                <a:cs typeface="Times New Roman"/>
              </a:rPr>
              <a:t> </a:t>
            </a:r>
            <a:r>
              <a:rPr sz="4200" spc="40" baseline="-1035" dirty="0" smtClean="0">
                <a:latin typeface="Times New Roman"/>
                <a:cs typeface="Times New Roman"/>
              </a:rPr>
              <a:t> 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P</a:t>
            </a:r>
            <a:r>
              <a:rPr sz="4200" spc="0" baseline="-1035" dirty="0" err="1" smtClean="0">
                <a:latin typeface="Times New Roman"/>
                <a:cs typeface="Times New Roman"/>
              </a:rPr>
              <a:t>r</a:t>
            </a:r>
            <a:r>
              <a:rPr sz="4200" spc="4" baseline="-1035" dirty="0" err="1" smtClean="0">
                <a:latin typeface="Times New Roman"/>
                <a:cs typeface="Times New Roman"/>
              </a:rPr>
              <a:t>op</a:t>
            </a:r>
            <a:r>
              <a:rPr sz="4200" spc="0" baseline="-1035" dirty="0" err="1" smtClean="0">
                <a:latin typeface="Times New Roman"/>
                <a:cs typeface="Times New Roman"/>
              </a:rPr>
              <a:t>u</a:t>
            </a:r>
            <a:r>
              <a:rPr sz="4200" spc="9" baseline="-1035" dirty="0" err="1" smtClean="0">
                <a:latin typeface="Times New Roman"/>
                <a:cs typeface="Times New Roman"/>
              </a:rPr>
              <a:t>l</a:t>
            </a:r>
            <a:r>
              <a:rPr sz="4200" spc="0" baseline="-1035" dirty="0" err="1" smtClean="0">
                <a:latin typeface="Times New Roman"/>
                <a:cs typeface="Times New Roman"/>
              </a:rPr>
              <a:t>s</a:t>
            </a:r>
            <a:r>
              <a:rPr lang="pt-BR" sz="4200" spc="-4" baseline="-1035" dirty="0">
                <a:latin typeface="Times New Roman"/>
                <a:cs typeface="Times New Roman"/>
              </a:rPr>
              <a:t>ã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r>
              <a:rPr sz="4200" spc="184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u</a:t>
            </a:r>
            <a:r>
              <a:rPr sz="4200" spc="9" baseline="-1035" dirty="0" smtClean="0">
                <a:latin typeface="Times New Roman"/>
                <a:cs typeface="Times New Roman"/>
              </a:rPr>
              <a:t>t</a:t>
            </a:r>
            <a:r>
              <a:rPr sz="4200" spc="0" baseline="-1035" dirty="0" smtClean="0">
                <a:latin typeface="Times New Roman"/>
                <a:cs typeface="Times New Roman"/>
              </a:rPr>
              <a:t>ili</a:t>
            </a:r>
            <a:r>
              <a:rPr sz="4200" spc="14" baseline="-1035" dirty="0" smtClean="0">
                <a:latin typeface="Times New Roman"/>
                <a:cs typeface="Times New Roman"/>
              </a:rPr>
              <a:t>z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r>
              <a:rPr sz="4200" spc="184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um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16933" y="3568500"/>
            <a:ext cx="3970000" cy="1904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56418" marR="53263">
              <a:lnSpc>
                <a:spcPts val="3025"/>
              </a:lnSpc>
              <a:spcBef>
                <a:spcPts val="151"/>
              </a:spcBef>
            </a:pPr>
            <a:r>
              <a:rPr sz="2800" dirty="0" err="1" smtClean="0">
                <a:latin typeface="Times New Roman"/>
                <a:cs typeface="Times New Roman"/>
              </a:rPr>
              <a:t>sist</a:t>
            </a:r>
            <a:r>
              <a:rPr sz="2800" spc="4" dirty="0" err="1" smtClean="0">
                <a:latin typeface="Times New Roman"/>
                <a:cs typeface="Times New Roman"/>
              </a:rPr>
              <a:t>em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4" dirty="0" err="1" smtClean="0">
                <a:latin typeface="Times New Roman"/>
                <a:cs typeface="Times New Roman"/>
              </a:rPr>
              <a:t>e</a:t>
            </a:r>
            <a:r>
              <a:rPr sz="2800" spc="4" dirty="0" err="1" smtClean="0">
                <a:latin typeface="Times New Roman"/>
                <a:cs typeface="Times New Roman"/>
              </a:rPr>
              <a:t>q</a:t>
            </a:r>
            <a:r>
              <a:rPr sz="2800" spc="0" dirty="0" err="1" smtClean="0">
                <a:latin typeface="Times New Roman"/>
                <a:cs typeface="Times New Roman"/>
              </a:rPr>
              <a:t>ui</a:t>
            </a:r>
            <a:r>
              <a:rPr sz="2800" spc="9" dirty="0" err="1" smtClean="0">
                <a:latin typeface="Times New Roman"/>
                <a:cs typeface="Times New Roman"/>
              </a:rPr>
              <a:t>v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lang="pt-BR" sz="2800" spc="4" dirty="0" smtClean="0">
                <a:latin typeface="Times New Roman"/>
                <a:cs typeface="Times New Roman"/>
              </a:rPr>
              <a:t>n</a:t>
            </a:r>
            <a:r>
              <a:rPr sz="2800" spc="9" dirty="0" err="1" smtClean="0">
                <a:latin typeface="Times New Roman"/>
                <a:cs typeface="Times New Roman"/>
              </a:rPr>
              <a:t>t</a:t>
            </a:r>
            <a:r>
              <a:rPr sz="2800" spc="0" dirty="0" err="1" smtClean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  <a:p>
            <a:pPr marL="756418" marR="15977">
              <a:lnSpc>
                <a:spcPct val="95825"/>
              </a:lnSpc>
            </a:pPr>
            <a:r>
              <a:rPr sz="2800" spc="4" dirty="0" smtClean="0">
                <a:latin typeface="Times New Roman"/>
                <a:cs typeface="Times New Roman"/>
              </a:rPr>
              <a:t>de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lang="pt-BR"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err="1" smtClean="0">
                <a:latin typeface="Times New Roman"/>
                <a:cs typeface="Times New Roman"/>
              </a:rPr>
              <a:t>v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9" dirty="0" err="1" smtClean="0">
                <a:latin typeface="Times New Roman"/>
                <a:cs typeface="Times New Roman"/>
              </a:rPr>
              <a:t>lv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me</a:t>
            </a:r>
            <a:r>
              <a:rPr lang="pt-BR" sz="2800" spc="0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  <a:p>
            <a:pPr marL="12700" marR="53263">
              <a:lnSpc>
                <a:spcPct val="95825"/>
              </a:lnSpc>
              <a:spcBef>
                <a:spcPts val="918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-5" dirty="0" smtClean="0">
                <a:latin typeface="Times New Roman"/>
                <a:cs typeface="Times New Roman"/>
              </a:rPr>
              <a:t>s</a:t>
            </a:r>
            <a:r>
              <a:rPr sz="3200" spc="5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5" dirty="0" smtClean="0">
                <a:latin typeface="Times New Roman"/>
                <a:cs typeface="Times New Roman"/>
              </a:rPr>
              <a:t>rt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16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:</a:t>
            </a:r>
            <a:r>
              <a:rPr sz="3200" spc="164" dirty="0" smtClean="0">
                <a:latin typeface="Times New Roman"/>
                <a:cs typeface="Times New Roman"/>
              </a:rPr>
              <a:t> </a:t>
            </a:r>
            <a:r>
              <a:rPr sz="3200" b="1" spc="0" dirty="0" smtClean="0">
                <a:latin typeface="Times New Roman"/>
                <a:cs typeface="Times New Roman"/>
              </a:rPr>
              <a:t>F1</a:t>
            </a:r>
            <a:endParaRPr sz="3200" b="1" dirty="0">
              <a:latin typeface="Times New Roman"/>
              <a:cs typeface="Times New Roman"/>
            </a:endParaRPr>
          </a:p>
          <a:p>
            <a:pPr marL="469906">
              <a:lnSpc>
                <a:spcPts val="3195"/>
              </a:lnSpc>
              <a:spcBef>
                <a:spcPts val="981"/>
              </a:spcBef>
            </a:pPr>
            <a:r>
              <a:rPr sz="2250" spc="0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2250" spc="336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l</a:t>
            </a:r>
            <a:r>
              <a:rPr sz="4200" spc="4" baseline="-1035" dirty="0" smtClean="0">
                <a:latin typeface="Times New Roman"/>
                <a:cs typeface="Times New Roman"/>
              </a:rPr>
              <a:t>g</a:t>
            </a:r>
            <a:r>
              <a:rPr sz="4200" spc="0" baseline="-1035" dirty="0" smtClean="0">
                <a:latin typeface="Times New Roman"/>
                <a:cs typeface="Times New Roman"/>
              </a:rPr>
              <a:t>u</a:t>
            </a:r>
            <a:r>
              <a:rPr sz="4200" spc="4" baseline="-1035" dirty="0" smtClean="0">
                <a:latin typeface="Times New Roman"/>
                <a:cs typeface="Times New Roman"/>
              </a:rPr>
              <a:t>m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189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eq</a:t>
            </a:r>
            <a:r>
              <a:rPr sz="4200" spc="0" baseline="-1035" dirty="0" smtClean="0">
                <a:latin typeface="Times New Roman"/>
                <a:cs typeface="Times New Roman"/>
              </a:rPr>
              <a:t>ui</a:t>
            </a:r>
            <a:r>
              <a:rPr sz="4200" spc="4" baseline="-1035" dirty="0" smtClean="0">
                <a:latin typeface="Times New Roman"/>
                <a:cs typeface="Times New Roman"/>
              </a:rPr>
              <a:t>pe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175" baseline="-1035" dirty="0" smtClean="0">
                <a:latin typeface="Times New Roman"/>
                <a:cs typeface="Times New Roman"/>
              </a:rPr>
              <a:t> </a:t>
            </a:r>
            <a:r>
              <a:rPr sz="4200" spc="1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616935" y="3570641"/>
            <a:ext cx="3861137" cy="8072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63">
              <a:lnSpc>
                <a:spcPts val="3025"/>
              </a:lnSpc>
              <a:spcBef>
                <a:spcPts val="151"/>
              </a:spcBef>
            </a:pP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9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1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2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ar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13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  <a:p>
            <a:pPr marL="41784">
              <a:lnSpc>
                <a:spcPts val="3195"/>
              </a:lnSpc>
              <a:spcBef>
                <a:spcPts val="148"/>
              </a:spcBef>
            </a:pPr>
            <a:r>
              <a:rPr sz="4200" spc="4" baseline="-1035" dirty="0" smtClean="0">
                <a:latin typeface="Times New Roman"/>
                <a:cs typeface="Times New Roman"/>
              </a:rPr>
              <a:t>c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lang="pt-BR" sz="4200" baseline="-1035" dirty="0" err="1">
                <a:latin typeface="Times New Roman"/>
                <a:cs typeface="Times New Roman"/>
              </a:rPr>
              <a:t>n</a:t>
            </a:r>
            <a:r>
              <a:rPr sz="4200" spc="9" baseline="-1035" dirty="0" smtClean="0">
                <a:latin typeface="Times New Roman"/>
                <a:cs typeface="Times New Roman"/>
              </a:rPr>
              <a:t>a</a:t>
            </a:r>
            <a:r>
              <a:rPr sz="4200" spc="14" baseline="-1035" dirty="0" smtClean="0">
                <a:latin typeface="Times New Roman"/>
                <a:cs typeface="Times New Roman"/>
              </a:rPr>
              <a:t>g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lang="pt-BR" sz="4200" baseline="-1035" dirty="0">
                <a:latin typeface="Times New Roman"/>
                <a:cs typeface="Times New Roman"/>
              </a:rPr>
              <a:t>n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175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r>
              <a:rPr sz="4200" spc="543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err="1" smtClean="0">
                <a:latin typeface="Times New Roman"/>
                <a:cs typeface="Times New Roman"/>
              </a:rPr>
              <a:t>f</a:t>
            </a:r>
            <a:r>
              <a:rPr sz="4200" spc="4" baseline="-1035" dirty="0" err="1" smtClean="0">
                <a:latin typeface="Times New Roman"/>
                <a:cs typeface="Times New Roman"/>
              </a:rPr>
              <a:t>og</a:t>
            </a:r>
            <a:r>
              <a:rPr sz="4200" spc="0" baseline="-1035" dirty="0" err="1" smtClean="0">
                <a:latin typeface="Times New Roman"/>
                <a:cs typeface="Times New Roman"/>
              </a:rPr>
              <a:t>u</a:t>
            </a:r>
            <a:r>
              <a:rPr sz="4200" spc="4" baseline="-1035" dirty="0" err="1" smtClean="0">
                <a:latin typeface="Times New Roman"/>
                <a:cs typeface="Times New Roman"/>
              </a:rPr>
              <a:t>e</a:t>
            </a:r>
            <a:r>
              <a:rPr sz="4200" spc="0" baseline="-1035" dirty="0" err="1" smtClean="0">
                <a:latin typeface="Times New Roman"/>
                <a:cs typeface="Times New Roman"/>
              </a:rPr>
              <a:t>t</a:t>
            </a:r>
            <a:r>
              <a:rPr sz="4200" spc="4" baseline="-1035" dirty="0" err="1" smtClean="0">
                <a:latin typeface="Times New Roman"/>
                <a:cs typeface="Times New Roman"/>
              </a:rPr>
              <a:t>e</a:t>
            </a:r>
            <a:r>
              <a:rPr sz="4200" spc="0" baseline="-1035" dirty="0" err="1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72000" y="5092500"/>
            <a:ext cx="420852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1</a:t>
            </a:r>
            <a:r>
              <a:rPr sz="2800" spc="19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  sist</a:t>
            </a:r>
            <a:r>
              <a:rPr sz="2800" spc="4" dirty="0" smtClean="0">
                <a:latin typeface="Times New Roman"/>
                <a:cs typeface="Times New Roman"/>
              </a:rPr>
              <a:t>em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b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60643" y="5519219"/>
            <a:ext cx="7062708" cy="8072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55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2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ra </a:t>
            </a:r>
            <a:r>
              <a:rPr sz="2800" spc="13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29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lang="pt-BR" sz="2800" spc="14" dirty="0" smtClean="0">
                <a:latin typeface="Times New Roman"/>
                <a:cs typeface="Times New Roman"/>
              </a:rPr>
              <a:t>n</a:t>
            </a:r>
            <a:r>
              <a:rPr sz="2800" spc="0" dirty="0" err="1" smtClean="0">
                <a:latin typeface="Times New Roman"/>
                <a:cs typeface="Times New Roman"/>
              </a:rPr>
              <a:t>v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9" dirty="0" err="1" smtClean="0">
                <a:latin typeface="Times New Roman"/>
                <a:cs typeface="Times New Roman"/>
              </a:rPr>
              <a:t>l</a:t>
            </a:r>
            <a:r>
              <a:rPr sz="2800" spc="0" dirty="0" err="1" smtClean="0">
                <a:latin typeface="Times New Roman"/>
                <a:cs typeface="Times New Roman"/>
              </a:rPr>
              <a:t>vi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14" dirty="0" err="1" smtClean="0">
                <a:latin typeface="Times New Roman"/>
                <a:cs typeface="Times New Roman"/>
              </a:rPr>
              <a:t>e</a:t>
            </a:r>
            <a:r>
              <a:rPr lang="pt-BR" sz="2800" dirty="0" err="1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1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f</a:t>
            </a:r>
            <a:r>
              <a:rPr sz="2800" spc="4" dirty="0" err="1" smtClean="0">
                <a:latin typeface="Times New Roman"/>
                <a:cs typeface="Times New Roman"/>
              </a:rPr>
              <a:t>ó</a:t>
            </a:r>
            <a:r>
              <a:rPr sz="2800" spc="0" dirty="0" err="1" smtClean="0">
                <a:latin typeface="Times New Roman"/>
                <a:cs typeface="Times New Roman"/>
              </a:rPr>
              <a:t>li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12700" marR="53263">
              <a:lnSpc>
                <a:spcPts val="3195"/>
              </a:lnSpc>
              <a:spcBef>
                <a:spcPts val="148"/>
              </a:spcBef>
            </a:pPr>
            <a:r>
              <a:rPr sz="4200" spc="4" baseline="-1035" dirty="0" smtClean="0">
                <a:latin typeface="Times New Roman"/>
                <a:cs typeface="Times New Roman"/>
              </a:rPr>
              <a:t>p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9" baseline="-1035" dirty="0" smtClean="0">
                <a:latin typeface="Times New Roman"/>
                <a:cs typeface="Times New Roman"/>
              </a:rPr>
              <a:t>r</a:t>
            </a:r>
            <a:r>
              <a:rPr sz="4200" spc="0" baseline="-1035" dirty="0" smtClean="0">
                <a:latin typeface="Times New Roman"/>
                <a:cs typeface="Times New Roman"/>
              </a:rPr>
              <a:t>a </a:t>
            </a:r>
            <a:r>
              <a:rPr sz="4200" spc="136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1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us </a:t>
            </a:r>
            <a:r>
              <a:rPr sz="4200" spc="172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c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rr</a:t>
            </a:r>
            <a:r>
              <a:rPr sz="4200" spc="4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688350" y="1581098"/>
            <a:ext cx="654125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lang="pt-BR"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Resumo de características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16933" y="2574575"/>
            <a:ext cx="7400005" cy="45120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marR="53263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lang="pt-BR" sz="3200" spc="-4" dirty="0" smtClean="0">
                <a:latin typeface="Times New Roman"/>
                <a:cs typeface="Times New Roman"/>
              </a:rPr>
              <a:t>Estratégia Evolutiva é tipicamente usada para otimização de parâmetros contínuos</a:t>
            </a:r>
          </a:p>
          <a:p>
            <a:pPr marL="355600" marR="53263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lang="pt-BR" sz="3200" spc="-4" dirty="0" smtClean="0">
                <a:latin typeface="Times New Roman"/>
                <a:cs typeface="Times New Roman"/>
              </a:rPr>
              <a:t>Existe forte ênfase na criação de filhos através da mutação</a:t>
            </a:r>
          </a:p>
          <a:p>
            <a:pPr marL="355600" marR="53263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lang="pt-BR" sz="3200" spc="-4" dirty="0" smtClean="0">
                <a:latin typeface="Times New Roman"/>
                <a:cs typeface="Times New Roman"/>
              </a:rPr>
              <a:t>A mutação é implementada pela adição de um número aleatório a partir de uma distribuição Gaussiana</a:t>
            </a:r>
          </a:p>
          <a:p>
            <a:pPr marL="355600" marR="53263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lang="pt-BR" sz="3200" spc="-4" dirty="0" smtClean="0">
                <a:latin typeface="Times New Roman"/>
                <a:cs typeface="Times New Roman"/>
              </a:rPr>
              <a:t>Os parâmetros da mutação também são modificados durante a execução do algoritmo</a:t>
            </a:r>
            <a:endParaRPr sz="3200" dirty="0" smtClean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6133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688083" y="1581098"/>
            <a:ext cx="187129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32" y="2574575"/>
            <a:ext cx="7617467" cy="15036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0098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V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lang="pt-BR" sz="3200" dirty="0">
                <a:latin typeface="Times New Roman"/>
                <a:cs typeface="Times New Roman"/>
              </a:rPr>
              <a:t>ã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G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al</a:t>
            </a: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43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lang="pt-BR" sz="3200" spc="0" dirty="0" smtClean="0">
                <a:latin typeface="Times New Roman"/>
                <a:cs typeface="Times New Roman"/>
              </a:rPr>
              <a:t>Definições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lang="pt-BR" sz="3200" spc="0" dirty="0" smtClean="0">
                <a:latin typeface="Times New Roman"/>
                <a:cs typeface="Times New Roman"/>
              </a:rPr>
              <a:t> parâmetros da Estratégia Evolutiva (EE)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4229638"/>
            <a:ext cx="631449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2850" spc="0" baseline="-1525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850" spc="278" baseline="-152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x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los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455" dirty="0" smtClean="0">
                <a:latin typeface="Times New Roman"/>
                <a:cs typeface="Times New Roman"/>
              </a:rPr>
              <a:t> </a:t>
            </a:r>
            <a:r>
              <a:rPr lang="pt-BR" sz="3200" spc="0" dirty="0" smtClean="0">
                <a:latin typeface="Times New Roman"/>
                <a:cs typeface="Times New Roman"/>
              </a:rPr>
              <a:t>Definição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lang="pt-BR" sz="3200" spc="0" dirty="0" smtClean="0">
                <a:latin typeface="Times New Roman"/>
                <a:cs typeface="Times New Roman"/>
              </a:rPr>
              <a:t>Técnica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633229" y="910538"/>
            <a:ext cx="141736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lang="pt-BR"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114924" y="910538"/>
            <a:ext cx="146725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646425" y="910538"/>
            <a:ext cx="281501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lang="pt-BR"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Estratégia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644892" y="1581098"/>
            <a:ext cx="257834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88116" y="1581098"/>
            <a:ext cx="116319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(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E)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33" y="2532181"/>
            <a:ext cx="9370067" cy="25923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lang="pt-BR"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err="1" smtClean="0">
                <a:latin typeface="Times New Roman"/>
                <a:cs typeface="Times New Roman"/>
              </a:rPr>
              <a:t>v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9" dirty="0" err="1" smtClean="0">
                <a:latin typeface="Times New Roman"/>
                <a:cs typeface="Times New Roman"/>
              </a:rPr>
              <a:t>l</a:t>
            </a:r>
            <a:r>
              <a:rPr sz="2800" spc="0" dirty="0" err="1" smtClean="0">
                <a:latin typeface="Times New Roman"/>
                <a:cs typeface="Times New Roman"/>
              </a:rPr>
              <a:t>vi</a:t>
            </a:r>
            <a:r>
              <a:rPr sz="2800" spc="14" dirty="0" err="1" smtClean="0">
                <a:latin typeface="Times New Roman"/>
                <a:cs typeface="Times New Roman"/>
              </a:rPr>
              <a:t>d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246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em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dirty="0" err="1">
                <a:latin typeface="Times New Roman"/>
                <a:cs typeface="Times New Roman"/>
              </a:rPr>
              <a:t>n</a:t>
            </a:r>
            <a:r>
              <a:rPr sz="2800" spc="1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lang="pt-BR" sz="2800" spc="0" dirty="0" smtClean="0">
                <a:latin typeface="Times New Roman"/>
                <a:cs typeface="Times New Roman"/>
              </a:rPr>
              <a:t>na década de 60</a:t>
            </a:r>
            <a:endParaRPr sz="2800" dirty="0" smtClean="0">
              <a:latin typeface="Times New Roman"/>
              <a:cs typeface="Times New Roman"/>
            </a:endParaRPr>
          </a:p>
          <a:p>
            <a:pPr marL="12700" marR="26447">
              <a:lnSpc>
                <a:spcPct val="95825"/>
              </a:lnSpc>
              <a:spcBef>
                <a:spcPts val="333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-4" dirty="0" err="1" smtClean="0">
                <a:latin typeface="Times New Roman"/>
                <a:cs typeface="Times New Roman"/>
              </a:rPr>
              <a:t>P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ir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I.</a:t>
            </a:r>
            <a:r>
              <a:rPr sz="2800" spc="427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Rec</a:t>
            </a:r>
            <a:r>
              <a:rPr sz="2800" spc="0" dirty="0" err="1" smtClean="0">
                <a:latin typeface="Times New Roman"/>
                <a:cs typeface="Times New Roman"/>
              </a:rPr>
              <a:t>h</a:t>
            </a:r>
            <a:r>
              <a:rPr sz="2800" spc="-9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be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g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H</a:t>
            </a:r>
            <a:r>
              <a:rPr sz="2800" spc="19" dirty="0" smtClean="0">
                <a:latin typeface="Times New Roman"/>
                <a:cs typeface="Times New Roman"/>
              </a:rPr>
              <a:t>.</a:t>
            </a:r>
            <a:r>
              <a:rPr sz="2800" spc="4" dirty="0" smtClean="0">
                <a:latin typeface="Times New Roman"/>
                <a:cs typeface="Times New Roman"/>
              </a:rPr>
              <a:t>-</a:t>
            </a: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.</a:t>
            </a:r>
            <a:r>
              <a:rPr sz="2800" spc="382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hw</a:t>
            </a:r>
            <a:r>
              <a:rPr sz="2800" spc="-9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f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lang="pt-BR" sz="2800" spc="0" dirty="0" smtClean="0">
                <a:latin typeface="Times New Roman"/>
                <a:cs typeface="Times New Roman"/>
              </a:rPr>
              <a:t> na </a:t>
            </a:r>
            <a:r>
              <a:rPr lang="pt-BR" sz="2800" spc="0" dirty="0" err="1" smtClean="0">
                <a:latin typeface="Times New Roman"/>
                <a:cs typeface="Times New Roman"/>
              </a:rPr>
              <a:t>Technical</a:t>
            </a:r>
            <a:r>
              <a:rPr lang="pt-BR" sz="2800" spc="0" dirty="0" smtClean="0">
                <a:latin typeface="Times New Roman"/>
                <a:cs typeface="Times New Roman"/>
              </a:rPr>
              <a:t> </a:t>
            </a:r>
            <a:r>
              <a:rPr lang="pt-BR" sz="2800" spc="0" dirty="0" err="1" smtClean="0">
                <a:latin typeface="Times New Roman"/>
                <a:cs typeface="Times New Roman"/>
              </a:rPr>
              <a:t>University</a:t>
            </a:r>
            <a:r>
              <a:rPr lang="pt-BR" sz="2800" spc="0" dirty="0" smtClean="0">
                <a:latin typeface="Times New Roman"/>
                <a:cs typeface="Times New Roman"/>
              </a:rPr>
              <a:t> </a:t>
            </a:r>
            <a:r>
              <a:rPr lang="pt-BR" sz="2800" spc="0" dirty="0" err="1" smtClean="0">
                <a:latin typeface="Times New Roman"/>
                <a:cs typeface="Times New Roman"/>
              </a:rPr>
              <a:t>of</a:t>
            </a:r>
            <a:r>
              <a:rPr lang="pt-BR" sz="2800" spc="0" dirty="0" smtClean="0">
                <a:latin typeface="Times New Roman"/>
                <a:cs typeface="Times New Roman"/>
              </a:rPr>
              <a:t> Berlim </a:t>
            </a:r>
            <a:r>
              <a:rPr lang="pt-BR" sz="2800" dirty="0">
                <a:latin typeface="Times New Roman"/>
                <a:cs typeface="Times New Roman"/>
              </a:rPr>
              <a:t>para otimização em mecânica de fluidos</a:t>
            </a:r>
            <a:endParaRPr sz="2800" dirty="0">
              <a:latin typeface="Times New Roman"/>
              <a:cs typeface="Times New Roman"/>
            </a:endParaRPr>
          </a:p>
          <a:p>
            <a:pPr marL="12700" marR="53263">
              <a:lnSpc>
                <a:spcPct val="95825"/>
              </a:lnSpc>
              <a:spcBef>
                <a:spcPts val="475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lang="pt-BR" sz="2800" spc="4" dirty="0" smtClean="0">
                <a:latin typeface="Times New Roman"/>
                <a:cs typeface="Times New Roman"/>
              </a:rPr>
              <a:t>Aplicações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tí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s:</a:t>
            </a:r>
            <a:endParaRPr sz="2800" dirty="0">
              <a:latin typeface="Times New Roman"/>
              <a:cs typeface="Times New Roman"/>
            </a:endParaRPr>
          </a:p>
          <a:p>
            <a:pPr marL="469899" marR="53263">
              <a:lnSpc>
                <a:spcPct val="95825"/>
              </a:lnSpc>
              <a:spcBef>
                <a:spcPts val="370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pt-BR" sz="2400" spc="4" dirty="0" smtClean="0">
                <a:latin typeface="Times New Roman"/>
                <a:cs typeface="Times New Roman"/>
              </a:rPr>
              <a:t>Otimização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N</a:t>
            </a:r>
            <a:r>
              <a:rPr sz="2400" spc="4" dirty="0" err="1" smtClean="0">
                <a:latin typeface="Times New Roman"/>
                <a:cs typeface="Times New Roman"/>
              </a:rPr>
              <a:t>u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lang="pt-BR" sz="2400" spc="-4" dirty="0">
                <a:latin typeface="Times New Roman"/>
                <a:cs typeface="Times New Roman"/>
              </a:rPr>
              <a:t>é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endParaRPr sz="2400" dirty="0">
              <a:latin typeface="Times New Roman"/>
              <a:cs typeface="Times New Roman"/>
            </a:endParaRPr>
          </a:p>
          <a:p>
            <a:pPr marL="12700" marR="53263">
              <a:lnSpc>
                <a:spcPct val="95825"/>
              </a:lnSpc>
              <a:spcBef>
                <a:spcPts val="514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rí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469899" marR="53263">
              <a:lnSpc>
                <a:spcPts val="2750"/>
              </a:lnSpc>
              <a:spcBef>
                <a:spcPts val="507"/>
              </a:spcBef>
            </a:pPr>
            <a:r>
              <a:rPr sz="1950" spc="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950" spc="60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Ve</a:t>
            </a:r>
            <a:r>
              <a:rPr sz="3600" spc="4" baseline="-1207" dirty="0" smtClean="0">
                <a:latin typeface="Times New Roman"/>
                <a:cs typeface="Times New Roman"/>
              </a:rPr>
              <a:t>lo</a:t>
            </a:r>
            <a:r>
              <a:rPr sz="3600" spc="-4" baseline="-1207" dirty="0" smtClean="0">
                <a:latin typeface="Times New Roman"/>
                <a:cs typeface="Times New Roman"/>
              </a:rPr>
              <a:t>c</a:t>
            </a:r>
            <a:r>
              <a:rPr sz="3600" spc="4" baseline="-1207" dirty="0" smtClean="0">
                <a:latin typeface="Times New Roman"/>
                <a:cs typeface="Times New Roman"/>
              </a:rPr>
              <a:t>id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4" baseline="-1207" dirty="0" smtClean="0">
                <a:latin typeface="Times New Roman"/>
                <a:cs typeface="Times New Roman"/>
              </a:rPr>
              <a:t>d</a:t>
            </a:r>
            <a:r>
              <a:rPr sz="3600" spc="0" baseline="-1207" dirty="0" smtClean="0">
                <a:latin typeface="Times New Roman"/>
                <a:cs typeface="Times New Roman"/>
              </a:rPr>
              <a:t>e</a:t>
            </a:r>
            <a:r>
              <a:rPr sz="3600" spc="139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d</a:t>
            </a:r>
            <a:r>
              <a:rPr sz="3600" spc="0" baseline="-1207" dirty="0" smtClean="0">
                <a:latin typeface="Times New Roman"/>
                <a:cs typeface="Times New Roman"/>
              </a:rPr>
              <a:t>e</a:t>
            </a:r>
            <a:r>
              <a:rPr sz="3600" spc="466" baseline="-1207" dirty="0" smtClean="0">
                <a:latin typeface="Times New Roman"/>
                <a:cs typeface="Times New Roman"/>
              </a:rPr>
              <a:t> </a:t>
            </a:r>
            <a:r>
              <a:rPr lang="pt-BR" sz="3600" spc="-4" baseline="-1207" dirty="0" smtClean="0">
                <a:latin typeface="Times New Roman"/>
                <a:cs typeface="Times New Roman"/>
              </a:rPr>
              <a:t>convergência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33" y="5486400"/>
            <a:ext cx="5095204" cy="12029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899">
              <a:lnSpc>
                <a:spcPts val="2610"/>
              </a:lnSpc>
              <a:spcBef>
                <a:spcPts val="130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B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198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-9" dirty="0" smtClean="0">
                <a:latin typeface="Times New Roman"/>
                <a:cs typeface="Times New Roman"/>
              </a:rPr>
              <a:t>z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ara </a:t>
            </a:r>
            <a:r>
              <a:rPr sz="2400" spc="11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bl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mas</a:t>
            </a:r>
            <a:endParaRPr sz="2400" dirty="0">
              <a:latin typeface="Times New Roman"/>
              <a:cs typeface="Times New Roman"/>
            </a:endParaRPr>
          </a:p>
          <a:p>
            <a:pPr marL="469899" marR="45719">
              <a:lnSpc>
                <a:spcPct val="95825"/>
              </a:lnSpc>
              <a:spcBef>
                <a:spcPts val="264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Há</a:t>
            </a:r>
            <a:r>
              <a:rPr sz="2400" spc="22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ui</a:t>
            </a:r>
            <a:r>
              <a:rPr sz="2400" spc="0" dirty="0" smtClean="0">
                <a:latin typeface="Times New Roman"/>
                <a:cs typeface="Times New Roman"/>
              </a:rPr>
              <a:t>ta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ss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endParaRPr sz="2400" dirty="0">
              <a:latin typeface="Times New Roman"/>
              <a:cs typeface="Times New Roman"/>
            </a:endParaRPr>
          </a:p>
          <a:p>
            <a:pPr marL="12700" marR="45719">
              <a:lnSpc>
                <a:spcPts val="3195"/>
              </a:lnSpc>
              <a:spcBef>
                <a:spcPts val="674"/>
              </a:spcBef>
            </a:pPr>
            <a:r>
              <a:rPr sz="2550" spc="0" baseline="-1705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550" spc="524" baseline="-170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4" baseline="-1035" dirty="0" smtClean="0">
                <a:latin typeface="Times New Roman"/>
                <a:cs typeface="Times New Roman"/>
              </a:rPr>
              <a:t>pec</a:t>
            </a:r>
            <a:r>
              <a:rPr sz="4200" spc="0" baseline="-1035" dirty="0" smtClean="0">
                <a:latin typeface="Times New Roman"/>
                <a:cs typeface="Times New Roman"/>
              </a:rPr>
              <a:t>i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li</a:t>
            </a:r>
            <a:r>
              <a:rPr sz="4200" spc="14" baseline="-1035" dirty="0" smtClean="0">
                <a:latin typeface="Times New Roman"/>
                <a:cs typeface="Times New Roman"/>
              </a:rPr>
              <a:t>d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2670" y="5503841"/>
            <a:ext cx="2180825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93133" y="6758939"/>
            <a:ext cx="7166352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o-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d</a:t>
            </a:r>
            <a:r>
              <a:rPr sz="2400" spc="-9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p</a:t>
            </a:r>
            <a:r>
              <a:rPr sz="2400" spc="-9" dirty="0" err="1" smtClean="0">
                <a:latin typeface="Times New Roman"/>
                <a:cs typeface="Times New Roman"/>
              </a:rPr>
              <a:t>t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lang="pt-BR" sz="2400" spc="-4" dirty="0" err="1" smtClean="0">
                <a:latin typeface="Times New Roman"/>
                <a:cs typeface="Times New Roman"/>
              </a:rPr>
              <a:t>çã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51" dirty="0" smtClean="0">
                <a:latin typeface="Times New Roman"/>
                <a:cs typeface="Times New Roman"/>
              </a:rPr>
              <a:t> </a:t>
            </a:r>
            <a:r>
              <a:rPr sz="2400" spc="5" dirty="0" err="1" smtClean="0">
                <a:latin typeface="Times New Roman"/>
                <a:cs typeface="Times New Roman"/>
              </a:rPr>
              <a:t>p</a:t>
            </a:r>
            <a:r>
              <a:rPr sz="2400" spc="0" dirty="0" err="1" smtClean="0">
                <a:latin typeface="Times New Roman"/>
                <a:cs typeface="Times New Roman"/>
              </a:rPr>
              <a:t>arâm</a:t>
            </a:r>
            <a:r>
              <a:rPr sz="2400" spc="-5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tr</a:t>
            </a:r>
            <a:r>
              <a:rPr sz="2400" spc="5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s</a:t>
            </a:r>
            <a:r>
              <a:rPr sz="2400" spc="120" dirty="0" smtClean="0">
                <a:latin typeface="Times New Roman"/>
                <a:cs typeface="Times New Roman"/>
              </a:rPr>
              <a:t> </a:t>
            </a:r>
            <a:r>
              <a:rPr sz="2400" spc="-5" dirty="0" err="1" smtClean="0">
                <a:latin typeface="Times New Roman"/>
                <a:cs typeface="Times New Roman"/>
              </a:rPr>
              <a:t>p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5" dirty="0" err="1" smtClean="0">
                <a:latin typeface="Times New Roman"/>
                <a:cs typeface="Times New Roman"/>
              </a:rPr>
              <a:t>d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lang="pt-BR" sz="2400" spc="5" dirty="0">
                <a:latin typeface="Times New Roman"/>
                <a:cs typeface="Times New Roman"/>
              </a:rPr>
              <a:t>õ</a:t>
            </a:r>
            <a:r>
              <a:rPr sz="2400" spc="-5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s</a:t>
            </a:r>
            <a:r>
              <a:rPr sz="2400" spc="10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-9" dirty="0" err="1" smtClean="0">
                <a:latin typeface="Times New Roman"/>
                <a:cs typeface="Times New Roman"/>
              </a:rPr>
              <a:t>m</a:t>
            </a:r>
            <a:r>
              <a:rPr sz="2400" spc="-4" dirty="0" err="1" smtClean="0">
                <a:latin typeface="Times New Roman"/>
                <a:cs typeface="Times New Roman"/>
              </a:rPr>
              <a:t>u</a:t>
            </a:r>
            <a:r>
              <a:rPr sz="2400" spc="0" dirty="0" err="1" smtClean="0">
                <a:latin typeface="Times New Roman"/>
                <a:cs typeface="Times New Roman"/>
              </a:rPr>
              <a:t>ta</a:t>
            </a:r>
            <a:r>
              <a:rPr lang="pt-BR" sz="2400" spc="-4" dirty="0" err="1" smtClean="0">
                <a:latin typeface="Times New Roman"/>
                <a:cs typeface="Times New Roman"/>
              </a:rPr>
              <a:t>çã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bject 4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61993" y="2781299"/>
            <a:ext cx="8458206" cy="0"/>
          </a:xfrm>
          <a:custGeom>
            <a:avLst/>
            <a:gdLst/>
            <a:ahLst/>
            <a:cxnLst/>
            <a:rect l="l" t="t" r="r" b="b"/>
            <a:pathLst>
              <a:path w="8458206">
                <a:moveTo>
                  <a:pt x="0" y="0"/>
                </a:moveTo>
                <a:lnTo>
                  <a:pt x="8458206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61993" y="3403091"/>
            <a:ext cx="8458206" cy="0"/>
          </a:xfrm>
          <a:custGeom>
            <a:avLst/>
            <a:gdLst/>
            <a:ahLst/>
            <a:cxnLst/>
            <a:rect l="l" t="t" r="r" b="b"/>
            <a:pathLst>
              <a:path w="8458206">
                <a:moveTo>
                  <a:pt x="0" y="0"/>
                </a:moveTo>
                <a:lnTo>
                  <a:pt x="8458206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61993" y="4026407"/>
            <a:ext cx="8458206" cy="0"/>
          </a:xfrm>
          <a:custGeom>
            <a:avLst/>
            <a:gdLst/>
            <a:ahLst/>
            <a:cxnLst/>
            <a:rect l="l" t="t" r="r" b="b"/>
            <a:pathLst>
              <a:path w="8458206">
                <a:moveTo>
                  <a:pt x="0" y="0"/>
                </a:moveTo>
                <a:lnTo>
                  <a:pt x="8458206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61993" y="4686299"/>
            <a:ext cx="8458206" cy="0"/>
          </a:xfrm>
          <a:custGeom>
            <a:avLst/>
            <a:gdLst/>
            <a:ahLst/>
            <a:cxnLst/>
            <a:rect l="l" t="t" r="r" b="b"/>
            <a:pathLst>
              <a:path w="8458206">
                <a:moveTo>
                  <a:pt x="0" y="0"/>
                </a:moveTo>
                <a:lnTo>
                  <a:pt x="8458206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61993" y="5308091"/>
            <a:ext cx="8458206" cy="0"/>
          </a:xfrm>
          <a:custGeom>
            <a:avLst/>
            <a:gdLst/>
            <a:ahLst/>
            <a:cxnLst/>
            <a:rect l="l" t="t" r="r" b="b"/>
            <a:pathLst>
              <a:path w="8458206">
                <a:moveTo>
                  <a:pt x="0" y="0"/>
                </a:moveTo>
                <a:lnTo>
                  <a:pt x="8458206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61993" y="5931407"/>
            <a:ext cx="8458206" cy="0"/>
          </a:xfrm>
          <a:custGeom>
            <a:avLst/>
            <a:gdLst/>
            <a:ahLst/>
            <a:cxnLst/>
            <a:rect l="l" t="t" r="r" b="b"/>
            <a:pathLst>
              <a:path w="8458206">
                <a:moveTo>
                  <a:pt x="0" y="0"/>
                </a:moveTo>
                <a:lnTo>
                  <a:pt x="8458206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61993" y="6553200"/>
            <a:ext cx="8458206" cy="0"/>
          </a:xfrm>
          <a:custGeom>
            <a:avLst/>
            <a:gdLst/>
            <a:ahLst/>
            <a:cxnLst/>
            <a:rect l="l" t="t" r="r" b="b"/>
            <a:pathLst>
              <a:path w="8458206">
                <a:moveTo>
                  <a:pt x="0" y="0"/>
                </a:moveTo>
                <a:lnTo>
                  <a:pt x="8458206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61993" y="2781300"/>
            <a:ext cx="0" cy="3771900"/>
          </a:xfrm>
          <a:custGeom>
            <a:avLst/>
            <a:gdLst/>
            <a:ahLst/>
            <a:cxnLst/>
            <a:rect l="l" t="t" r="r" b="b"/>
            <a:pathLst>
              <a:path h="3771900">
                <a:moveTo>
                  <a:pt x="0" y="0"/>
                </a:moveTo>
                <a:lnTo>
                  <a:pt x="0" y="377190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991100" y="2781300"/>
            <a:ext cx="0" cy="3771900"/>
          </a:xfrm>
          <a:custGeom>
            <a:avLst/>
            <a:gdLst/>
            <a:ahLst/>
            <a:cxnLst/>
            <a:rect l="l" t="t" r="r" b="b"/>
            <a:pathLst>
              <a:path h="3771900">
                <a:moveTo>
                  <a:pt x="0" y="0"/>
                </a:moveTo>
                <a:lnTo>
                  <a:pt x="0" y="377190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9220200" y="2781299"/>
            <a:ext cx="0" cy="3771900"/>
          </a:xfrm>
          <a:custGeom>
            <a:avLst/>
            <a:gdLst/>
            <a:ahLst/>
            <a:cxnLst/>
            <a:rect l="l" t="t" r="r" b="b"/>
            <a:pathLst>
              <a:path h="3771900">
                <a:moveTo>
                  <a:pt x="0" y="0"/>
                </a:moveTo>
                <a:lnTo>
                  <a:pt x="0" y="377190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688350" y="1581098"/>
            <a:ext cx="175314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ab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508617" y="1581098"/>
            <a:ext cx="197518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lang="pt-BR"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Técnica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550649" y="1581098"/>
            <a:ext cx="120603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822005" y="1581098"/>
            <a:ext cx="73548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61993" y="2781300"/>
            <a:ext cx="4229106" cy="621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9"/>
              </a:spcBef>
            </a:pPr>
            <a:endParaRPr sz="500" dirty="0"/>
          </a:p>
          <a:p>
            <a:pPr marL="91433">
              <a:lnSpc>
                <a:spcPct val="95825"/>
              </a:lnSpc>
            </a:pPr>
            <a:r>
              <a:rPr sz="2800" spc="4" dirty="0" err="1" smtClean="0">
                <a:latin typeface="Times New Roman"/>
                <a:cs typeface="Times New Roman"/>
              </a:rPr>
              <a:t>Rep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lang="pt-BR" sz="2800" dirty="0" err="1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991100" y="2781300"/>
            <a:ext cx="4229100" cy="621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9"/>
              </a:spcBef>
            </a:pPr>
            <a:endParaRPr sz="500"/>
          </a:p>
          <a:p>
            <a:pPr marL="91603">
              <a:lnSpc>
                <a:spcPct val="95825"/>
              </a:lnSpc>
            </a:pPr>
            <a:r>
              <a:rPr sz="2800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222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61993" y="3403091"/>
            <a:ext cx="4229106" cy="6233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41"/>
              </a:spcBef>
            </a:pPr>
            <a:endParaRPr sz="500" dirty="0"/>
          </a:p>
          <a:p>
            <a:pPr marL="91433">
              <a:lnSpc>
                <a:spcPct val="95825"/>
              </a:lnSpc>
            </a:pPr>
            <a:r>
              <a:rPr sz="2800" spc="4" dirty="0" err="1" smtClean="0">
                <a:latin typeface="Times New Roman"/>
                <a:cs typeface="Times New Roman"/>
              </a:rPr>
              <a:t>Recomb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lang="pt-BR" sz="2800" spc="0" dirty="0" smtClean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991100" y="3403091"/>
            <a:ext cx="4229100" cy="6233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41"/>
              </a:spcBef>
            </a:pPr>
            <a:endParaRPr sz="500" dirty="0"/>
          </a:p>
          <a:p>
            <a:pPr marL="91425">
              <a:lnSpc>
                <a:spcPct val="95825"/>
              </a:lnSpc>
            </a:pPr>
            <a:r>
              <a:rPr sz="2800" dirty="0" smtClean="0">
                <a:latin typeface="Times New Roman"/>
                <a:cs typeface="Times New Roman"/>
              </a:rPr>
              <a:t>Dis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ta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u</a:t>
            </a:r>
            <a:r>
              <a:rPr sz="2800" spc="44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lang="pt-BR" sz="2800" spc="0" dirty="0" smtClean="0">
                <a:latin typeface="Times New Roman"/>
                <a:cs typeface="Times New Roman"/>
              </a:rPr>
              <a:t>n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9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med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-4" dirty="0" err="1" smtClean="0">
                <a:latin typeface="Times New Roman"/>
                <a:cs typeface="Times New Roman"/>
              </a:rPr>
              <a:t>á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61993" y="4026407"/>
            <a:ext cx="4229106" cy="659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9"/>
              </a:spcBef>
            </a:pPr>
            <a:endParaRPr sz="500" dirty="0"/>
          </a:p>
          <a:p>
            <a:pPr marL="91433">
              <a:lnSpc>
                <a:spcPct val="95825"/>
              </a:lnSpc>
            </a:pP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ut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14" dirty="0" err="1" smtClean="0">
                <a:latin typeface="Times New Roman"/>
                <a:cs typeface="Times New Roman"/>
              </a:rPr>
              <a:t>ção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991100" y="4026407"/>
            <a:ext cx="4229100" cy="659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9"/>
              </a:spcBef>
            </a:pPr>
            <a:endParaRPr sz="500" dirty="0"/>
          </a:p>
          <a:p>
            <a:pPr marL="91425">
              <a:lnSpc>
                <a:spcPct val="95825"/>
              </a:lnSpc>
            </a:pPr>
            <a:r>
              <a:rPr sz="2800" spc="-4" dirty="0" err="1" smtClean="0">
                <a:latin typeface="Times New Roman"/>
                <a:cs typeface="Times New Roman"/>
              </a:rPr>
              <a:t>P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rtur</a:t>
            </a:r>
            <a:r>
              <a:rPr sz="2800" spc="14" dirty="0" err="1" smtClean="0">
                <a:latin typeface="Times New Roman"/>
                <a:cs typeface="Times New Roman"/>
              </a:rPr>
              <a:t>b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14" dirty="0" err="1" smtClean="0">
                <a:latin typeface="Times New Roman"/>
                <a:cs typeface="Times New Roman"/>
              </a:rPr>
              <a:t>G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u</a:t>
            </a:r>
            <a:r>
              <a:rPr sz="2800" spc="9" dirty="0" err="1" smtClean="0">
                <a:latin typeface="Times New Roman"/>
                <a:cs typeface="Times New Roman"/>
              </a:rPr>
              <a:t>s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-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61993" y="4686299"/>
            <a:ext cx="4229106" cy="621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9"/>
              </a:spcBef>
            </a:pPr>
            <a:endParaRPr sz="500" dirty="0"/>
          </a:p>
          <a:p>
            <a:pPr marL="91433">
              <a:lnSpc>
                <a:spcPct val="95825"/>
              </a:lnSpc>
            </a:pPr>
            <a:r>
              <a:rPr sz="280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79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Pa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991100" y="4686299"/>
            <a:ext cx="4229100" cy="621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9"/>
              </a:spcBef>
            </a:pPr>
            <a:endParaRPr sz="500" dirty="0"/>
          </a:p>
          <a:p>
            <a:pPr marL="91603">
              <a:lnSpc>
                <a:spcPct val="95825"/>
              </a:lnSpc>
            </a:pPr>
            <a:r>
              <a:rPr sz="2800" spc="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ó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lang="pt-BR" sz="2800" spc="0" dirty="0" smtClean="0">
                <a:latin typeface="Times New Roman"/>
                <a:cs typeface="Times New Roman"/>
              </a:rPr>
              <a:t>n</a:t>
            </a:r>
            <a:r>
              <a:rPr sz="2800" spc="0" dirty="0" err="1" smtClean="0">
                <a:latin typeface="Times New Roman"/>
                <a:cs typeface="Times New Roman"/>
              </a:rPr>
              <a:t>if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1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61993" y="5308091"/>
            <a:ext cx="4229106" cy="623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41"/>
              </a:spcBef>
            </a:pPr>
            <a:endParaRPr sz="500" dirty="0"/>
          </a:p>
          <a:p>
            <a:pPr marL="91433">
              <a:lnSpc>
                <a:spcPct val="95825"/>
              </a:lnSpc>
            </a:pPr>
            <a:r>
              <a:rPr sz="280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ob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ê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ia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91100" y="5308091"/>
            <a:ext cx="4229100" cy="623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17"/>
              </a:spcBef>
            </a:pPr>
            <a:endParaRPr sz="500"/>
          </a:p>
          <a:p>
            <a:pPr marL="91425">
              <a:lnSpc>
                <a:spcPct val="95825"/>
              </a:lnSpc>
            </a:pPr>
            <a:r>
              <a:rPr sz="2800" spc="9" dirty="0" smtClean="0">
                <a:latin typeface="Times New Roman"/>
                <a:cs typeface="Times New Roman"/>
              </a:rPr>
              <a:t>(</a:t>
            </a:r>
            <a:r>
              <a:rPr sz="2800" spc="-14" dirty="0" smtClean="0">
                <a:latin typeface="Times New Roman"/>
                <a:cs typeface="Times New Roman"/>
              </a:rPr>
              <a:t>µ</a:t>
            </a:r>
            <a:r>
              <a:rPr sz="2800" spc="4" dirty="0" smtClean="0">
                <a:latin typeface="Times New Roman"/>
                <a:cs typeface="Times New Roman"/>
              </a:rPr>
              <a:t>,</a:t>
            </a:r>
            <a:r>
              <a:rPr sz="2800" spc="0" dirty="0" smtClean="0">
                <a:latin typeface="Times New Roman"/>
                <a:cs typeface="Times New Roman"/>
              </a:rPr>
              <a:t>λ) </a:t>
            </a:r>
            <a:r>
              <a:rPr sz="2800" spc="36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44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(</a:t>
            </a:r>
            <a:r>
              <a:rPr sz="2800" spc="-14" dirty="0" smtClean="0">
                <a:latin typeface="Times New Roman"/>
                <a:cs typeface="Times New Roman"/>
              </a:rPr>
              <a:t>µ</a:t>
            </a:r>
            <a:r>
              <a:rPr sz="2800" spc="4" dirty="0" smtClean="0">
                <a:latin typeface="Times New Roman"/>
                <a:cs typeface="Times New Roman"/>
              </a:rPr>
              <a:t>+</a:t>
            </a:r>
            <a:r>
              <a:rPr sz="2800" spc="14" dirty="0" smtClean="0">
                <a:latin typeface="Times New Roman"/>
                <a:cs typeface="Times New Roman"/>
              </a:rPr>
              <a:t>λ</a:t>
            </a:r>
            <a:r>
              <a:rPr sz="2800" spc="0" dirty="0" smtClean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61993" y="5931407"/>
            <a:ext cx="4229106" cy="621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9"/>
              </a:spcBef>
            </a:pPr>
            <a:endParaRPr sz="500"/>
          </a:p>
          <a:p>
            <a:pPr marL="91433">
              <a:lnSpc>
                <a:spcPct val="95825"/>
              </a:lnSpc>
            </a:pP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pec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li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91100" y="5931407"/>
            <a:ext cx="4229100" cy="621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9"/>
              </a:spcBef>
            </a:pPr>
            <a:endParaRPr sz="500" dirty="0"/>
          </a:p>
          <a:p>
            <a:pPr marL="91603">
              <a:lnSpc>
                <a:spcPct val="95825"/>
              </a:lnSpc>
            </a:pPr>
            <a:r>
              <a:rPr sz="2800" spc="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ut</a:t>
            </a:r>
            <a:r>
              <a:rPr sz="2800" spc="4" dirty="0" smtClean="0">
                <a:latin typeface="Times New Roman"/>
                <a:cs typeface="Times New Roman"/>
              </a:rPr>
              <a:t>o-</a:t>
            </a:r>
            <a:r>
              <a:rPr sz="2800" spc="4" dirty="0" err="1" smtClean="0">
                <a:latin typeface="Times New Roman"/>
                <a:cs typeface="Times New Roman"/>
              </a:rPr>
              <a:t>Ad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4" dirty="0" err="1" smtClean="0">
                <a:latin typeface="Times New Roman"/>
                <a:cs typeface="Times New Roman"/>
              </a:rPr>
              <a:t>p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688083" y="1581098"/>
            <a:ext cx="220237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954783" y="1581098"/>
            <a:ext cx="306467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lang="pt-BR" sz="4400" spc="-4" dirty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ro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du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ór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93133" y="2574575"/>
            <a:ext cx="8227067" cy="1529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Ta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f</a:t>
            </a:r>
            <a:r>
              <a:rPr sz="3200" spc="-4" dirty="0" err="1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: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b="1" spc="4" dirty="0" err="1" smtClean="0">
                <a:latin typeface="Times New Roman"/>
                <a:cs typeface="Times New Roman"/>
              </a:rPr>
              <a:t>M</a:t>
            </a:r>
            <a:r>
              <a:rPr sz="3200" b="1" spc="0" dirty="0" err="1" smtClean="0">
                <a:latin typeface="Times New Roman"/>
                <a:cs typeface="Times New Roman"/>
              </a:rPr>
              <a:t>i</a:t>
            </a:r>
            <a:r>
              <a:rPr lang="pt-BR" sz="3200" b="1" spc="4" dirty="0" smtClean="0">
                <a:latin typeface="Times New Roman"/>
                <a:cs typeface="Times New Roman"/>
              </a:rPr>
              <a:t>n</a:t>
            </a:r>
            <a:r>
              <a:rPr sz="3200" b="1" spc="0" dirty="0" err="1" smtClean="0">
                <a:latin typeface="Times New Roman"/>
                <a:cs typeface="Times New Roman"/>
              </a:rPr>
              <a:t>imi</a:t>
            </a:r>
            <a:r>
              <a:rPr sz="3200" b="1" spc="4" dirty="0" err="1" smtClean="0">
                <a:latin typeface="Times New Roman"/>
                <a:cs typeface="Times New Roman"/>
              </a:rPr>
              <a:t>z</a:t>
            </a:r>
            <a:r>
              <a:rPr sz="3200" b="1" spc="0" dirty="0" err="1" smtClean="0">
                <a:latin typeface="Times New Roman"/>
                <a:cs typeface="Times New Roman"/>
              </a:rPr>
              <a:t>ar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5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f</a:t>
            </a:r>
            <a:r>
              <a:rPr lang="pt-BR" sz="3200" spc="0" dirty="0" smtClean="0">
                <a:latin typeface="Times New Roman"/>
                <a:cs typeface="Times New Roman"/>
              </a:rPr>
              <a:t>un</a:t>
            </a:r>
            <a:r>
              <a:rPr lang="pt-BR" sz="3200" spc="-4" dirty="0" smtClean="0">
                <a:latin typeface="Times New Roman"/>
                <a:cs typeface="Times New Roman"/>
              </a:rPr>
              <a:t>ção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F</a:t>
            </a:r>
            <a:endParaRPr sz="3200" dirty="0">
              <a:latin typeface="Times New Roman"/>
              <a:cs typeface="Times New Roman"/>
            </a:endParaRPr>
          </a:p>
          <a:p>
            <a:pPr marL="469906" marR="61036">
              <a:lnSpc>
                <a:spcPts val="3219"/>
              </a:lnSpc>
              <a:spcBef>
                <a:spcPts val="613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F</a:t>
            </a:r>
            <a:r>
              <a:rPr sz="2800" spc="-4" dirty="0" smtClean="0">
                <a:latin typeface="Times New Roman"/>
                <a:cs typeface="Times New Roman"/>
              </a:rPr>
              <a:t>: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50" spc="9" baseline="24410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→R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ts val="3635"/>
              </a:lnSpc>
              <a:spcBef>
                <a:spcPts val="1136"/>
              </a:spcBef>
            </a:pPr>
            <a:r>
              <a:rPr sz="2850" spc="0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850" spc="278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800" spc="0" baseline="-1811" dirty="0" smtClean="0">
                <a:latin typeface="Times New Roman"/>
                <a:cs typeface="Times New Roman"/>
              </a:rPr>
              <a:t>Al</a:t>
            </a:r>
            <a:r>
              <a:rPr sz="4800" spc="4" baseline="-1811" dirty="0" smtClean="0">
                <a:latin typeface="Times New Roman"/>
                <a:cs typeface="Times New Roman"/>
              </a:rPr>
              <a:t>g</a:t>
            </a:r>
            <a:r>
              <a:rPr sz="4800" spc="0" baseline="-1811" dirty="0" smtClean="0">
                <a:latin typeface="Times New Roman"/>
                <a:cs typeface="Times New Roman"/>
              </a:rPr>
              <a:t>o</a:t>
            </a:r>
            <a:r>
              <a:rPr sz="4800" spc="-4" baseline="-1811" dirty="0" smtClean="0">
                <a:latin typeface="Times New Roman"/>
                <a:cs typeface="Times New Roman"/>
              </a:rPr>
              <a:t>r</a:t>
            </a:r>
            <a:r>
              <a:rPr sz="4800" spc="0" baseline="-1811" dirty="0" smtClean="0">
                <a:latin typeface="Times New Roman"/>
                <a:cs typeface="Times New Roman"/>
              </a:rPr>
              <a:t>i</a:t>
            </a:r>
            <a:r>
              <a:rPr sz="4800" spc="-4" baseline="-1811" dirty="0" smtClean="0">
                <a:latin typeface="Times New Roman"/>
                <a:cs typeface="Times New Roman"/>
              </a:rPr>
              <a:t>t</a:t>
            </a:r>
            <a:r>
              <a:rPr sz="4800" spc="9" baseline="-1811" dirty="0" smtClean="0">
                <a:latin typeface="Times New Roman"/>
                <a:cs typeface="Times New Roman"/>
              </a:rPr>
              <a:t>m</a:t>
            </a:r>
            <a:r>
              <a:rPr sz="4800" spc="0" baseline="-1811" dirty="0" smtClean="0">
                <a:latin typeface="Times New Roman"/>
                <a:cs typeface="Times New Roman"/>
              </a:rPr>
              <a:t>o:</a:t>
            </a:r>
            <a:r>
              <a:rPr sz="4800" spc="194" baseline="-1811" dirty="0" smtClean="0">
                <a:latin typeface="Times New Roman"/>
                <a:cs typeface="Times New Roman"/>
              </a:rPr>
              <a:t> </a:t>
            </a:r>
            <a:r>
              <a:rPr sz="4800" spc="0" baseline="-1811" dirty="0" smtClean="0">
                <a:latin typeface="Times New Roman"/>
                <a:cs typeface="Times New Roman"/>
              </a:rPr>
              <a:t>EE</a:t>
            </a:r>
            <a:r>
              <a:rPr sz="4800" spc="-112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smtClean="0">
                <a:latin typeface="Times New Roman"/>
                <a:cs typeface="Times New Roman"/>
              </a:rPr>
              <a:t>d</a:t>
            </a:r>
            <a:r>
              <a:rPr sz="4800" spc="0" baseline="-1811" dirty="0" smtClean="0">
                <a:latin typeface="Times New Roman"/>
                <a:cs typeface="Times New Roman"/>
              </a:rPr>
              <a:t>e</a:t>
            </a:r>
            <a:r>
              <a:rPr sz="4800" spc="630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err="1" smtClean="0">
                <a:latin typeface="Times New Roman"/>
                <a:cs typeface="Times New Roman"/>
              </a:rPr>
              <a:t>d</a:t>
            </a:r>
            <a:r>
              <a:rPr sz="4800" spc="0" baseline="-1811" dirty="0" err="1" smtClean="0">
                <a:latin typeface="Times New Roman"/>
                <a:cs typeface="Times New Roman"/>
              </a:rPr>
              <a:t>ois</a:t>
            </a:r>
            <a:r>
              <a:rPr sz="4800" spc="194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err="1" smtClean="0">
                <a:latin typeface="Times New Roman"/>
                <a:cs typeface="Times New Roman"/>
              </a:rPr>
              <a:t>M</a:t>
            </a:r>
            <a:r>
              <a:rPr sz="4800" spc="-9" baseline="-1811" dirty="0" err="1" smtClean="0">
                <a:latin typeface="Times New Roman"/>
                <a:cs typeface="Times New Roman"/>
              </a:rPr>
              <a:t>e</a:t>
            </a:r>
            <a:r>
              <a:rPr sz="4800" spc="0" baseline="-1811" dirty="0" err="1" smtClean="0">
                <a:latin typeface="Times New Roman"/>
                <a:cs typeface="Times New Roman"/>
              </a:rPr>
              <a:t>m</a:t>
            </a:r>
            <a:r>
              <a:rPr sz="4800" spc="4" baseline="-1811" dirty="0" err="1" smtClean="0">
                <a:latin typeface="Times New Roman"/>
                <a:cs typeface="Times New Roman"/>
              </a:rPr>
              <a:t>b</a:t>
            </a:r>
            <a:r>
              <a:rPr sz="4800" spc="-4" baseline="-1811" dirty="0" err="1" smtClean="0">
                <a:latin typeface="Times New Roman"/>
                <a:cs typeface="Times New Roman"/>
              </a:rPr>
              <a:t>r</a:t>
            </a:r>
            <a:r>
              <a:rPr sz="4800" spc="0" baseline="-1811" dirty="0" err="1" smtClean="0">
                <a:latin typeface="Times New Roman"/>
                <a:cs typeface="Times New Roman"/>
              </a:rPr>
              <a:t>os</a:t>
            </a:r>
            <a:r>
              <a:rPr lang="pt-BR" sz="4800" spc="0" baseline="-1811" dirty="0" smtClean="0">
                <a:latin typeface="Times New Roman"/>
                <a:cs typeface="Times New Roman"/>
              </a:rPr>
              <a:t> ((1+1)-EE)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76600" y="4230169"/>
            <a:ext cx="471594" cy="3878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55"/>
              </a:lnSpc>
              <a:spcBef>
                <a:spcPts val="152"/>
              </a:spcBef>
            </a:pPr>
            <a:r>
              <a:rPr sz="4200" baseline="-1035" dirty="0" smtClean="0">
                <a:latin typeface="Times New Roman"/>
                <a:cs typeface="Times New Roman"/>
              </a:rPr>
              <a:t>R</a:t>
            </a:r>
            <a:r>
              <a:rPr sz="2850" baseline="22885" dirty="0" smtClean="0">
                <a:latin typeface="Times New Roman"/>
                <a:cs typeface="Times New Roman"/>
              </a:rPr>
              <a:t>i</a:t>
            </a:r>
            <a:endParaRPr sz="19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50339" y="4237536"/>
            <a:ext cx="205275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33800" y="4237536"/>
            <a:ext cx="4187294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lang="pt-BR"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682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utili</a:t>
            </a:r>
            <a:r>
              <a:rPr sz="2800" spc="14" dirty="0" err="1" smtClean="0">
                <a:latin typeface="Times New Roman"/>
                <a:cs typeface="Times New Roman"/>
              </a:rPr>
              <a:t>z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4" dirty="0" err="1" smtClean="0">
                <a:latin typeface="Times New Roman"/>
                <a:cs typeface="Times New Roman"/>
              </a:rPr>
              <a:t>do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ir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9" dirty="0" err="1" smtClean="0">
                <a:latin typeface="Times New Roman"/>
                <a:cs typeface="Times New Roman"/>
              </a:rPr>
              <a:t>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4" dirty="0" err="1" smtClean="0">
                <a:latin typeface="Times New Roman"/>
                <a:cs typeface="Times New Roman"/>
              </a:rPr>
              <a:t>me</a:t>
            </a:r>
            <a:r>
              <a:rPr lang="pt-BR" sz="2800" spc="0" dirty="0" smtClean="0">
                <a:latin typeface="Times New Roman"/>
                <a:cs typeface="Times New Roman"/>
              </a:rPr>
              <a:t>n</a:t>
            </a:r>
            <a:r>
              <a:rPr sz="2800" spc="0" dirty="0" err="1" smtClean="0">
                <a:latin typeface="Times New Roman"/>
                <a:cs typeface="Times New Roman"/>
              </a:rPr>
              <a:t>te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696200" y="4237536"/>
            <a:ext cx="92822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com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50339" y="4664256"/>
            <a:ext cx="6215330" cy="19197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9867" marR="3737452" algn="ctr">
              <a:lnSpc>
                <a:spcPts val="3025"/>
              </a:lnSpc>
              <a:spcBef>
                <a:spcPts val="151"/>
              </a:spcBef>
            </a:pP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omo</a:t>
            </a:r>
            <a:r>
              <a:rPr sz="2800" spc="0" dirty="0" smtClean="0">
                <a:latin typeface="Times New Roman"/>
                <a:cs typeface="Times New Roman"/>
              </a:rPr>
              <a:t>ss</a:t>
            </a:r>
            <a:r>
              <a:rPr sz="2800" spc="4" dirty="0" smtClean="0">
                <a:latin typeface="Times New Roman"/>
                <a:cs typeface="Times New Roman"/>
              </a:rPr>
              <a:t>omo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12700" marR="53263">
              <a:lnSpc>
                <a:spcPct val="95825"/>
              </a:lnSpc>
              <a:spcBef>
                <a:spcPts val="673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lang="pt-BR" sz="2800" spc="14" dirty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ho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538" dirty="0" smtClean="0">
                <a:latin typeface="Times New Roman"/>
                <a:cs typeface="Times New Roman"/>
              </a:rPr>
              <a:t> </a:t>
            </a:r>
            <a:r>
              <a:rPr sz="2800" spc="-4" dirty="0" err="1" smtClean="0">
                <a:latin typeface="Times New Roman"/>
                <a:cs typeface="Times New Roman"/>
              </a:rPr>
              <a:t>P</a:t>
            </a:r>
            <a:r>
              <a:rPr sz="2800" spc="4" dirty="0" err="1" smtClean="0">
                <a:latin typeface="Times New Roman"/>
                <a:cs typeface="Times New Roman"/>
              </a:rPr>
              <a:t>op</a:t>
            </a:r>
            <a:r>
              <a:rPr sz="2800" spc="14" dirty="0" err="1" smtClean="0">
                <a:latin typeface="Times New Roman"/>
                <a:cs typeface="Times New Roman"/>
              </a:rPr>
              <a:t>u</a:t>
            </a:r>
            <a:r>
              <a:rPr sz="2800" spc="9" dirty="0" err="1" smtClean="0">
                <a:latin typeface="Times New Roman"/>
                <a:cs typeface="Times New Roman"/>
              </a:rPr>
              <a:t>l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1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812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Ape</a:t>
            </a:r>
            <a:r>
              <a:rPr lang="pt-BR" sz="2800" dirty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408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ut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–</a:t>
            </a:r>
            <a:r>
              <a:rPr sz="2800" spc="300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ri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um</a:t>
            </a:r>
            <a:r>
              <a:rPr sz="2800" spc="486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f</a:t>
            </a:r>
            <a:r>
              <a:rPr sz="2800" spc="-4" dirty="0" err="1" smtClean="0">
                <a:latin typeface="Times New Roman"/>
                <a:cs typeface="Times New Roman"/>
              </a:rPr>
              <a:t>i</a:t>
            </a:r>
            <a:r>
              <a:rPr sz="2800" spc="0" dirty="0" err="1" smtClean="0">
                <a:latin typeface="Times New Roman"/>
                <a:cs typeface="Times New Roman"/>
              </a:rPr>
              <a:t>lho</a:t>
            </a:r>
            <a:endParaRPr sz="2800" dirty="0">
              <a:latin typeface="Times New Roman"/>
              <a:cs typeface="Times New Roman"/>
            </a:endParaRPr>
          </a:p>
          <a:p>
            <a:pPr marL="12700" marR="53263">
              <a:lnSpc>
                <a:spcPts val="3195"/>
              </a:lnSpc>
              <a:spcBef>
                <a:spcPts val="984"/>
              </a:spcBef>
            </a:pPr>
            <a:r>
              <a:rPr sz="2250" spc="0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2250" spc="336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0" baseline="-1035" dirty="0" err="1" smtClean="0">
                <a:latin typeface="Times New Roman"/>
                <a:cs typeface="Times New Roman"/>
              </a:rPr>
              <a:t>S</a:t>
            </a:r>
            <a:r>
              <a:rPr sz="4200" spc="4" baseline="-1035" dirty="0" err="1" smtClean="0">
                <a:latin typeface="Times New Roman"/>
                <a:cs typeface="Times New Roman"/>
              </a:rPr>
              <a:t>e</a:t>
            </a:r>
            <a:r>
              <a:rPr sz="4200" spc="0" baseline="-1035" dirty="0" err="1" smtClean="0">
                <a:latin typeface="Times New Roman"/>
                <a:cs typeface="Times New Roman"/>
              </a:rPr>
              <a:t>l</a:t>
            </a:r>
            <a:r>
              <a:rPr sz="4200" spc="4" baseline="-1035" dirty="0" err="1" smtClean="0">
                <a:latin typeface="Times New Roman"/>
                <a:cs typeface="Times New Roman"/>
              </a:rPr>
              <a:t>e</a:t>
            </a:r>
            <a:r>
              <a:rPr lang="pt-BR" sz="4200" spc="4" baseline="-1035" dirty="0" err="1" smtClean="0">
                <a:latin typeface="Times New Roman"/>
                <a:cs typeface="Times New Roman"/>
              </a:rPr>
              <a:t>ção</a:t>
            </a:r>
            <a:r>
              <a:rPr sz="4200" spc="184" baseline="-1035" dirty="0" smtClean="0">
                <a:latin typeface="Times New Roman"/>
                <a:cs typeface="Times New Roman"/>
              </a:rPr>
              <a:t> </a:t>
            </a:r>
            <a:r>
              <a:rPr sz="4200" spc="14" baseline="-1035" dirty="0" smtClean="0">
                <a:latin typeface="Times New Roman"/>
                <a:cs typeface="Times New Roman"/>
              </a:rPr>
              <a:t>g</a:t>
            </a:r>
            <a:r>
              <a:rPr sz="4200" spc="0" baseline="-1035" dirty="0" smtClean="0">
                <a:latin typeface="Times New Roman"/>
                <a:cs typeface="Times New Roman"/>
              </a:rPr>
              <a:t>ul</a:t>
            </a:r>
            <a:r>
              <a:rPr sz="4200" spc="4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sa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bject 4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2783838" y="910538"/>
            <a:ext cx="220237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050539" y="910538"/>
            <a:ext cx="326200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lang="pt-BR" sz="4400" spc="-4" dirty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ro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du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ór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698238" y="1581098"/>
            <a:ext cx="369725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ud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o-có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35933" y="2574575"/>
            <a:ext cx="3762226" cy="1015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j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st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b="1" spc="0" dirty="0" smtClean="0">
                <a:latin typeface="Times New Roman"/>
                <a:cs typeface="Times New Roman"/>
              </a:rPr>
              <a:t>t</a:t>
            </a:r>
            <a:r>
              <a:rPr sz="3200" b="1" spc="-91" dirty="0" smtClean="0">
                <a:latin typeface="Times New Roman"/>
                <a:cs typeface="Times New Roman"/>
              </a:rPr>
              <a:t> </a:t>
            </a:r>
            <a:r>
              <a:rPr sz="3200" b="1" spc="0" dirty="0" smtClean="0">
                <a:latin typeface="Times New Roman"/>
                <a:cs typeface="Times New Roman"/>
              </a:rPr>
              <a:t>=</a:t>
            </a:r>
            <a:r>
              <a:rPr sz="3200" b="1" spc="-89" dirty="0" smtClean="0">
                <a:latin typeface="Times New Roman"/>
                <a:cs typeface="Times New Roman"/>
              </a:rPr>
              <a:t> </a:t>
            </a:r>
            <a:r>
              <a:rPr sz="3200" b="1" spc="0" dirty="0" smtClean="0">
                <a:latin typeface="Times New Roman"/>
                <a:cs typeface="Times New Roman"/>
              </a:rPr>
              <a:t>0</a:t>
            </a:r>
            <a:endParaRPr sz="3200" b="1" dirty="0">
              <a:latin typeface="Times New Roman"/>
              <a:cs typeface="Times New Roman"/>
            </a:endParaRPr>
          </a:p>
          <a:p>
            <a:pPr marL="12700">
              <a:lnSpc>
                <a:spcPts val="3635"/>
              </a:lnSpc>
              <a:spcBef>
                <a:spcPts val="925"/>
              </a:spcBef>
            </a:pPr>
            <a:r>
              <a:rPr sz="2850" spc="0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850" spc="278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800" spc="-4" baseline="-1811" dirty="0" smtClean="0">
                <a:latin typeface="Times New Roman"/>
                <a:cs typeface="Times New Roman"/>
              </a:rPr>
              <a:t>Cr</a:t>
            </a:r>
            <a:r>
              <a:rPr sz="4800" spc="0" baseline="-1811" dirty="0" smtClean="0">
                <a:latin typeface="Times New Roman"/>
                <a:cs typeface="Times New Roman"/>
              </a:rPr>
              <a:t>ie</a:t>
            </a:r>
            <a:r>
              <a:rPr sz="4800" spc="200" baseline="-1811" dirty="0" smtClean="0">
                <a:latin typeface="Times New Roman"/>
                <a:cs typeface="Times New Roman"/>
              </a:rPr>
              <a:t> </a:t>
            </a:r>
            <a:r>
              <a:rPr sz="4800" spc="0" baseline="-1811" dirty="0" smtClean="0">
                <a:latin typeface="Times New Roman"/>
                <a:cs typeface="Times New Roman"/>
              </a:rPr>
              <a:t>o</a:t>
            </a:r>
            <a:r>
              <a:rPr sz="4800" spc="327" baseline="-1811" dirty="0" smtClean="0">
                <a:latin typeface="Times New Roman"/>
                <a:cs typeface="Times New Roman"/>
              </a:rPr>
              <a:t> </a:t>
            </a:r>
            <a:r>
              <a:rPr sz="4800" spc="19" baseline="-1811" dirty="0" err="1" smtClean="0">
                <a:latin typeface="Times New Roman"/>
                <a:cs typeface="Times New Roman"/>
              </a:rPr>
              <a:t>p</a:t>
            </a:r>
            <a:r>
              <a:rPr sz="4800" spc="0" baseline="-1811" dirty="0" err="1" smtClean="0">
                <a:latin typeface="Times New Roman"/>
                <a:cs typeface="Times New Roman"/>
              </a:rPr>
              <a:t>o</a:t>
            </a:r>
            <a:r>
              <a:rPr lang="pt-BR" sz="4800" spc="4" baseline="-1811" dirty="0">
                <a:latin typeface="Times New Roman"/>
                <a:cs typeface="Times New Roman"/>
              </a:rPr>
              <a:t>n</a:t>
            </a:r>
            <a:r>
              <a:rPr sz="4800" spc="-4" baseline="-1811" dirty="0" smtClean="0">
                <a:latin typeface="Times New Roman"/>
                <a:cs typeface="Times New Roman"/>
              </a:rPr>
              <a:t>t</a:t>
            </a:r>
            <a:r>
              <a:rPr sz="4800" spc="0" baseline="-1811" dirty="0" smtClean="0">
                <a:latin typeface="Times New Roman"/>
                <a:cs typeface="Times New Roman"/>
              </a:rPr>
              <a:t>o</a:t>
            </a:r>
            <a:r>
              <a:rPr sz="4800" spc="200" baseline="-1811" dirty="0" smtClean="0">
                <a:latin typeface="Times New Roman"/>
                <a:cs typeface="Times New Roman"/>
              </a:rPr>
              <a:t> </a:t>
            </a:r>
            <a:r>
              <a:rPr sz="4800" spc="0" baseline="-1811" dirty="0" err="1" smtClean="0">
                <a:latin typeface="Times New Roman"/>
                <a:cs typeface="Times New Roman"/>
              </a:rPr>
              <a:t>i</a:t>
            </a:r>
            <a:r>
              <a:rPr lang="pt-BR" sz="4800" spc="4" baseline="-1811" dirty="0" smtClean="0">
                <a:latin typeface="Times New Roman"/>
                <a:cs typeface="Times New Roman"/>
              </a:rPr>
              <a:t>n</a:t>
            </a:r>
            <a:r>
              <a:rPr sz="4800" spc="0" baseline="-1811" dirty="0" err="1" smtClean="0">
                <a:latin typeface="Times New Roman"/>
                <a:cs typeface="Times New Roman"/>
              </a:rPr>
              <a:t>i</a:t>
            </a:r>
            <a:r>
              <a:rPr sz="4800" spc="9" baseline="-1811" dirty="0" err="1" smtClean="0">
                <a:latin typeface="Times New Roman"/>
                <a:cs typeface="Times New Roman"/>
              </a:rPr>
              <a:t>c</a:t>
            </a:r>
            <a:r>
              <a:rPr sz="4800" spc="0" baseline="-1811" dirty="0" err="1" smtClean="0">
                <a:latin typeface="Times New Roman"/>
                <a:cs typeface="Times New Roman"/>
              </a:rPr>
              <a:t>ial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078741" y="3147991"/>
            <a:ext cx="477690" cy="4425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85"/>
              </a:lnSpc>
              <a:spcBef>
                <a:spcPts val="174"/>
              </a:spcBef>
            </a:pPr>
            <a:r>
              <a:rPr sz="3200" b="1" spc="4" dirty="0" smtClean="0">
                <a:latin typeface="Times New Roman"/>
                <a:cs typeface="Times New Roman"/>
              </a:rPr>
              <a:t>X</a:t>
            </a:r>
            <a:r>
              <a:rPr sz="3150" b="1" spc="0" baseline="26227" dirty="0" smtClean="0">
                <a:latin typeface="Times New Roman"/>
                <a:cs typeface="Times New Roman"/>
              </a:rPr>
              <a:t>t</a:t>
            </a:r>
            <a:endParaRPr sz="2100" b="1" dirty="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587757" y="3147991"/>
            <a:ext cx="1379583" cy="5206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090"/>
              </a:lnSpc>
              <a:spcBef>
                <a:spcPts val="204"/>
              </a:spcBef>
            </a:pPr>
            <a:r>
              <a:rPr sz="4800" b="1" spc="0" baseline="8152" dirty="0" smtClean="0">
                <a:latin typeface="Times New Roman"/>
                <a:cs typeface="Times New Roman"/>
              </a:rPr>
              <a:t>=</a:t>
            </a:r>
            <a:r>
              <a:rPr sz="4800" b="1" spc="-220" baseline="8152" dirty="0" smtClean="0">
                <a:latin typeface="Times New Roman"/>
                <a:cs typeface="Times New Roman"/>
              </a:rPr>
              <a:t> </a:t>
            </a:r>
            <a:r>
              <a:rPr sz="4800" b="1" spc="0" baseline="8152" dirty="0" smtClean="0">
                <a:latin typeface="Times New Roman"/>
                <a:cs typeface="Times New Roman"/>
              </a:rPr>
              <a:t>(X</a:t>
            </a:r>
            <a:r>
              <a:rPr sz="3150" b="1" spc="4" baseline="40031" dirty="0" smtClean="0">
                <a:latin typeface="Times New Roman"/>
                <a:cs typeface="Times New Roman"/>
              </a:rPr>
              <a:t>t</a:t>
            </a:r>
            <a:r>
              <a:rPr sz="3150" b="1" spc="-4" baseline="-9662" dirty="0" smtClean="0">
                <a:latin typeface="Times New Roman"/>
                <a:cs typeface="Times New Roman"/>
              </a:rPr>
              <a:t>1</a:t>
            </a:r>
            <a:r>
              <a:rPr sz="3150" b="1" spc="0" baseline="-9662" dirty="0" smtClean="0">
                <a:latin typeface="Times New Roman"/>
                <a:cs typeface="Times New Roman"/>
              </a:rPr>
              <a:t>,</a:t>
            </a:r>
            <a:endParaRPr sz="2100" b="1" dirty="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945641" y="3147991"/>
            <a:ext cx="1156097" cy="5206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095"/>
              </a:lnSpc>
              <a:spcBef>
                <a:spcPts val="204"/>
              </a:spcBef>
            </a:pPr>
            <a:r>
              <a:rPr sz="4800" b="1" spc="4" baseline="8152" dirty="0" smtClean="0">
                <a:latin typeface="Times New Roman"/>
                <a:cs typeface="Times New Roman"/>
              </a:rPr>
              <a:t>X</a:t>
            </a:r>
            <a:r>
              <a:rPr sz="3150" b="1" spc="4" baseline="40031" dirty="0" smtClean="0">
                <a:latin typeface="Times New Roman"/>
                <a:cs typeface="Times New Roman"/>
              </a:rPr>
              <a:t>t</a:t>
            </a:r>
            <a:r>
              <a:rPr sz="3150" b="1" spc="-4" baseline="-9662" dirty="0" smtClean="0">
                <a:latin typeface="Times New Roman"/>
                <a:cs typeface="Times New Roman"/>
              </a:rPr>
              <a:t>2</a:t>
            </a:r>
            <a:r>
              <a:rPr sz="3150" b="1" spc="0" baseline="-9662" dirty="0" smtClean="0">
                <a:latin typeface="Times New Roman"/>
                <a:cs typeface="Times New Roman"/>
              </a:rPr>
              <a:t>,</a:t>
            </a:r>
            <a:r>
              <a:rPr sz="3150" b="1" spc="89" baseline="-9662" dirty="0" smtClean="0">
                <a:latin typeface="Times New Roman"/>
                <a:cs typeface="Times New Roman"/>
              </a:rPr>
              <a:t> </a:t>
            </a:r>
            <a:r>
              <a:rPr sz="3150" b="1" spc="4" baseline="-9662" dirty="0" smtClean="0">
                <a:latin typeface="Times New Roman"/>
                <a:cs typeface="Times New Roman"/>
              </a:rPr>
              <a:t>...</a:t>
            </a:r>
            <a:r>
              <a:rPr sz="3150" b="1" spc="0" baseline="-9662" dirty="0" smtClean="0">
                <a:latin typeface="Times New Roman"/>
                <a:cs typeface="Times New Roman"/>
              </a:rPr>
              <a:t>,</a:t>
            </a:r>
            <a:endParaRPr sz="2100" b="1" dirty="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079496" y="3147991"/>
            <a:ext cx="845304" cy="5206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090"/>
              </a:lnSpc>
              <a:spcBef>
                <a:spcPts val="204"/>
              </a:spcBef>
            </a:pPr>
            <a:r>
              <a:rPr sz="4800" b="1" spc="4" baseline="8152" dirty="0" smtClean="0">
                <a:latin typeface="Times New Roman"/>
                <a:cs typeface="Times New Roman"/>
              </a:rPr>
              <a:t>X</a:t>
            </a:r>
            <a:r>
              <a:rPr sz="3150" b="1" spc="4" baseline="40031" dirty="0" smtClean="0">
                <a:latin typeface="Times New Roman"/>
                <a:cs typeface="Times New Roman"/>
              </a:rPr>
              <a:t>t</a:t>
            </a:r>
            <a:r>
              <a:rPr sz="3150" b="1" spc="0" baseline="-9662" dirty="0" smtClean="0">
                <a:latin typeface="Times New Roman"/>
                <a:cs typeface="Times New Roman"/>
              </a:rPr>
              <a:t>n</a:t>
            </a:r>
            <a:r>
              <a:rPr sz="4800" b="1" spc="0" baseline="8152" dirty="0" smtClean="0">
                <a:latin typeface="Times New Roman"/>
                <a:cs typeface="Times New Roman"/>
              </a:rPr>
              <a:t>)</a:t>
            </a:r>
            <a:endParaRPr sz="3200" b="1" dirty="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35933" y="3743483"/>
            <a:ext cx="6398267" cy="137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3758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b="1" spc="0" dirty="0" smtClean="0">
                <a:latin typeface="Times New Roman"/>
                <a:cs typeface="Times New Roman"/>
              </a:rPr>
              <a:t>R</a:t>
            </a:r>
            <a:r>
              <a:rPr sz="3200" b="1" spc="6" dirty="0" smtClean="0">
                <a:latin typeface="Times New Roman"/>
                <a:cs typeface="Times New Roman"/>
              </a:rPr>
              <a:t>e</a:t>
            </a:r>
            <a:r>
              <a:rPr sz="3200" b="1" spc="-18" dirty="0" smtClean="0">
                <a:latin typeface="Times New Roman"/>
                <a:cs typeface="Times New Roman"/>
              </a:rPr>
              <a:t>p</a:t>
            </a:r>
            <a:r>
              <a:rPr sz="3200" b="1" spc="-6" dirty="0" smtClean="0">
                <a:latin typeface="Times New Roman"/>
                <a:cs typeface="Times New Roman"/>
              </a:rPr>
              <a:t>i</a:t>
            </a:r>
            <a:r>
              <a:rPr sz="3200" b="1" spc="0" dirty="0" smtClean="0">
                <a:latin typeface="Times New Roman"/>
                <a:cs typeface="Times New Roman"/>
              </a:rPr>
              <a:t>ta</a:t>
            </a:r>
            <a:r>
              <a:rPr sz="3200" b="1" spc="-42" dirty="0" smtClean="0">
                <a:latin typeface="Times New Roman"/>
                <a:cs typeface="Times New Roman"/>
              </a:rPr>
              <a:t> </a:t>
            </a:r>
            <a:r>
              <a:rPr sz="3200" b="1" spc="0" dirty="0" smtClean="0">
                <a:latin typeface="Times New Roman"/>
                <a:cs typeface="Times New Roman"/>
              </a:rPr>
              <a:t>A</a:t>
            </a:r>
            <a:r>
              <a:rPr sz="3200" b="1" spc="-9" dirty="0" smtClean="0">
                <a:latin typeface="Times New Roman"/>
                <a:cs typeface="Times New Roman"/>
              </a:rPr>
              <a:t>t</a:t>
            </a:r>
            <a:r>
              <a:rPr sz="3200" b="1" spc="0" dirty="0" smtClean="0">
                <a:latin typeface="Times New Roman"/>
                <a:cs typeface="Times New Roman"/>
              </a:rPr>
              <a:t>é</a:t>
            </a:r>
            <a:r>
              <a:rPr sz="3200" b="1" spc="139" dirty="0" smtClean="0">
                <a:latin typeface="Times New Roman"/>
                <a:cs typeface="Times New Roman"/>
              </a:rPr>
              <a:t> </a:t>
            </a:r>
            <a:r>
              <a:rPr sz="3200" b="1" spc="-4" dirty="0" smtClean="0">
                <a:latin typeface="Times New Roman"/>
                <a:cs typeface="Times New Roman"/>
              </a:rPr>
              <a:t>(</a:t>
            </a:r>
            <a:r>
              <a:rPr sz="3200" b="1" spc="-4" dirty="0" err="1" smtClean="0">
                <a:latin typeface="Times New Roman"/>
                <a:cs typeface="Times New Roman"/>
              </a:rPr>
              <a:t>C</a:t>
            </a:r>
            <a:r>
              <a:rPr sz="3200" b="1" spc="-9" dirty="0" err="1" smtClean="0">
                <a:latin typeface="Times New Roman"/>
                <a:cs typeface="Times New Roman"/>
              </a:rPr>
              <a:t>o</a:t>
            </a:r>
            <a:r>
              <a:rPr sz="3200" b="1" spc="0" dirty="0" err="1" smtClean="0">
                <a:latin typeface="Times New Roman"/>
                <a:cs typeface="Times New Roman"/>
              </a:rPr>
              <a:t>nd</a:t>
            </a:r>
            <a:r>
              <a:rPr sz="3200" b="1" spc="-4" dirty="0" err="1" smtClean="0">
                <a:latin typeface="Times New Roman"/>
                <a:cs typeface="Times New Roman"/>
              </a:rPr>
              <a:t>i</a:t>
            </a:r>
            <a:r>
              <a:rPr sz="3200" b="1" spc="0" dirty="0" err="1" smtClean="0">
                <a:latin typeface="Times New Roman"/>
                <a:cs typeface="Times New Roman"/>
              </a:rPr>
              <a:t>ç</a:t>
            </a:r>
            <a:r>
              <a:rPr sz="3200" b="1" spc="-9" dirty="0" err="1" smtClean="0">
                <a:latin typeface="Times New Roman"/>
                <a:cs typeface="Times New Roman"/>
              </a:rPr>
              <a:t>ã</a:t>
            </a:r>
            <a:r>
              <a:rPr sz="3200" b="1" spc="0" dirty="0" err="1" smtClean="0">
                <a:latin typeface="Times New Roman"/>
                <a:cs typeface="Times New Roman"/>
              </a:rPr>
              <a:t>o</a:t>
            </a:r>
            <a:r>
              <a:rPr sz="3200" b="1" spc="125" dirty="0" smtClean="0">
                <a:latin typeface="Times New Roman"/>
                <a:cs typeface="Times New Roman"/>
              </a:rPr>
              <a:t> </a:t>
            </a:r>
            <a:r>
              <a:rPr sz="3200" b="1" spc="0" dirty="0" smtClean="0">
                <a:latin typeface="Times New Roman"/>
                <a:cs typeface="Times New Roman"/>
              </a:rPr>
              <a:t>de</a:t>
            </a:r>
            <a:r>
              <a:rPr lang="pt-BR" sz="3200" b="1" spc="0" dirty="0" smtClean="0">
                <a:latin typeface="Times New Roman"/>
                <a:cs typeface="Times New Roman"/>
              </a:rPr>
              <a:t> Parada)</a:t>
            </a:r>
            <a:endParaRPr sz="3200" b="1" dirty="0">
              <a:latin typeface="Times New Roman"/>
              <a:cs typeface="Times New Roman"/>
            </a:endParaRPr>
          </a:p>
          <a:p>
            <a:pPr marL="469899">
              <a:lnSpc>
                <a:spcPts val="3690"/>
              </a:lnSpc>
              <a:spcBef>
                <a:spcPts val="821"/>
              </a:spcBef>
            </a:pPr>
            <a:r>
              <a:rPr sz="2250" spc="0" baseline="13527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2250" spc="336" baseline="13527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4" baseline="7246" dirty="0" smtClean="0">
                <a:latin typeface="Times New Roman"/>
                <a:cs typeface="Times New Roman"/>
              </a:rPr>
              <a:t>A</a:t>
            </a:r>
            <a:r>
              <a:rPr sz="4200" spc="0" baseline="7246" dirty="0" smtClean="0">
                <a:latin typeface="Times New Roman"/>
                <a:cs typeface="Times New Roman"/>
              </a:rPr>
              <a:t>ss</a:t>
            </a:r>
            <a:r>
              <a:rPr sz="4200" spc="4" baseline="7246" dirty="0" smtClean="0">
                <a:latin typeface="Times New Roman"/>
                <a:cs typeface="Times New Roman"/>
              </a:rPr>
              <a:t>oc</a:t>
            </a:r>
            <a:r>
              <a:rPr sz="4200" spc="0" baseline="7246" dirty="0" smtClean="0">
                <a:latin typeface="Times New Roman"/>
                <a:cs typeface="Times New Roman"/>
              </a:rPr>
              <a:t>ie</a:t>
            </a:r>
            <a:r>
              <a:rPr sz="4200" spc="179" baseline="7246" dirty="0" smtClean="0">
                <a:latin typeface="Times New Roman"/>
                <a:cs typeface="Times New Roman"/>
              </a:rPr>
              <a:t> </a:t>
            </a:r>
            <a:r>
              <a:rPr sz="4200" b="1" spc="-14" baseline="7246" dirty="0" smtClean="0">
                <a:latin typeface="Times New Roman"/>
                <a:cs typeface="Times New Roman"/>
              </a:rPr>
              <a:t>Z</a:t>
            </a:r>
            <a:r>
              <a:rPr sz="2850" b="1" spc="0" baseline="-10679" dirty="0" smtClean="0">
                <a:latin typeface="Times New Roman"/>
                <a:cs typeface="Times New Roman"/>
              </a:rPr>
              <a:t>i</a:t>
            </a:r>
            <a:r>
              <a:rPr sz="2850" spc="464" baseline="-10679" dirty="0" smtClean="0">
                <a:latin typeface="Times New Roman"/>
                <a:cs typeface="Times New Roman"/>
              </a:rPr>
              <a:t> </a:t>
            </a:r>
            <a:r>
              <a:rPr sz="4200" spc="0" baseline="7246" dirty="0" smtClean="0">
                <a:latin typeface="Times New Roman"/>
                <a:cs typeface="Times New Roman"/>
              </a:rPr>
              <a:t>a</a:t>
            </a:r>
            <a:r>
              <a:rPr sz="4200" spc="398" baseline="7246" dirty="0" smtClean="0">
                <a:latin typeface="Times New Roman"/>
                <a:cs typeface="Times New Roman"/>
              </a:rPr>
              <a:t> </a:t>
            </a:r>
            <a:r>
              <a:rPr sz="4200" spc="0" baseline="7246" dirty="0" err="1" smtClean="0">
                <a:latin typeface="Times New Roman"/>
                <a:cs typeface="Times New Roman"/>
              </a:rPr>
              <a:t>u</a:t>
            </a:r>
            <a:r>
              <a:rPr sz="4200" spc="14" baseline="7246" dirty="0" err="1" smtClean="0">
                <a:latin typeface="Times New Roman"/>
                <a:cs typeface="Times New Roman"/>
              </a:rPr>
              <a:t>m</a:t>
            </a:r>
            <a:r>
              <a:rPr sz="4200" spc="0" baseline="7246" dirty="0" err="1" smtClean="0">
                <a:latin typeface="Times New Roman"/>
                <a:cs typeface="Times New Roman"/>
              </a:rPr>
              <a:t>a</a:t>
            </a:r>
            <a:r>
              <a:rPr sz="4200" spc="0" baseline="7246" dirty="0" smtClean="0">
                <a:latin typeface="Times New Roman"/>
                <a:cs typeface="Times New Roman"/>
              </a:rPr>
              <a:t> </a:t>
            </a:r>
            <a:r>
              <a:rPr sz="4200" spc="4" baseline="7246" dirty="0" smtClean="0">
                <a:latin typeface="Times New Roman"/>
                <a:cs typeface="Times New Roman"/>
              </a:rPr>
              <a:t> </a:t>
            </a:r>
            <a:r>
              <a:rPr sz="4200" spc="4" baseline="7246" dirty="0" err="1" smtClean="0">
                <a:latin typeface="Times New Roman"/>
                <a:cs typeface="Times New Roman"/>
              </a:rPr>
              <a:t>d</a:t>
            </a:r>
            <a:r>
              <a:rPr sz="4200" spc="9" baseline="7246" dirty="0" err="1" smtClean="0">
                <a:latin typeface="Times New Roman"/>
                <a:cs typeface="Times New Roman"/>
              </a:rPr>
              <a:t>i</a:t>
            </a:r>
            <a:r>
              <a:rPr sz="4200" spc="0" baseline="7246" dirty="0" err="1" smtClean="0">
                <a:latin typeface="Times New Roman"/>
                <a:cs typeface="Times New Roman"/>
              </a:rPr>
              <a:t>stri</a:t>
            </a:r>
            <a:r>
              <a:rPr sz="4200" spc="4" baseline="7246" dirty="0" err="1" smtClean="0">
                <a:latin typeface="Times New Roman"/>
                <a:cs typeface="Times New Roman"/>
              </a:rPr>
              <a:t>b</a:t>
            </a:r>
            <a:r>
              <a:rPr sz="4200" spc="0" baseline="7246" dirty="0" err="1" smtClean="0">
                <a:latin typeface="Times New Roman"/>
                <a:cs typeface="Times New Roman"/>
              </a:rPr>
              <a:t>ui</a:t>
            </a:r>
            <a:r>
              <a:rPr lang="pt-BR" sz="4200" spc="4" baseline="7246" dirty="0" err="1" smtClean="0">
                <a:latin typeface="Times New Roman"/>
                <a:cs typeface="Times New Roman"/>
              </a:rPr>
              <a:t>ção</a:t>
            </a:r>
            <a:endParaRPr sz="2800" dirty="0">
              <a:latin typeface="Times New Roman"/>
              <a:cs typeface="Times New Roman"/>
            </a:endParaRPr>
          </a:p>
          <a:p>
            <a:pPr marL="756410" marR="63588">
              <a:lnSpc>
                <a:spcPts val="2860"/>
              </a:lnSpc>
            </a:pPr>
            <a:r>
              <a:rPr sz="2800" b="1" spc="0" dirty="0" smtClean="0">
                <a:latin typeface="Times New Roman"/>
                <a:cs typeface="Times New Roman"/>
              </a:rPr>
              <a:t>1,</a:t>
            </a:r>
            <a:r>
              <a:rPr sz="2800" b="1" spc="-51" dirty="0" smtClean="0">
                <a:latin typeface="Times New Roman"/>
                <a:cs typeface="Times New Roman"/>
              </a:rPr>
              <a:t> </a:t>
            </a:r>
            <a:r>
              <a:rPr sz="2800" b="1" spc="4" dirty="0" smtClean="0">
                <a:latin typeface="Times New Roman"/>
                <a:cs typeface="Times New Roman"/>
              </a:rPr>
              <a:t>...</a:t>
            </a:r>
            <a:r>
              <a:rPr sz="2800" b="1" spc="0" dirty="0" smtClean="0">
                <a:latin typeface="Times New Roman"/>
                <a:cs typeface="Times New Roman"/>
              </a:rPr>
              <a:t>, </a:t>
            </a:r>
            <a:r>
              <a:rPr sz="2800" b="1" spc="91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n</a:t>
            </a:r>
            <a:r>
              <a:rPr lang="pt-BR" sz="2800" b="1" spc="0" dirty="0" smtClean="0">
                <a:latin typeface="Times New Roman"/>
                <a:cs typeface="Times New Roman"/>
              </a:rPr>
              <a:t> </a:t>
            </a:r>
            <a:r>
              <a:rPr lang="pt-BR" sz="2800" spc="0" dirty="0" smtClean="0">
                <a:latin typeface="Times New Roman"/>
                <a:cs typeface="Times New Roman"/>
              </a:rPr>
              <a:t>independentemente</a:t>
            </a:r>
            <a:endParaRPr sz="2800" b="1" dirty="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638800" y="4309164"/>
            <a:ext cx="116423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lang="pt-BR" sz="2800" dirty="0">
                <a:latin typeface="Times New Roman"/>
                <a:cs typeface="Times New Roman"/>
              </a:rPr>
              <a:t>n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837125" y="4309164"/>
            <a:ext cx="778644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648109" y="4309164"/>
            <a:ext cx="781944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461637" y="4309164"/>
            <a:ext cx="18581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b="1" spc="0" dirty="0" smtClean="0">
                <a:latin typeface="Times New Roman"/>
                <a:cs typeface="Times New Roman"/>
              </a:rPr>
              <a:t>i</a:t>
            </a:r>
            <a:endParaRPr sz="2800" b="1" dirty="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673570" y="4309164"/>
            <a:ext cx="36925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b="1" spc="0" dirty="0" smtClean="0">
                <a:latin typeface="Times New Roman"/>
                <a:cs typeface="Times New Roman"/>
              </a:rPr>
              <a:t>=</a:t>
            </a:r>
            <a:endParaRPr sz="2800" b="1" dirty="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79651" y="5242105"/>
            <a:ext cx="501045" cy="4566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85"/>
              </a:lnSpc>
              <a:spcBef>
                <a:spcPts val="179"/>
              </a:spcBef>
            </a:pPr>
            <a:r>
              <a:rPr sz="4200" b="1" baseline="8282" dirty="0" smtClean="0">
                <a:latin typeface="Times New Roman"/>
                <a:cs typeface="Times New Roman"/>
              </a:rPr>
              <a:t>Y</a:t>
            </a:r>
            <a:r>
              <a:rPr sz="2850" b="1" spc="4" baseline="-9154" dirty="0" smtClean="0">
                <a:latin typeface="Times New Roman"/>
                <a:cs typeface="Times New Roman"/>
              </a:rPr>
              <a:t>i</a:t>
            </a:r>
            <a:r>
              <a:rPr sz="2850" b="1" spc="0" baseline="36616" dirty="0" smtClean="0">
                <a:latin typeface="Times New Roman"/>
                <a:cs typeface="Times New Roman"/>
              </a:rPr>
              <a:t>t</a:t>
            </a:r>
            <a:endParaRPr sz="1900" b="1" dirty="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189362" y="5242105"/>
            <a:ext cx="507257" cy="4566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85"/>
              </a:lnSpc>
              <a:spcBef>
                <a:spcPts val="179"/>
              </a:spcBef>
            </a:pPr>
            <a:r>
              <a:rPr sz="4200" b="1" spc="4" baseline="8282" dirty="0" smtClean="0">
                <a:latin typeface="Times New Roman"/>
                <a:cs typeface="Times New Roman"/>
              </a:rPr>
              <a:t>X</a:t>
            </a:r>
            <a:r>
              <a:rPr sz="2850" b="1" spc="4" baseline="-9154" dirty="0" smtClean="0">
                <a:latin typeface="Times New Roman"/>
                <a:cs typeface="Times New Roman"/>
              </a:rPr>
              <a:t>i</a:t>
            </a:r>
            <a:r>
              <a:rPr sz="2850" b="1" spc="0" baseline="36616" dirty="0" smtClean="0">
                <a:latin typeface="Times New Roman"/>
                <a:cs typeface="Times New Roman"/>
              </a:rPr>
              <a:t>t</a:t>
            </a:r>
            <a:endParaRPr sz="1900" b="1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794763" y="5249471"/>
            <a:ext cx="36925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b="1" spc="0" dirty="0" smtClean="0">
                <a:latin typeface="Times New Roman"/>
                <a:cs typeface="Times New Roman"/>
              </a:rPr>
              <a:t>=</a:t>
            </a:r>
            <a:endParaRPr sz="2800" b="1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678682" y="5249471"/>
            <a:ext cx="777345" cy="4493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29"/>
              </a:lnSpc>
              <a:spcBef>
                <a:spcPts val="176"/>
              </a:spcBef>
            </a:pPr>
            <a:r>
              <a:rPr sz="4200" b="1" spc="0" baseline="8282" dirty="0" smtClean="0">
                <a:latin typeface="Times New Roman"/>
                <a:cs typeface="Times New Roman"/>
              </a:rPr>
              <a:t>+</a:t>
            </a:r>
            <a:r>
              <a:rPr sz="4200" b="1" spc="-195" baseline="8282" dirty="0" smtClean="0">
                <a:latin typeface="Times New Roman"/>
                <a:cs typeface="Times New Roman"/>
              </a:rPr>
              <a:t> </a:t>
            </a:r>
            <a:r>
              <a:rPr sz="4200" b="1" spc="0" baseline="8282" dirty="0" smtClean="0">
                <a:latin typeface="Times New Roman"/>
                <a:cs typeface="Times New Roman"/>
              </a:rPr>
              <a:t>Z</a:t>
            </a:r>
            <a:r>
              <a:rPr sz="2850" b="1" spc="0" baseline="-9154" dirty="0" smtClean="0">
                <a:latin typeface="Times New Roman"/>
                <a:cs typeface="Times New Roman"/>
              </a:rPr>
              <a:t>i</a:t>
            </a:r>
            <a:endParaRPr sz="1900" b="1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93133" y="5389507"/>
            <a:ext cx="196198" cy="215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39"/>
              </a:lnSpc>
              <a:spcBef>
                <a:spcPts val="82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93133" y="5754169"/>
            <a:ext cx="4129468" cy="4566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85"/>
              </a:lnSpc>
              <a:spcBef>
                <a:spcPts val="179"/>
              </a:spcBef>
            </a:pPr>
            <a:r>
              <a:rPr sz="2250" spc="0" baseline="1546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2250" spc="336" baseline="1546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0" baseline="8282" dirty="0" smtClean="0">
                <a:latin typeface="Times New Roman"/>
                <a:cs typeface="Times New Roman"/>
              </a:rPr>
              <a:t>Se</a:t>
            </a:r>
            <a:r>
              <a:rPr sz="4200" spc="403" baseline="8282" dirty="0" smtClean="0">
                <a:latin typeface="Times New Roman"/>
                <a:cs typeface="Times New Roman"/>
              </a:rPr>
              <a:t> </a:t>
            </a:r>
            <a:r>
              <a:rPr sz="4200" b="1" spc="0" baseline="8282" dirty="0" smtClean="0">
                <a:latin typeface="Times New Roman"/>
                <a:cs typeface="Times New Roman"/>
              </a:rPr>
              <a:t>f(</a:t>
            </a:r>
            <a:r>
              <a:rPr sz="4200" b="1" spc="4" baseline="8282" dirty="0" smtClean="0">
                <a:latin typeface="Times New Roman"/>
                <a:cs typeface="Times New Roman"/>
              </a:rPr>
              <a:t>X</a:t>
            </a:r>
            <a:r>
              <a:rPr sz="2850" b="1" spc="4" baseline="-9154" dirty="0" smtClean="0">
                <a:latin typeface="Times New Roman"/>
                <a:cs typeface="Times New Roman"/>
              </a:rPr>
              <a:t>i</a:t>
            </a:r>
            <a:r>
              <a:rPr sz="2850" b="1" spc="4" baseline="36616" dirty="0" smtClean="0">
                <a:latin typeface="Times New Roman"/>
                <a:cs typeface="Times New Roman"/>
              </a:rPr>
              <a:t>t</a:t>
            </a:r>
            <a:r>
              <a:rPr sz="4200" b="1" spc="0" baseline="8282" dirty="0" smtClean="0">
                <a:latin typeface="Times New Roman"/>
                <a:cs typeface="Times New Roman"/>
              </a:rPr>
              <a:t>)</a:t>
            </a:r>
            <a:r>
              <a:rPr sz="4200" b="1" spc="129" baseline="8282" dirty="0" smtClean="0">
                <a:latin typeface="Times New Roman"/>
                <a:cs typeface="Times New Roman"/>
              </a:rPr>
              <a:t> </a:t>
            </a:r>
            <a:r>
              <a:rPr lang="pt-BR" sz="4200" b="1" spc="129" baseline="82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sz="4200" b="1" spc="0" baseline="8282" dirty="0" smtClean="0">
                <a:latin typeface="Times New Roman"/>
                <a:cs typeface="Times New Roman"/>
              </a:rPr>
              <a:t>f(</a:t>
            </a:r>
            <a:r>
              <a:rPr sz="4200" b="1" spc="0" baseline="8282" dirty="0" err="1" smtClean="0">
                <a:latin typeface="Times New Roman"/>
                <a:cs typeface="Times New Roman"/>
              </a:rPr>
              <a:t>Y</a:t>
            </a:r>
            <a:r>
              <a:rPr sz="2850" b="1" spc="4" baseline="-9154" dirty="0" err="1" smtClean="0">
                <a:latin typeface="Times New Roman"/>
                <a:cs typeface="Times New Roman"/>
              </a:rPr>
              <a:t>i</a:t>
            </a:r>
            <a:r>
              <a:rPr sz="2850" b="1" spc="4" baseline="36616" dirty="0" err="1" smtClean="0">
                <a:latin typeface="Times New Roman"/>
                <a:cs typeface="Times New Roman"/>
              </a:rPr>
              <a:t>t</a:t>
            </a:r>
            <a:r>
              <a:rPr sz="4200" b="1" spc="0" baseline="8282" dirty="0" smtClean="0">
                <a:latin typeface="Times New Roman"/>
                <a:cs typeface="Times New Roman"/>
              </a:rPr>
              <a:t>)</a:t>
            </a:r>
            <a:r>
              <a:rPr sz="4200" spc="189" baseline="8282" dirty="0" smtClean="0">
                <a:latin typeface="Times New Roman"/>
                <a:cs typeface="Times New Roman"/>
              </a:rPr>
              <a:t> </a:t>
            </a:r>
            <a:r>
              <a:rPr sz="4200" spc="4" baseline="8282" dirty="0" smtClean="0">
                <a:latin typeface="Times New Roman"/>
                <a:cs typeface="Times New Roman"/>
              </a:rPr>
              <a:t>E</a:t>
            </a:r>
            <a:r>
              <a:rPr lang="pt-BR" sz="4200" baseline="8282" dirty="0">
                <a:latin typeface="Times New Roman"/>
                <a:cs typeface="Times New Roman"/>
              </a:rPr>
              <a:t>n</a:t>
            </a:r>
            <a:r>
              <a:rPr sz="4200" spc="0" baseline="8282" dirty="0" smtClean="0">
                <a:latin typeface="Times New Roman"/>
                <a:cs typeface="Times New Roman"/>
              </a:rPr>
              <a:t>t</a:t>
            </a:r>
            <a:r>
              <a:rPr lang="pt-BR" sz="4200" spc="9" baseline="8282" dirty="0" smtClean="0">
                <a:latin typeface="Times New Roman"/>
                <a:cs typeface="Times New Roman"/>
              </a:rPr>
              <a:t>ã</a:t>
            </a:r>
            <a:r>
              <a:rPr sz="4200" spc="0" baseline="8282" dirty="0" smtClean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450339" y="6251277"/>
            <a:ext cx="836633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12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200" spc="26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311399" y="6247521"/>
            <a:ext cx="659487" cy="3339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30"/>
              </a:lnSpc>
              <a:spcBef>
                <a:spcPts val="131"/>
              </a:spcBef>
            </a:pPr>
            <a:r>
              <a:rPr sz="2400" b="1" dirty="0" smtClean="0">
                <a:latin typeface="Times New Roman"/>
                <a:cs typeface="Times New Roman"/>
              </a:rPr>
              <a:t>X</a:t>
            </a:r>
            <a:r>
              <a:rPr sz="2400" b="1" baseline="25364" dirty="0" smtClean="0">
                <a:latin typeface="Times New Roman"/>
                <a:cs typeface="Times New Roman"/>
              </a:rPr>
              <a:t>t+1</a:t>
            </a:r>
            <a:endParaRPr sz="1600" b="1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89578" y="6251277"/>
            <a:ext cx="320555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b="1" spc="0" dirty="0" smtClean="0">
                <a:latin typeface="Times New Roman"/>
                <a:cs typeface="Times New Roman"/>
              </a:rPr>
              <a:t>=</a:t>
            </a:r>
            <a:endParaRPr sz="2400" b="1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329330" y="6247521"/>
            <a:ext cx="360223" cy="3339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30"/>
              </a:lnSpc>
              <a:spcBef>
                <a:spcPts val="131"/>
              </a:spcBef>
            </a:pPr>
            <a:r>
              <a:rPr sz="2400" b="1" dirty="0" smtClean="0">
                <a:latin typeface="Times New Roman"/>
                <a:cs typeface="Times New Roman"/>
              </a:rPr>
              <a:t>Y</a:t>
            </a:r>
            <a:r>
              <a:rPr sz="2400" b="1" baseline="25364" dirty="0" smtClean="0">
                <a:latin typeface="Times New Roman"/>
                <a:cs typeface="Times New Roman"/>
              </a:rPr>
              <a:t>t</a:t>
            </a:r>
            <a:endParaRPr sz="1600" b="1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93133" y="6712511"/>
            <a:ext cx="2721951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F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lang="pt-BR" sz="2800" spc="4" dirty="0" err="1" smtClean="0">
                <a:latin typeface="Times New Roman"/>
                <a:cs typeface="Times New Roman"/>
              </a:rPr>
              <a:t>ça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t</a:t>
            </a:r>
            <a:r>
              <a:rPr sz="2800" b="1" spc="-124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=</a:t>
            </a:r>
            <a:r>
              <a:rPr sz="2800" b="1" spc="-139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t</a:t>
            </a:r>
            <a:r>
              <a:rPr sz="2800" b="1" spc="-134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+</a:t>
            </a:r>
            <a:r>
              <a:rPr sz="2800" b="1" spc="-139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1</a:t>
            </a:r>
            <a:endParaRPr sz="2800" b="1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19"/>
          <p:cNvSpPr txBox="1"/>
          <p:nvPr/>
        </p:nvSpPr>
        <p:spPr>
          <a:xfrm>
            <a:off x="4572000" y="5754169"/>
            <a:ext cx="659487" cy="3339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30"/>
              </a:lnSpc>
              <a:spcBef>
                <a:spcPts val="131"/>
              </a:spcBef>
            </a:pPr>
            <a:r>
              <a:rPr sz="2400" b="1" dirty="0" smtClean="0">
                <a:latin typeface="Times New Roman"/>
                <a:cs typeface="Times New Roman"/>
              </a:rPr>
              <a:t>X</a:t>
            </a:r>
            <a:r>
              <a:rPr sz="2400" b="1" baseline="25364" dirty="0" smtClean="0">
                <a:latin typeface="Times New Roman"/>
                <a:cs typeface="Times New Roman"/>
              </a:rPr>
              <a:t>t+1</a:t>
            </a:r>
            <a:endParaRPr sz="1600" b="1" dirty="0">
              <a:latin typeface="Times New Roman"/>
              <a:cs typeface="Times New Roman"/>
            </a:endParaRPr>
          </a:p>
        </p:txBody>
      </p:sp>
      <p:sp>
        <p:nvSpPr>
          <p:cNvPr id="48" name="object 18"/>
          <p:cNvSpPr txBox="1"/>
          <p:nvPr/>
        </p:nvSpPr>
        <p:spPr>
          <a:xfrm>
            <a:off x="5250179" y="5757925"/>
            <a:ext cx="320555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b="1" spc="0" dirty="0" smtClean="0">
                <a:latin typeface="Times New Roman"/>
                <a:cs typeface="Times New Roman"/>
              </a:rPr>
              <a:t>=</a:t>
            </a:r>
            <a:endParaRPr sz="2400" b="1" dirty="0">
              <a:latin typeface="Times New Roman"/>
              <a:cs typeface="Times New Roman"/>
            </a:endParaRPr>
          </a:p>
        </p:txBody>
      </p:sp>
      <p:sp>
        <p:nvSpPr>
          <p:cNvPr id="49" name="object 17"/>
          <p:cNvSpPr txBox="1"/>
          <p:nvPr/>
        </p:nvSpPr>
        <p:spPr>
          <a:xfrm>
            <a:off x="5589931" y="5754169"/>
            <a:ext cx="360223" cy="3339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30"/>
              </a:lnSpc>
              <a:spcBef>
                <a:spcPts val="131"/>
              </a:spcBef>
            </a:pPr>
            <a:r>
              <a:rPr lang="pt-BR" sz="2400" b="1" dirty="0" smtClean="0">
                <a:latin typeface="Times New Roman"/>
                <a:cs typeface="Times New Roman"/>
              </a:rPr>
              <a:t>X</a:t>
            </a:r>
            <a:r>
              <a:rPr sz="2400" b="1" baseline="25364" dirty="0" smtClean="0">
                <a:latin typeface="Times New Roman"/>
                <a:cs typeface="Times New Roman"/>
              </a:rPr>
              <a:t>t</a:t>
            </a:r>
            <a:endParaRPr sz="1600" b="1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object 59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2504946" y="910538"/>
            <a:ext cx="239970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968514" y="910538"/>
            <a:ext cx="284405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Meca</a:t>
            </a:r>
            <a:r>
              <a:rPr lang="pt-BR" sz="4400" spc="4" dirty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is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878423" y="910538"/>
            <a:ext cx="7132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454142" y="1581098"/>
            <a:ext cx="21870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35933" y="2532181"/>
            <a:ext cx="83166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484106" y="2532181"/>
            <a:ext cx="1192630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dirty="0" smtClean="0">
                <a:latin typeface="Times New Roman"/>
                <a:cs typeface="Times New Roman"/>
              </a:rPr>
              <a:t>v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793242" y="2532181"/>
            <a:ext cx="46226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372096" y="2532181"/>
            <a:ext cx="299729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b="1" spc="0" dirty="0" smtClean="0">
                <a:latin typeface="Times New Roman"/>
                <a:cs typeface="Times New Roman"/>
              </a:rPr>
              <a:t>Z</a:t>
            </a:r>
            <a:endParaRPr sz="2800" b="1" dirty="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788148" y="2532181"/>
            <a:ext cx="615823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dirty="0" smtClean="0">
                <a:latin typeface="Times New Roman"/>
                <a:cs typeface="Times New Roman"/>
              </a:rPr>
              <a:t>s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521312" y="2532181"/>
            <a:ext cx="1293811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14" dirty="0" smtClean="0">
                <a:latin typeface="Times New Roman"/>
                <a:cs typeface="Times New Roman"/>
              </a:rPr>
              <a:t>g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9" dirty="0" smtClean="0">
                <a:latin typeface="Times New Roman"/>
                <a:cs typeface="Times New Roman"/>
              </a:rPr>
              <a:t>ia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930104" y="2532181"/>
            <a:ext cx="596870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po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643494" y="2532181"/>
            <a:ext cx="76206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520197" y="2532181"/>
            <a:ext cx="186437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9" dirty="0" err="1" smtClean="0">
                <a:latin typeface="Times New Roman"/>
                <a:cs typeface="Times New Roman"/>
              </a:rPr>
              <a:t>st</a:t>
            </a:r>
            <a:r>
              <a:rPr sz="2800" spc="0" dirty="0" err="1" smtClean="0">
                <a:latin typeface="Times New Roman"/>
                <a:cs typeface="Times New Roman"/>
              </a:rPr>
              <a:t>ri</a:t>
            </a:r>
            <a:r>
              <a:rPr sz="2800" spc="4" dirty="0" err="1" smtClean="0">
                <a:latin typeface="Times New Roman"/>
                <a:cs typeface="Times New Roman"/>
              </a:rPr>
              <a:t>b</a:t>
            </a:r>
            <a:r>
              <a:rPr sz="2800" spc="0" dirty="0" err="1" smtClean="0">
                <a:latin typeface="Times New Roman"/>
                <a:cs typeface="Times New Roman"/>
              </a:rPr>
              <a:t>ui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78833" y="2913180"/>
            <a:ext cx="2379412" cy="399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lang="pt-BR" sz="2800" dirty="0" smtClean="0">
                <a:latin typeface="Times New Roman"/>
                <a:cs typeface="Times New Roman"/>
              </a:rPr>
              <a:t>n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9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169" dirty="0" smtClean="0">
                <a:latin typeface="Times New Roman"/>
                <a:cs typeface="Times New Roman"/>
              </a:rPr>
              <a:t> </a:t>
            </a:r>
            <a:r>
              <a:rPr sz="2800" b="1" spc="19" dirty="0" smtClean="0">
                <a:latin typeface="Times New Roman"/>
                <a:cs typeface="Times New Roman"/>
              </a:rPr>
              <a:t>N</a:t>
            </a:r>
            <a:r>
              <a:rPr sz="2800" b="1" spc="0" dirty="0" smtClean="0">
                <a:latin typeface="Times New Roman"/>
                <a:cs typeface="Times New Roman"/>
              </a:rPr>
              <a:t>(ξ</a:t>
            </a:r>
            <a:r>
              <a:rPr sz="2800" b="1" spc="-9" dirty="0" smtClean="0">
                <a:latin typeface="Times New Roman"/>
                <a:cs typeface="Times New Roman"/>
              </a:rPr>
              <a:t>,</a:t>
            </a:r>
            <a:r>
              <a:rPr sz="2800" b="1" spc="19" dirty="0" smtClean="0">
                <a:latin typeface="Times New Roman"/>
                <a:cs typeface="Times New Roman"/>
              </a:rPr>
              <a:t>σ</a:t>
            </a:r>
            <a:r>
              <a:rPr sz="2800" b="1" spc="0" dirty="0" smtClean="0">
                <a:latin typeface="Times New Roman"/>
                <a:cs typeface="Times New Roman"/>
              </a:rPr>
              <a:t>)</a:t>
            </a:r>
            <a:endParaRPr sz="2800" b="1" dirty="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993133" y="3366346"/>
            <a:ext cx="1697540" cy="3465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10"/>
              </a:lnSpc>
              <a:spcBef>
                <a:spcPts val="130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26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lang="pt-BR" sz="2400" spc="-4" dirty="0">
                <a:latin typeface="Times New Roman"/>
                <a:cs typeface="Times New Roman"/>
              </a:rPr>
              <a:t>é</a:t>
            </a:r>
            <a:r>
              <a:rPr sz="2400" spc="-4" dirty="0" err="1" smtClean="0">
                <a:latin typeface="Times New Roman"/>
                <a:cs typeface="Times New Roman"/>
              </a:rPr>
              <a:t>d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Times New Roman"/>
                <a:cs typeface="Times New Roman"/>
              </a:rPr>
              <a:t>ξ</a:t>
            </a:r>
            <a:endParaRPr sz="2400" b="1" dirty="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590800" y="3366346"/>
            <a:ext cx="2426333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lang="pt-BR" sz="2400" dirty="0">
                <a:latin typeface="Times New Roman"/>
                <a:cs typeface="Times New Roman"/>
              </a:rPr>
              <a:t>é</a:t>
            </a:r>
            <a:r>
              <a:rPr sz="2400" spc="34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5" dirty="0" smtClean="0">
                <a:latin typeface="Times New Roman"/>
                <a:cs typeface="Times New Roman"/>
              </a:rPr>
              <a:t>j</a:t>
            </a:r>
            <a:r>
              <a:rPr sz="2400" spc="5" dirty="0" smtClean="0">
                <a:latin typeface="Times New Roman"/>
                <a:cs typeface="Times New Roman"/>
              </a:rPr>
              <a:t>u</a:t>
            </a:r>
            <a:r>
              <a:rPr sz="2400" spc="-5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ta</a:t>
            </a:r>
            <a:r>
              <a:rPr sz="2400" spc="5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42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ara </a:t>
            </a:r>
            <a:r>
              <a:rPr sz="2400" spc="12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0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993133" y="3767158"/>
            <a:ext cx="57329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97526" y="3767158"/>
            <a:ext cx="961905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-4" dirty="0" smtClean="0">
                <a:latin typeface="Times New Roman"/>
                <a:cs typeface="Times New Roman"/>
              </a:rPr>
              <a:t>es</a:t>
            </a:r>
            <a:r>
              <a:rPr sz="2400" spc="4" dirty="0" smtClean="0">
                <a:latin typeface="Times New Roman"/>
                <a:cs typeface="Times New Roman"/>
              </a:rPr>
              <a:t>vi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790261" y="3767158"/>
            <a:ext cx="100313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-4" dirty="0" err="1" smtClean="0">
                <a:latin typeface="Times New Roman"/>
                <a:cs typeface="Times New Roman"/>
              </a:rPr>
              <a:t>P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d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lang="pt-BR" sz="2400" spc="0" dirty="0" smtClean="0">
                <a:latin typeface="Times New Roman"/>
                <a:cs typeface="Times New Roman"/>
              </a:rPr>
              <a:t>ã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923796" y="3767158"/>
            <a:ext cx="619578" cy="3465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10"/>
              </a:lnSpc>
              <a:spcBef>
                <a:spcPts val="130"/>
              </a:spcBef>
            </a:pPr>
            <a:r>
              <a:rPr sz="2400" b="1" spc="0" dirty="0" smtClean="0">
                <a:latin typeface="Times New Roman"/>
                <a:cs typeface="Times New Roman"/>
              </a:rPr>
              <a:t>σ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532" dirty="0" smtClean="0">
                <a:latin typeface="Times New Roman"/>
                <a:cs typeface="Times New Roman"/>
              </a:rPr>
              <a:t> </a:t>
            </a:r>
            <a:r>
              <a:rPr lang="pt-BR" sz="2400" spc="532" dirty="0" smtClean="0">
                <a:latin typeface="Times New Roman"/>
                <a:cs typeface="Times New Roman"/>
              </a:rPr>
              <a:t>é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671968" y="3767158"/>
            <a:ext cx="129139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h</a:t>
            </a:r>
            <a:r>
              <a:rPr sz="2400" spc="0" dirty="0" smtClean="0">
                <a:latin typeface="Times New Roman"/>
                <a:cs typeface="Times New Roman"/>
              </a:rPr>
              <a:t>ama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094196" y="3767158"/>
            <a:ext cx="1254844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dirty="0" smtClean="0">
                <a:latin typeface="Times New Roman"/>
                <a:cs typeface="Times New Roman"/>
              </a:rPr>
              <a:t>tama</a:t>
            </a:r>
            <a:r>
              <a:rPr lang="pt-BR" sz="2400" spc="-4" dirty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h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479870" y="3767158"/>
            <a:ext cx="404337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015037" y="3767158"/>
            <a:ext cx="837007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ss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981349" y="3767158"/>
            <a:ext cx="400801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35933" y="4097866"/>
            <a:ext cx="2228291" cy="11846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56424" marR="48635">
              <a:lnSpc>
                <a:spcPts val="2610"/>
              </a:lnSpc>
              <a:spcBef>
                <a:spcPts val="130"/>
              </a:spcBef>
            </a:pPr>
            <a:r>
              <a:rPr sz="2400" dirty="0" err="1" smtClean="0">
                <a:latin typeface="Times New Roman"/>
                <a:cs typeface="Times New Roman"/>
              </a:rPr>
              <a:t>m</a:t>
            </a:r>
            <a:r>
              <a:rPr sz="2400" spc="4" dirty="0" err="1" smtClean="0">
                <a:latin typeface="Times New Roman"/>
                <a:cs typeface="Times New Roman"/>
              </a:rPr>
              <a:t>u</a:t>
            </a:r>
            <a:r>
              <a:rPr sz="2400" spc="0" dirty="0" err="1" smtClean="0">
                <a:latin typeface="Times New Roman"/>
                <a:cs typeface="Times New Roman"/>
              </a:rPr>
              <a:t>ta</a:t>
            </a:r>
            <a:r>
              <a:rPr lang="pt-BR" sz="2400" spc="-4" dirty="0" err="1" smtClean="0">
                <a:latin typeface="Times New Roman"/>
                <a:cs typeface="Times New Roman"/>
              </a:rPr>
              <a:t>ção</a:t>
            </a:r>
            <a:endParaRPr sz="2400" dirty="0">
              <a:latin typeface="Times New Roman"/>
              <a:cs typeface="Times New Roman"/>
            </a:endParaRPr>
          </a:p>
          <a:p>
            <a:pPr marL="355600" indent="-342900">
              <a:lnSpc>
                <a:spcPts val="3050"/>
              </a:lnSpc>
              <a:spcBef>
                <a:spcPts val="674"/>
              </a:spcBef>
              <a:tabLst>
                <a:tab pos="355600" algn="l"/>
              </a:tabLst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	</a:t>
            </a:r>
            <a:r>
              <a:rPr sz="2800" b="1" spc="0" dirty="0" smtClean="0">
                <a:latin typeface="Times New Roman"/>
                <a:cs typeface="Times New Roman"/>
              </a:rPr>
              <a:t>σ</a:t>
            </a:r>
            <a:r>
              <a:rPr sz="2800" spc="490" dirty="0" smtClean="0">
                <a:latin typeface="Times New Roman"/>
                <a:cs typeface="Times New Roman"/>
              </a:rPr>
              <a:t> </a:t>
            </a:r>
            <a:r>
              <a:rPr lang="pt-BR" sz="2800" spc="490" dirty="0" smtClean="0">
                <a:latin typeface="Times New Roman"/>
                <a:cs typeface="Times New Roman"/>
              </a:rPr>
              <a:t>é</a:t>
            </a:r>
            <a:r>
              <a:rPr sz="2800" spc="54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9" dirty="0" smtClean="0">
                <a:latin typeface="Times New Roman"/>
                <a:cs typeface="Times New Roman"/>
              </a:rPr>
              <a:t>ia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 su</a:t>
            </a:r>
            <a:r>
              <a:rPr sz="2800" spc="4" dirty="0" smtClean="0">
                <a:latin typeface="Times New Roman"/>
                <a:cs typeface="Times New Roman"/>
              </a:rPr>
              <a:t>ce</a:t>
            </a:r>
            <a:r>
              <a:rPr sz="2800" spc="0" dirty="0" smtClean="0">
                <a:latin typeface="Times New Roman"/>
                <a:cs typeface="Times New Roman"/>
              </a:rPr>
              <a:t>ss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”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20661" y="4514904"/>
            <a:ext cx="313032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u</a:t>
            </a:r>
            <a:r>
              <a:rPr sz="2800" spc="9" dirty="0" err="1" smtClean="0">
                <a:latin typeface="Times New Roman"/>
                <a:cs typeface="Times New Roman"/>
              </a:rPr>
              <a:t>ra</a:t>
            </a:r>
            <a:r>
              <a:rPr lang="pt-BR" sz="2800" dirty="0">
                <a:latin typeface="Times New Roman"/>
                <a:cs typeface="Times New Roman"/>
              </a:rPr>
              <a:t>n</a:t>
            </a:r>
            <a:r>
              <a:rPr sz="2800" spc="9" dirty="0" err="1" smtClean="0">
                <a:latin typeface="Times New Roman"/>
                <a:cs typeface="Times New Roman"/>
              </a:rPr>
              <a:t>t</a:t>
            </a:r>
            <a:r>
              <a:rPr sz="2800" spc="0" dirty="0" err="1" smtClean="0">
                <a:latin typeface="Times New Roman"/>
                <a:cs typeface="Times New Roman"/>
              </a:rPr>
              <a:t>e</a:t>
            </a:r>
            <a:r>
              <a:rPr sz="2800" spc="32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3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oc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sso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002798" y="4514904"/>
            <a:ext cx="1395644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po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661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“</a:t>
            </a:r>
            <a:r>
              <a:rPr sz="2800" spc="0" dirty="0" smtClean="0">
                <a:latin typeface="Times New Roman"/>
                <a:cs typeface="Times New Roman"/>
              </a:rPr>
              <a:t>1</a:t>
            </a:r>
            <a:r>
              <a:rPr sz="2800" spc="-4" dirty="0" smtClean="0">
                <a:latin typeface="Times New Roman"/>
                <a:cs typeface="Times New Roman"/>
              </a:rPr>
              <a:t>/</a:t>
            </a:r>
            <a:r>
              <a:rPr sz="2800" spc="0" dirty="0" smtClean="0">
                <a:latin typeface="Times New Roman"/>
                <a:cs typeface="Times New Roman"/>
              </a:rPr>
              <a:t>5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449237" y="4514904"/>
            <a:ext cx="46326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964655" y="4514904"/>
            <a:ext cx="906370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dirty="0" smtClean="0">
                <a:latin typeface="Times New Roman"/>
                <a:cs typeface="Times New Roman"/>
              </a:rPr>
              <a:t>r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0" dirty="0" smtClean="0">
                <a:latin typeface="Times New Roman"/>
                <a:cs typeface="Times New Roman"/>
              </a:rPr>
              <a:t>ra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923177" y="4514904"/>
            <a:ext cx="46226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93133" y="5352118"/>
            <a:ext cx="978324" cy="3465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10"/>
              </a:lnSpc>
              <a:spcBef>
                <a:spcPts val="130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 </a:t>
            </a:r>
            <a:r>
              <a:rPr sz="1300" spc="65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σ</a:t>
            </a:r>
            <a:r>
              <a:rPr sz="2400" spc="257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86780" y="5352118"/>
            <a:ext cx="773764" cy="3465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1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σ</a:t>
            </a:r>
            <a:r>
              <a:rPr sz="2400" spc="257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/</a:t>
            </a:r>
            <a:r>
              <a:rPr sz="2400" spc="-542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34307" y="5364497"/>
            <a:ext cx="405349" cy="1133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10"/>
              </a:lnSpc>
              <a:spcBef>
                <a:spcPts val="130"/>
              </a:spcBef>
            </a:pP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f</a:t>
            </a:r>
            <a:endParaRPr sz="2400" dirty="0">
              <a:latin typeface="Times New Roman"/>
              <a:cs typeface="Times New Roman"/>
            </a:endParaRPr>
          </a:p>
          <a:p>
            <a:pPr marL="12700" marR="5846">
              <a:lnSpc>
                <a:spcPct val="109375"/>
              </a:lnSpc>
              <a:spcBef>
                <a:spcPts val="528"/>
              </a:spcBef>
            </a:pP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f 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0" dirty="0" err="1" smtClean="0">
                <a:latin typeface="Times New Roman"/>
                <a:cs typeface="Times New Roman"/>
              </a:rPr>
              <a:t>f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542783" y="5352118"/>
            <a:ext cx="382445" cy="1192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77">
              <a:lnSpc>
                <a:spcPts val="3035"/>
              </a:lnSpc>
              <a:spcBef>
                <a:spcPts val="151"/>
              </a:spcBef>
            </a:pPr>
            <a:r>
              <a:rPr sz="3600" b="1" baseline="8454" dirty="0" smtClean="0">
                <a:latin typeface="Times New Roman"/>
                <a:cs typeface="Times New Roman"/>
              </a:rPr>
              <a:t>p</a:t>
            </a:r>
            <a:r>
              <a:rPr sz="2400" b="1" baseline="-9058" dirty="0" smtClean="0">
                <a:latin typeface="Times New Roman"/>
                <a:cs typeface="Times New Roman"/>
              </a:rPr>
              <a:t>s</a:t>
            </a:r>
            <a:endParaRPr sz="1600" b="1" dirty="0">
              <a:latin typeface="Times New Roman"/>
              <a:cs typeface="Times New Roman"/>
            </a:endParaRPr>
          </a:p>
          <a:p>
            <a:pPr marL="12700">
              <a:lnSpc>
                <a:spcPts val="3170"/>
              </a:lnSpc>
              <a:spcBef>
                <a:spcPts val="6"/>
              </a:spcBef>
            </a:pPr>
            <a:r>
              <a:rPr sz="3600" b="1" baseline="7246" dirty="0" smtClean="0">
                <a:latin typeface="Times New Roman"/>
                <a:cs typeface="Times New Roman"/>
              </a:rPr>
              <a:t>p</a:t>
            </a:r>
            <a:r>
              <a:rPr sz="2400" b="1" baseline="-10870" dirty="0" smtClean="0">
                <a:latin typeface="Times New Roman"/>
                <a:cs typeface="Times New Roman"/>
              </a:rPr>
              <a:t>s</a:t>
            </a:r>
            <a:endParaRPr sz="1600" b="1" dirty="0">
              <a:latin typeface="Times New Roman"/>
              <a:cs typeface="Times New Roman"/>
            </a:endParaRPr>
          </a:p>
          <a:p>
            <a:pPr marL="12700" marR="6177">
              <a:lnSpc>
                <a:spcPts val="3155"/>
              </a:lnSpc>
            </a:pPr>
            <a:r>
              <a:rPr sz="3600" b="1" baseline="7246" dirty="0" smtClean="0">
                <a:latin typeface="Times New Roman"/>
                <a:cs typeface="Times New Roman"/>
              </a:rPr>
              <a:t>p</a:t>
            </a:r>
            <a:r>
              <a:rPr sz="2400" b="1" baseline="-10870" dirty="0" smtClean="0">
                <a:latin typeface="Times New Roman"/>
                <a:cs typeface="Times New Roman"/>
              </a:rPr>
              <a:t>s</a:t>
            </a:r>
            <a:endParaRPr sz="1600" b="1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928355" y="5352118"/>
            <a:ext cx="320555" cy="1133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2610"/>
              </a:lnSpc>
              <a:spcBef>
                <a:spcPts val="130"/>
              </a:spcBef>
            </a:pPr>
            <a:r>
              <a:rPr sz="2400" b="1" spc="0" dirty="0" smtClean="0">
                <a:latin typeface="Times New Roman"/>
                <a:cs typeface="Times New Roman"/>
              </a:rPr>
              <a:t>&gt;</a:t>
            </a:r>
            <a:endParaRPr sz="2400" b="1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274"/>
              </a:spcBef>
            </a:pPr>
            <a:r>
              <a:rPr sz="2400" b="1" spc="0" dirty="0" smtClean="0">
                <a:latin typeface="Times New Roman"/>
                <a:cs typeface="Times New Roman"/>
              </a:rPr>
              <a:t>&lt;</a:t>
            </a:r>
            <a:endParaRPr sz="2400" b="1" dirty="0">
              <a:latin typeface="Times New Roman"/>
              <a:cs typeface="Times New Roman"/>
            </a:endParaRPr>
          </a:p>
          <a:p>
            <a:pPr marL="12700">
              <a:lnSpc>
                <a:spcPts val="2750"/>
              </a:lnSpc>
              <a:spcBef>
                <a:spcPts val="532"/>
              </a:spcBef>
            </a:pPr>
            <a:r>
              <a:rPr sz="3600" b="1" spc="0" baseline="-1207" dirty="0" smtClean="0">
                <a:latin typeface="Times New Roman"/>
                <a:cs typeface="Times New Roman"/>
              </a:rPr>
              <a:t>=</a:t>
            </a:r>
            <a:endParaRPr sz="2400" b="1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66582" y="5352118"/>
            <a:ext cx="4420217" cy="1133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2610"/>
              </a:lnSpc>
              <a:spcBef>
                <a:spcPts val="130"/>
              </a:spcBef>
            </a:pPr>
            <a:r>
              <a:rPr sz="2400" b="1" spc="-4" dirty="0" smtClean="0">
                <a:latin typeface="Times New Roman"/>
                <a:cs typeface="Times New Roman"/>
              </a:rPr>
              <a:t>1/</a:t>
            </a:r>
            <a:r>
              <a:rPr sz="2400" b="1" spc="0" dirty="0" smtClean="0">
                <a:latin typeface="Times New Roman"/>
                <a:cs typeface="Times New Roman"/>
              </a:rPr>
              <a:t>5</a:t>
            </a:r>
            <a:r>
              <a:rPr lang="pt-BR" sz="2400" b="1" spc="0" dirty="0" smtClean="0">
                <a:latin typeface="Times New Roman"/>
                <a:cs typeface="Times New Roman"/>
              </a:rPr>
              <a:t> </a:t>
            </a:r>
            <a:r>
              <a:rPr lang="pt-BR" sz="2400" dirty="0">
                <a:latin typeface="Times New Roman"/>
                <a:cs typeface="Times New Roman"/>
              </a:rPr>
              <a:t>→</a:t>
            </a:r>
            <a:r>
              <a:rPr lang="pt-BR" sz="2400" spc="0" dirty="0" smtClean="0">
                <a:latin typeface="Times New Roman"/>
                <a:cs typeface="Times New Roman"/>
              </a:rPr>
              <a:t> + para ampliar a busca</a:t>
            </a:r>
            <a:r>
              <a:rPr lang="pt-BR" sz="2400" b="1" spc="0" dirty="0" smtClean="0">
                <a:latin typeface="Times New Roman"/>
                <a:cs typeface="Times New Roman"/>
              </a:rPr>
              <a:t> </a:t>
            </a:r>
            <a:endParaRPr sz="2400" b="1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274"/>
              </a:spcBef>
            </a:pPr>
            <a:r>
              <a:rPr sz="2400" b="1" spc="-4" dirty="0" smtClean="0">
                <a:latin typeface="Times New Roman"/>
                <a:cs typeface="Times New Roman"/>
              </a:rPr>
              <a:t>1/</a:t>
            </a:r>
            <a:r>
              <a:rPr sz="2400" b="1" spc="0" dirty="0" smtClean="0">
                <a:latin typeface="Times New Roman"/>
                <a:cs typeface="Times New Roman"/>
              </a:rPr>
              <a:t>5</a:t>
            </a:r>
            <a:r>
              <a:rPr lang="pt-BR" sz="2400" b="1" spc="0" dirty="0" smtClean="0">
                <a:latin typeface="Times New Roman"/>
                <a:cs typeface="Times New Roman"/>
              </a:rPr>
              <a:t> </a:t>
            </a:r>
            <a:r>
              <a:rPr lang="pt-BR" sz="2400" dirty="0">
                <a:latin typeface="Times New Roman"/>
                <a:cs typeface="Times New Roman"/>
              </a:rPr>
              <a:t>→ </a:t>
            </a:r>
            <a:r>
              <a:rPr lang="pt-BR" sz="2400" dirty="0" smtClean="0">
                <a:latin typeface="Times New Roman"/>
                <a:cs typeface="Times New Roman"/>
              </a:rPr>
              <a:t>- para concentrar </a:t>
            </a:r>
            <a:r>
              <a:rPr lang="pt-BR" sz="2400" dirty="0">
                <a:latin typeface="Times New Roman"/>
                <a:cs typeface="Times New Roman"/>
              </a:rPr>
              <a:t>a busca</a:t>
            </a:r>
            <a:r>
              <a:rPr lang="pt-BR" sz="2400" b="1" dirty="0">
                <a:latin typeface="Times New Roman"/>
                <a:cs typeface="Times New Roman"/>
              </a:rPr>
              <a:t> </a:t>
            </a:r>
          </a:p>
          <a:p>
            <a:pPr marL="12700">
              <a:lnSpc>
                <a:spcPts val="2750"/>
              </a:lnSpc>
              <a:spcBef>
                <a:spcPts val="532"/>
              </a:spcBef>
            </a:pPr>
            <a:r>
              <a:rPr sz="3600" b="1" spc="-4" baseline="-1207" dirty="0" smtClean="0">
                <a:latin typeface="Times New Roman"/>
                <a:cs typeface="Times New Roman"/>
              </a:rPr>
              <a:t>1/</a:t>
            </a:r>
            <a:r>
              <a:rPr sz="3600" b="1" spc="0" baseline="-1207" dirty="0" smtClean="0">
                <a:latin typeface="Times New Roman"/>
                <a:cs typeface="Times New Roman"/>
              </a:rPr>
              <a:t>5</a:t>
            </a:r>
            <a:endParaRPr sz="2400" b="1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93133" y="5754454"/>
            <a:ext cx="883836" cy="7473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10"/>
              </a:lnSpc>
              <a:spcBef>
                <a:spcPts val="130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σ</a:t>
            </a:r>
            <a:r>
              <a:rPr sz="2400" spc="257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264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σ</a:t>
            </a:r>
            <a:r>
              <a:rPr sz="2400" spc="257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90768" y="5754454"/>
            <a:ext cx="728079" cy="7473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1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σ</a:t>
            </a:r>
            <a:r>
              <a:rPr sz="2400" spc="257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•</a:t>
            </a:r>
            <a:r>
              <a:rPr sz="1600" spc="-13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  <a:p>
            <a:pPr marL="12700" marR="48169">
              <a:lnSpc>
                <a:spcPct val="95825"/>
              </a:lnSpc>
              <a:spcBef>
                <a:spcPts val="264"/>
              </a:spcBef>
            </a:pPr>
            <a:r>
              <a:rPr sz="2400" spc="0" dirty="0" smtClean="0">
                <a:latin typeface="Times New Roman"/>
                <a:cs typeface="Times New Roman"/>
              </a:rPr>
              <a:t>σ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33" y="6573827"/>
            <a:ext cx="2320773" cy="7850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29"/>
              </a:lnSpc>
              <a:spcBef>
                <a:spcPts val="166"/>
              </a:spcBef>
            </a:pPr>
            <a:r>
              <a:rPr sz="2550" spc="0" baseline="8525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550" spc="524" baseline="852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200" spc="4" baseline="5176" dirty="0" smtClean="0">
                <a:latin typeface="Times New Roman"/>
                <a:cs typeface="Times New Roman"/>
              </a:rPr>
              <a:t>O</a:t>
            </a:r>
            <a:r>
              <a:rPr lang="pt-BR" sz="4200" baseline="5176" dirty="0">
                <a:latin typeface="Times New Roman"/>
                <a:cs typeface="Times New Roman"/>
              </a:rPr>
              <a:t>n</a:t>
            </a:r>
            <a:r>
              <a:rPr sz="4200" spc="4" baseline="5176" dirty="0" smtClean="0">
                <a:latin typeface="Times New Roman"/>
                <a:cs typeface="Times New Roman"/>
              </a:rPr>
              <a:t>d</a:t>
            </a:r>
            <a:r>
              <a:rPr sz="4200" spc="0" baseline="5176" dirty="0" smtClean="0">
                <a:latin typeface="Times New Roman"/>
                <a:cs typeface="Times New Roman"/>
              </a:rPr>
              <a:t>e</a:t>
            </a:r>
            <a:r>
              <a:rPr sz="4200" spc="175" baseline="5176" dirty="0" smtClean="0">
                <a:latin typeface="Times New Roman"/>
                <a:cs typeface="Times New Roman"/>
              </a:rPr>
              <a:t> </a:t>
            </a:r>
            <a:r>
              <a:rPr sz="4200" b="1" spc="6" baseline="5176" dirty="0" err="1" smtClean="0">
                <a:latin typeface="Times New Roman"/>
                <a:cs typeface="Times New Roman"/>
              </a:rPr>
              <a:t>p</a:t>
            </a:r>
            <a:r>
              <a:rPr sz="2850" b="1" spc="0" baseline="-13731" dirty="0" err="1" smtClean="0">
                <a:latin typeface="Times New Roman"/>
                <a:cs typeface="Times New Roman"/>
              </a:rPr>
              <a:t>s</a:t>
            </a:r>
            <a:r>
              <a:rPr sz="2850" spc="229" baseline="-13731" dirty="0" smtClean="0">
                <a:latin typeface="Times New Roman"/>
                <a:cs typeface="Times New Roman"/>
              </a:rPr>
              <a:t> </a:t>
            </a:r>
            <a:r>
              <a:rPr lang="pt-BR" sz="4200" baseline="5176" dirty="0">
                <a:latin typeface="Times New Roman"/>
                <a:cs typeface="Times New Roman"/>
              </a:rPr>
              <a:t>é</a:t>
            </a:r>
            <a:r>
              <a:rPr sz="4200" spc="403" baseline="5176" dirty="0" smtClean="0">
                <a:latin typeface="Times New Roman"/>
                <a:cs typeface="Times New Roman"/>
              </a:rPr>
              <a:t> </a:t>
            </a:r>
            <a:r>
              <a:rPr lang="pt-BR" sz="4200" baseline="5176" dirty="0">
                <a:latin typeface="Times New Roman"/>
                <a:cs typeface="Times New Roman"/>
              </a:rPr>
              <a:t>a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38400" y="6573827"/>
            <a:ext cx="5485071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0" dirty="0" smtClean="0">
                <a:latin typeface="Times New Roman"/>
                <a:cs typeface="Times New Roman"/>
              </a:rPr>
              <a:t>%</a:t>
            </a:r>
            <a:r>
              <a:rPr sz="2800" spc="581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ut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4" dirty="0" err="1" smtClean="0">
                <a:latin typeface="Times New Roman"/>
                <a:cs typeface="Times New Roman"/>
              </a:rPr>
              <a:t>ç</a:t>
            </a:r>
            <a:r>
              <a:rPr lang="pt-BR" sz="2800" spc="4" dirty="0" err="1">
                <a:latin typeface="Times New Roman"/>
                <a:cs typeface="Times New Roman"/>
              </a:rPr>
              <a:t>õ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49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su</a:t>
            </a:r>
            <a:r>
              <a:rPr sz="2800" spc="-5" dirty="0" smtClean="0">
                <a:latin typeface="Times New Roman"/>
                <a:cs typeface="Times New Roman"/>
              </a:rPr>
              <a:t>c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ss</a:t>
            </a:r>
            <a:r>
              <a:rPr sz="2800" spc="5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2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339824" y="6573827"/>
            <a:ext cx="945498" cy="399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2800" b="1" spc="-6" dirty="0" smtClean="0">
                <a:latin typeface="Times New Roman"/>
                <a:cs typeface="Times New Roman"/>
              </a:rPr>
              <a:t>0</a:t>
            </a:r>
            <a:r>
              <a:rPr sz="2800" b="1" spc="18" dirty="0" smtClean="0">
                <a:latin typeface="Times New Roman"/>
                <a:cs typeface="Times New Roman"/>
              </a:rPr>
              <a:t>.</a:t>
            </a:r>
            <a:r>
              <a:rPr sz="2800" b="1" spc="0" dirty="0" smtClean="0">
                <a:latin typeface="Times New Roman"/>
                <a:cs typeface="Times New Roman"/>
              </a:rPr>
              <a:t>8</a:t>
            </a:r>
            <a:r>
              <a:rPr sz="2800" b="1" spc="-50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≤</a:t>
            </a:r>
            <a:endParaRPr sz="2800" b="1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235031" y="6573827"/>
            <a:ext cx="89524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b="1" spc="0" dirty="0" smtClean="0">
                <a:latin typeface="Times New Roman"/>
                <a:cs typeface="Times New Roman"/>
              </a:rPr>
              <a:t>c</a:t>
            </a:r>
            <a:r>
              <a:rPr lang="pt-BR" sz="2800" b="1" spc="0" dirty="0" smtClean="0">
                <a:latin typeface="Times New Roman"/>
                <a:cs typeface="Times New Roman"/>
              </a:rPr>
              <a:t> ≤ 1</a:t>
            </a:r>
            <a:endParaRPr lang="pt-BR" sz="2800" b="1" dirty="0" smtClean="0">
              <a:latin typeface="Times New Roman"/>
              <a:cs typeface="Times New Roman"/>
            </a:endParaRPr>
          </a:p>
          <a:p>
            <a:pPr marL="12700">
              <a:lnSpc>
                <a:spcPts val="2995"/>
              </a:lnSpc>
              <a:spcBef>
                <a:spcPts val="149"/>
              </a:spcBef>
            </a:pPr>
            <a:endParaRPr lang="pt-BR" sz="1600" dirty="0" smtClean="0">
              <a:latin typeface="Times New Roman"/>
              <a:cs typeface="Times New Roman"/>
            </a:endParaRPr>
          </a:p>
          <a:p>
            <a:pPr marL="12700">
              <a:lnSpc>
                <a:spcPts val="2995"/>
              </a:lnSpc>
              <a:spcBef>
                <a:spcPts val="149"/>
              </a:spcBef>
            </a:pP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bject 47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99304" y="4066031"/>
            <a:ext cx="74675" cy="41148"/>
          </a:xfrm>
          <a:custGeom>
            <a:avLst/>
            <a:gdLst/>
            <a:ahLst/>
            <a:cxnLst/>
            <a:rect l="l" t="t" r="r" b="b"/>
            <a:pathLst>
              <a:path w="74675" h="41148">
                <a:moveTo>
                  <a:pt x="0" y="41148"/>
                </a:moveTo>
                <a:lnTo>
                  <a:pt x="74675" y="0"/>
                </a:lnTo>
              </a:path>
            </a:pathLst>
          </a:custGeom>
          <a:ln w="240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173980" y="4076700"/>
            <a:ext cx="106680" cy="196595"/>
          </a:xfrm>
          <a:custGeom>
            <a:avLst/>
            <a:gdLst/>
            <a:ahLst/>
            <a:cxnLst/>
            <a:rect l="l" t="t" r="r" b="b"/>
            <a:pathLst>
              <a:path w="106680" h="196595">
                <a:moveTo>
                  <a:pt x="0" y="0"/>
                </a:moveTo>
                <a:lnTo>
                  <a:pt x="106680" y="196595"/>
                </a:lnTo>
              </a:path>
            </a:pathLst>
          </a:custGeom>
          <a:ln w="4818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292852" y="3688079"/>
            <a:ext cx="141731" cy="585215"/>
          </a:xfrm>
          <a:custGeom>
            <a:avLst/>
            <a:gdLst/>
            <a:ahLst/>
            <a:cxnLst/>
            <a:rect l="l" t="t" r="r" b="b"/>
            <a:pathLst>
              <a:path w="141731" h="585215">
                <a:moveTo>
                  <a:pt x="0" y="585215"/>
                </a:moveTo>
                <a:lnTo>
                  <a:pt x="141731" y="0"/>
                </a:lnTo>
              </a:path>
            </a:pathLst>
          </a:custGeom>
          <a:ln w="240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434583" y="3688079"/>
            <a:ext cx="726948" cy="0"/>
          </a:xfrm>
          <a:custGeom>
            <a:avLst/>
            <a:gdLst/>
            <a:ahLst/>
            <a:cxnLst/>
            <a:rect l="l" t="t" r="r" b="b"/>
            <a:pathLst>
              <a:path w="726948">
                <a:moveTo>
                  <a:pt x="0" y="0"/>
                </a:moveTo>
                <a:lnTo>
                  <a:pt x="726948" y="0"/>
                </a:lnTo>
              </a:path>
            </a:pathLst>
          </a:custGeom>
          <a:ln w="240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632960" y="3604259"/>
            <a:ext cx="1575815" cy="0"/>
          </a:xfrm>
          <a:custGeom>
            <a:avLst/>
            <a:gdLst/>
            <a:ahLst/>
            <a:cxnLst/>
            <a:rect l="l" t="t" r="r" b="b"/>
            <a:pathLst>
              <a:path w="1575815">
                <a:moveTo>
                  <a:pt x="0" y="0"/>
                </a:moveTo>
                <a:lnTo>
                  <a:pt x="1575815" y="0"/>
                </a:lnTo>
              </a:path>
            </a:pathLst>
          </a:custGeom>
          <a:ln w="240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218688" y="6691883"/>
            <a:ext cx="47243" cy="25908"/>
          </a:xfrm>
          <a:custGeom>
            <a:avLst/>
            <a:gdLst/>
            <a:ahLst/>
            <a:cxnLst/>
            <a:rect l="l" t="t" r="r" b="b"/>
            <a:pathLst>
              <a:path w="47243" h="25908">
                <a:moveTo>
                  <a:pt x="0" y="25908"/>
                </a:moveTo>
                <a:lnTo>
                  <a:pt x="47243" y="0"/>
                </a:lnTo>
              </a:path>
            </a:pathLst>
          </a:custGeom>
          <a:ln w="1543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265932" y="6699504"/>
            <a:ext cx="68580" cy="124968"/>
          </a:xfrm>
          <a:custGeom>
            <a:avLst/>
            <a:gdLst/>
            <a:ahLst/>
            <a:cxnLst/>
            <a:rect l="l" t="t" r="r" b="b"/>
            <a:pathLst>
              <a:path w="68580" h="124968">
                <a:moveTo>
                  <a:pt x="0" y="0"/>
                </a:moveTo>
                <a:lnTo>
                  <a:pt x="68580" y="124968"/>
                </a:lnTo>
              </a:path>
            </a:pathLst>
          </a:custGeom>
          <a:ln w="308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343656" y="6449568"/>
            <a:ext cx="89916" cy="374904"/>
          </a:xfrm>
          <a:custGeom>
            <a:avLst/>
            <a:gdLst/>
            <a:ahLst/>
            <a:cxnLst/>
            <a:rect l="l" t="t" r="r" b="b"/>
            <a:pathLst>
              <a:path w="89916" h="374904">
                <a:moveTo>
                  <a:pt x="0" y="374904"/>
                </a:moveTo>
                <a:lnTo>
                  <a:pt x="89916" y="0"/>
                </a:lnTo>
              </a:path>
            </a:pathLst>
          </a:custGeom>
          <a:ln w="1543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433572" y="6449568"/>
            <a:ext cx="466343" cy="0"/>
          </a:xfrm>
          <a:custGeom>
            <a:avLst/>
            <a:gdLst/>
            <a:ahLst/>
            <a:cxnLst/>
            <a:rect l="l" t="t" r="r" b="b"/>
            <a:pathLst>
              <a:path w="466343">
                <a:moveTo>
                  <a:pt x="0" y="0"/>
                </a:moveTo>
                <a:lnTo>
                  <a:pt x="466343" y="0"/>
                </a:lnTo>
              </a:path>
            </a:pathLst>
          </a:custGeom>
          <a:ln w="1543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919984" y="6394704"/>
            <a:ext cx="1010412" cy="0"/>
          </a:xfrm>
          <a:custGeom>
            <a:avLst/>
            <a:gdLst/>
            <a:ahLst/>
            <a:cxnLst/>
            <a:rect l="l" t="t" r="r" b="b"/>
            <a:pathLst>
              <a:path w="1010412">
                <a:moveTo>
                  <a:pt x="0" y="0"/>
                </a:moveTo>
                <a:lnTo>
                  <a:pt x="1010412" y="0"/>
                </a:lnTo>
              </a:path>
            </a:pathLst>
          </a:custGeom>
          <a:ln w="1543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1688083" y="1581098"/>
            <a:ext cx="298269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st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bu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lang="pt-BR"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736623" y="1581098"/>
            <a:ext cx="187814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796529" y="2636384"/>
            <a:ext cx="1433071" cy="5266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967"/>
              </a:lnSpc>
              <a:spcBef>
                <a:spcPts val="45"/>
              </a:spcBef>
            </a:pPr>
            <a:r>
              <a:rPr sz="3450" u="sng" dirty="0" smtClean="0">
                <a:latin typeface="Times New Roman"/>
                <a:cs typeface="Times New Roman"/>
              </a:rPr>
              <a:t>(</a:t>
            </a:r>
            <a:r>
              <a:rPr sz="3450" u="sng" spc="-419" dirty="0" smtClean="0">
                <a:latin typeface="Times New Roman"/>
                <a:cs typeface="Times New Roman"/>
              </a:rPr>
              <a:t> </a:t>
            </a:r>
            <a:r>
              <a:rPr sz="2650" i="1" u="sng" spc="0" dirty="0" smtClean="0">
                <a:latin typeface="Times New Roman"/>
                <a:cs typeface="Times New Roman"/>
              </a:rPr>
              <a:t>x</a:t>
            </a:r>
            <a:r>
              <a:rPr sz="2650" i="1" u="sng" spc="362" dirty="0" smtClean="0">
                <a:latin typeface="Times New Roman"/>
                <a:cs typeface="Times New Roman"/>
              </a:rPr>
              <a:t> </a:t>
            </a:r>
            <a:r>
              <a:rPr sz="2650" u="sng" spc="-9" dirty="0" smtClean="0">
                <a:latin typeface="Times New Roman"/>
                <a:cs typeface="Times New Roman"/>
              </a:rPr>
              <a:t>−</a:t>
            </a:r>
            <a:r>
              <a:rPr sz="2800" u="sng" spc="0" dirty="0" smtClean="0">
                <a:latin typeface="Times New Roman"/>
                <a:cs typeface="Times New Roman"/>
              </a:rPr>
              <a:t>ξ</a:t>
            </a:r>
            <a:r>
              <a:rPr sz="2800" u="sng" spc="-114" dirty="0" smtClean="0">
                <a:latin typeface="Times New Roman"/>
                <a:cs typeface="Times New Roman"/>
              </a:rPr>
              <a:t> </a:t>
            </a:r>
            <a:r>
              <a:rPr sz="3450" u="sng" spc="-39" dirty="0" smtClean="0">
                <a:latin typeface="Times New Roman"/>
                <a:cs typeface="Times New Roman"/>
              </a:rPr>
              <a:t>)</a:t>
            </a:r>
            <a:r>
              <a:rPr sz="2850" u="sng" spc="0" baseline="39667" dirty="0" smtClean="0">
                <a:latin typeface="Times New Roman"/>
                <a:cs typeface="Times New Roman"/>
              </a:rPr>
              <a:t>2</a:t>
            </a:r>
            <a:endParaRPr sz="1900" dirty="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263385" y="2800888"/>
            <a:ext cx="401723" cy="6043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420"/>
              </a:lnSpc>
              <a:spcBef>
                <a:spcPts val="556"/>
              </a:spcBef>
            </a:pPr>
            <a:r>
              <a:rPr sz="6825" spc="0" baseline="-8919" dirty="0" smtClean="0">
                <a:latin typeface="Times New Roman"/>
                <a:cs typeface="Times New Roman"/>
              </a:rPr>
              <a:t>1</a:t>
            </a:r>
            <a:endParaRPr sz="45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086089" y="2939098"/>
            <a:ext cx="128647" cy="2666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0"/>
              </a:lnSpc>
              <a:spcBef>
                <a:spcPts val="97"/>
              </a:spcBef>
            </a:pPr>
            <a:r>
              <a:rPr sz="1900" i="1" spc="0" dirty="0" smtClean="0">
                <a:latin typeface="Times New Roman"/>
                <a:cs typeface="Times New Roman"/>
              </a:rPr>
              <a:t>i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572501" y="2992918"/>
            <a:ext cx="261466" cy="3631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35"/>
              </a:lnSpc>
              <a:spcBef>
                <a:spcPts val="136"/>
              </a:spcBef>
            </a:pPr>
            <a:r>
              <a:rPr sz="3975" spc="0" baseline="1093" dirty="0" smtClean="0">
                <a:latin typeface="Times New Roman"/>
                <a:cs typeface="Times New Roman"/>
              </a:rPr>
              <a:t>−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928618" y="3140644"/>
            <a:ext cx="1687777" cy="7898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6090"/>
              </a:lnSpc>
              <a:spcBef>
                <a:spcPts val="304"/>
              </a:spcBef>
            </a:pPr>
            <a:r>
              <a:rPr sz="6825" i="1" spc="134" baseline="1274" dirty="0" smtClean="0">
                <a:latin typeface="Times New Roman"/>
                <a:cs typeface="Times New Roman"/>
              </a:rPr>
              <a:t>p</a:t>
            </a:r>
            <a:r>
              <a:rPr sz="6000" spc="134" dirty="0" smtClean="0">
                <a:latin typeface="Times New Roman"/>
                <a:cs typeface="Times New Roman"/>
              </a:rPr>
              <a:t>(</a:t>
            </a:r>
            <a:r>
              <a:rPr sz="6825" i="1" spc="0" baseline="1274" dirty="0" smtClean="0">
                <a:latin typeface="Times New Roman"/>
                <a:cs typeface="Times New Roman"/>
              </a:rPr>
              <a:t>x</a:t>
            </a:r>
            <a:r>
              <a:rPr sz="6825" i="1" spc="294" baseline="1274" dirty="0" smtClean="0">
                <a:latin typeface="Times New Roman"/>
                <a:cs typeface="Times New Roman"/>
              </a:rPr>
              <a:t> </a:t>
            </a:r>
            <a:r>
              <a:rPr sz="6000" spc="0" dirty="0" smtClean="0">
                <a:latin typeface="Times New Roman"/>
                <a:cs typeface="Times New Roman"/>
              </a:rPr>
              <a:t>)</a:t>
            </a:r>
            <a:r>
              <a:rPr sz="6000" spc="-809" dirty="0" smtClean="0">
                <a:latin typeface="Times New Roman"/>
                <a:cs typeface="Times New Roman"/>
              </a:rPr>
              <a:t> </a:t>
            </a:r>
            <a:r>
              <a:rPr sz="6825" spc="0" baseline="1274" dirty="0" smtClean="0">
                <a:latin typeface="Times New Roman"/>
                <a:cs typeface="Times New Roman"/>
              </a:rPr>
              <a:t>=</a:t>
            </a:r>
            <a:endParaRPr sz="45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496044" y="3162164"/>
            <a:ext cx="182201" cy="2666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05"/>
              </a:lnSpc>
              <a:spcBef>
                <a:spcPts val="290"/>
              </a:spcBef>
            </a:pPr>
            <a:r>
              <a:rPr sz="2850" spc="0" baseline="-7628" dirty="0" smtClean="0">
                <a:latin typeface="Times New Roman"/>
                <a:cs typeface="Times New Roman"/>
              </a:rPr>
              <a:t>2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054085" y="3218097"/>
            <a:ext cx="457038" cy="4379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100"/>
              </a:spcBef>
            </a:pPr>
            <a:r>
              <a:rPr sz="2650" spc="-19" dirty="0" smtClean="0">
                <a:latin typeface="Times New Roman"/>
                <a:cs typeface="Times New Roman"/>
              </a:rPr>
              <a:t>2</a:t>
            </a:r>
            <a:r>
              <a:rPr sz="2800" spc="0" dirty="0" smtClean="0">
                <a:latin typeface="Times New Roman"/>
                <a:cs typeface="Times New Roman"/>
              </a:rPr>
              <a:t>σ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287513" y="3296972"/>
            <a:ext cx="369302" cy="6043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45"/>
              </a:lnSpc>
              <a:spcBef>
                <a:spcPts val="227"/>
              </a:spcBef>
            </a:pPr>
            <a:r>
              <a:rPr sz="6825" i="1" spc="0" baseline="1274" dirty="0" smtClean="0">
                <a:latin typeface="Times New Roman"/>
                <a:cs typeface="Times New Roman"/>
              </a:rPr>
              <a:t>e</a:t>
            </a:r>
            <a:endParaRPr sz="45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692142" y="3624825"/>
            <a:ext cx="169944" cy="3631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90"/>
              </a:lnSpc>
              <a:spcBef>
                <a:spcPts val="134"/>
              </a:spcBef>
            </a:pPr>
            <a:r>
              <a:rPr sz="3975" i="1" spc="0" baseline="1093" dirty="0" smtClean="0">
                <a:latin typeface="Times New Roman"/>
                <a:cs typeface="Times New Roman"/>
              </a:rPr>
              <a:t>i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458457" y="3657376"/>
            <a:ext cx="711453" cy="7325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105"/>
              </a:spcBef>
            </a:pPr>
            <a:r>
              <a:rPr sz="4550" spc="-214" dirty="0" smtClean="0">
                <a:latin typeface="Times New Roman"/>
                <a:cs typeface="Times New Roman"/>
              </a:rPr>
              <a:t>2</a:t>
            </a:r>
            <a:r>
              <a:rPr sz="4800" spc="0" dirty="0" smtClean="0">
                <a:latin typeface="Times New Roman"/>
                <a:cs typeface="Times New Roman"/>
              </a:rPr>
              <a:t>π</a:t>
            </a:r>
            <a:endParaRPr sz="4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614162" y="3752668"/>
            <a:ext cx="466295" cy="6372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875"/>
              </a:lnSpc>
              <a:spcBef>
                <a:spcPts val="243"/>
              </a:spcBef>
            </a:pPr>
            <a:r>
              <a:rPr sz="4800" spc="0" dirty="0" smtClean="0">
                <a:latin typeface="Times New Roman"/>
                <a:cs typeface="Times New Roman"/>
              </a:rPr>
              <a:t>σ</a:t>
            </a:r>
            <a:endParaRPr sz="4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872230" y="4823644"/>
            <a:ext cx="3043683" cy="4189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3050" spc="0" dirty="0" smtClean="0">
                <a:latin typeface="Times New Roman"/>
                <a:cs typeface="Times New Roman"/>
              </a:rPr>
              <a:t>σ</a:t>
            </a:r>
            <a:r>
              <a:rPr sz="3050" spc="420" dirty="0" smtClean="0">
                <a:latin typeface="Times New Roman"/>
                <a:cs typeface="Times New Roman"/>
              </a:rPr>
              <a:t> </a:t>
            </a:r>
            <a:r>
              <a:rPr sz="2900" spc="0" dirty="0" smtClean="0">
                <a:latin typeface="Times New Roman"/>
                <a:cs typeface="Times New Roman"/>
              </a:rPr>
              <a:t>→</a:t>
            </a:r>
            <a:r>
              <a:rPr sz="2900" spc="-123" dirty="0" smtClean="0">
                <a:latin typeface="Times New Roman"/>
                <a:cs typeface="Times New Roman"/>
              </a:rPr>
              <a:t> </a:t>
            </a:r>
            <a:r>
              <a:rPr sz="2900" i="1" spc="4" dirty="0" smtClean="0">
                <a:latin typeface="Times New Roman"/>
                <a:cs typeface="Times New Roman"/>
              </a:rPr>
              <a:t>d</a:t>
            </a:r>
            <a:r>
              <a:rPr sz="2900" i="1" spc="0" dirty="0" smtClean="0">
                <a:latin typeface="Times New Roman"/>
                <a:cs typeface="Times New Roman"/>
              </a:rPr>
              <a:t>e</a:t>
            </a:r>
            <a:r>
              <a:rPr sz="2900" i="1" spc="4" dirty="0" smtClean="0">
                <a:latin typeface="Times New Roman"/>
                <a:cs typeface="Times New Roman"/>
              </a:rPr>
              <a:t>s</a:t>
            </a:r>
            <a:r>
              <a:rPr sz="2900" i="1" spc="0" dirty="0" smtClean="0">
                <a:latin typeface="Times New Roman"/>
                <a:cs typeface="Times New Roman"/>
              </a:rPr>
              <a:t>v</a:t>
            </a:r>
            <a:r>
              <a:rPr sz="2900" i="1" spc="4" dirty="0" smtClean="0">
                <a:latin typeface="Times New Roman"/>
                <a:cs typeface="Times New Roman"/>
              </a:rPr>
              <a:t>i</a:t>
            </a:r>
            <a:r>
              <a:rPr sz="2900" i="1" spc="0" dirty="0" smtClean="0">
                <a:latin typeface="Times New Roman"/>
                <a:cs typeface="Times New Roman"/>
              </a:rPr>
              <a:t>o</a:t>
            </a:r>
            <a:r>
              <a:rPr sz="2900" i="1" spc="308" dirty="0" smtClean="0">
                <a:latin typeface="Times New Roman"/>
                <a:cs typeface="Times New Roman"/>
              </a:rPr>
              <a:t> </a:t>
            </a:r>
            <a:r>
              <a:rPr sz="2900" i="1" spc="4" dirty="0" smtClean="0">
                <a:latin typeface="Times New Roman"/>
                <a:cs typeface="Times New Roman"/>
              </a:rPr>
              <a:t>padrã</a:t>
            </a:r>
            <a:r>
              <a:rPr sz="2900" i="1" spc="0" dirty="0" smtClean="0">
                <a:latin typeface="Times New Roman"/>
                <a:cs typeface="Times New Roman"/>
              </a:rPr>
              <a:t>o</a:t>
            </a:r>
            <a:endParaRPr sz="2900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78327" y="5381428"/>
            <a:ext cx="756869" cy="891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3050" spc="0" dirty="0" smtClean="0">
                <a:latin typeface="Times New Roman"/>
                <a:cs typeface="Times New Roman"/>
              </a:rPr>
              <a:t>ξ</a:t>
            </a:r>
            <a:r>
              <a:rPr sz="3050" spc="291" dirty="0" smtClean="0">
                <a:latin typeface="Times New Roman"/>
                <a:cs typeface="Times New Roman"/>
              </a:rPr>
              <a:t> </a:t>
            </a:r>
            <a:r>
              <a:rPr sz="2900" spc="0" dirty="0" smtClean="0">
                <a:latin typeface="Times New Roman"/>
                <a:cs typeface="Times New Roman"/>
              </a:rPr>
              <a:t>→</a:t>
            </a:r>
            <a:endParaRPr sz="2900">
              <a:latin typeface="Times New Roman"/>
              <a:cs typeface="Times New Roman"/>
            </a:endParaRPr>
          </a:p>
          <a:p>
            <a:pPr marL="454659" marR="58836">
              <a:lnSpc>
                <a:spcPts val="2855"/>
              </a:lnSpc>
              <a:spcBef>
                <a:spcPts val="997"/>
              </a:spcBef>
            </a:pPr>
            <a:r>
              <a:rPr sz="4350" spc="0" baseline="-7996" dirty="0" smtClean="0">
                <a:latin typeface="Times New Roman"/>
                <a:cs typeface="Times New Roman"/>
              </a:rPr>
              <a:t>1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631182" y="5403883"/>
            <a:ext cx="3342067" cy="3965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45"/>
              </a:lnSpc>
              <a:spcBef>
                <a:spcPts val="147"/>
              </a:spcBef>
            </a:pPr>
            <a:r>
              <a:rPr sz="2900" i="1" spc="0" dirty="0" smtClean="0">
                <a:latin typeface="Times New Roman"/>
                <a:cs typeface="Times New Roman"/>
              </a:rPr>
              <a:t>mé</a:t>
            </a:r>
            <a:r>
              <a:rPr sz="2900" i="1" spc="4" dirty="0" smtClean="0">
                <a:latin typeface="Times New Roman"/>
                <a:cs typeface="Times New Roman"/>
              </a:rPr>
              <a:t>di</a:t>
            </a:r>
            <a:r>
              <a:rPr sz="2900" i="1" spc="0" dirty="0" smtClean="0">
                <a:latin typeface="Times New Roman"/>
                <a:cs typeface="Times New Roman"/>
              </a:rPr>
              <a:t>a</a:t>
            </a:r>
            <a:r>
              <a:rPr sz="2900" i="1" spc="-6" dirty="0" smtClean="0">
                <a:latin typeface="Times New Roman"/>
                <a:cs typeface="Times New Roman"/>
              </a:rPr>
              <a:t> </a:t>
            </a:r>
            <a:r>
              <a:rPr sz="2900" i="1" spc="4" dirty="0" smtClean="0">
                <a:latin typeface="Times New Roman"/>
                <a:cs typeface="Times New Roman"/>
              </a:rPr>
              <a:t>d</a:t>
            </a:r>
            <a:r>
              <a:rPr sz="2900" i="1" spc="0" dirty="0" smtClean="0">
                <a:latin typeface="Times New Roman"/>
                <a:cs typeface="Times New Roman"/>
              </a:rPr>
              <a:t>a</a:t>
            </a:r>
            <a:r>
              <a:rPr sz="2900" i="1" spc="9" dirty="0" smtClean="0">
                <a:latin typeface="Times New Roman"/>
                <a:cs typeface="Times New Roman"/>
              </a:rPr>
              <a:t> </a:t>
            </a:r>
            <a:r>
              <a:rPr sz="2900" i="1" spc="4" dirty="0" smtClean="0">
                <a:latin typeface="Times New Roman"/>
                <a:cs typeface="Times New Roman"/>
              </a:rPr>
              <a:t>distribui</a:t>
            </a:r>
            <a:r>
              <a:rPr sz="2900" i="1" spc="0" dirty="0" smtClean="0">
                <a:latin typeface="Times New Roman"/>
                <a:cs typeface="Times New Roman"/>
              </a:rPr>
              <a:t>ç</a:t>
            </a:r>
            <a:r>
              <a:rPr sz="2900" i="1" spc="4" dirty="0" smtClean="0">
                <a:latin typeface="Times New Roman"/>
                <a:cs typeface="Times New Roman"/>
              </a:rPr>
              <a:t>ã</a:t>
            </a:r>
            <a:r>
              <a:rPr sz="2900" i="1" spc="0" dirty="0" smtClean="0">
                <a:latin typeface="Times New Roman"/>
                <a:cs typeface="Times New Roman"/>
              </a:rPr>
              <a:t>o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010658" y="6109773"/>
            <a:ext cx="3958102" cy="4800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265"/>
              </a:spcBef>
            </a:pPr>
            <a:r>
              <a:rPr sz="2900" spc="0" dirty="0" smtClean="0">
                <a:latin typeface="Times New Roman"/>
                <a:cs typeface="Times New Roman"/>
              </a:rPr>
              <a:t>→</a:t>
            </a:r>
            <a:r>
              <a:rPr sz="2900" spc="-158" dirty="0" smtClean="0">
                <a:latin typeface="Times New Roman"/>
                <a:cs typeface="Times New Roman"/>
              </a:rPr>
              <a:t> </a:t>
            </a:r>
            <a:r>
              <a:rPr sz="2900" i="1" spc="0" dirty="0" smtClean="0">
                <a:latin typeface="Times New Roman"/>
                <a:cs typeface="Times New Roman"/>
              </a:rPr>
              <a:t>c</a:t>
            </a:r>
            <a:r>
              <a:rPr sz="2900" i="1" spc="4" dirty="0" smtClean="0">
                <a:latin typeface="Times New Roman"/>
                <a:cs typeface="Times New Roman"/>
              </a:rPr>
              <a:t>ons</a:t>
            </a:r>
            <a:r>
              <a:rPr sz="2900" i="1" spc="29" dirty="0" smtClean="0">
                <a:latin typeface="Times New Roman"/>
                <a:cs typeface="Times New Roman"/>
              </a:rPr>
              <a:t>t</a:t>
            </a:r>
            <a:r>
              <a:rPr sz="2900" spc="0" dirty="0" smtClean="0">
                <a:latin typeface="Times New Roman"/>
                <a:cs typeface="Times New Roman"/>
              </a:rPr>
              <a:t>.</a:t>
            </a:r>
            <a:r>
              <a:rPr sz="2900" spc="-211" dirty="0" smtClean="0">
                <a:latin typeface="Times New Roman"/>
                <a:cs typeface="Times New Roman"/>
              </a:rPr>
              <a:t> </a:t>
            </a:r>
            <a:r>
              <a:rPr sz="2900" i="1" spc="4" dirty="0" smtClean="0">
                <a:latin typeface="Times New Roman"/>
                <a:cs typeface="Times New Roman"/>
              </a:rPr>
              <a:t>d</a:t>
            </a:r>
            <a:r>
              <a:rPr sz="2900" i="1" spc="0" dirty="0" smtClean="0">
                <a:latin typeface="Times New Roman"/>
                <a:cs typeface="Times New Roman"/>
              </a:rPr>
              <a:t>e</a:t>
            </a:r>
            <a:r>
              <a:rPr sz="2900" i="1" spc="-54" dirty="0" smtClean="0">
                <a:latin typeface="Times New Roman"/>
                <a:cs typeface="Times New Roman"/>
              </a:rPr>
              <a:t> </a:t>
            </a:r>
            <a:r>
              <a:rPr sz="2900" i="1" spc="4" dirty="0" smtClean="0">
                <a:latin typeface="Times New Roman"/>
                <a:cs typeface="Times New Roman"/>
              </a:rPr>
              <a:t>nor</a:t>
            </a:r>
            <a:r>
              <a:rPr sz="2900" i="1" spc="0" dirty="0" smtClean="0">
                <a:latin typeface="Times New Roman"/>
                <a:cs typeface="Times New Roman"/>
              </a:rPr>
              <a:t>m</a:t>
            </a:r>
            <a:r>
              <a:rPr sz="2900" i="1" spc="4" dirty="0" smtClean="0">
                <a:latin typeface="Times New Roman"/>
                <a:cs typeface="Times New Roman"/>
              </a:rPr>
              <a:t>aliza</a:t>
            </a:r>
            <a:r>
              <a:rPr sz="2900" i="1" spc="-25" dirty="0" smtClean="0">
                <a:latin typeface="Times New Roman"/>
                <a:cs typeface="Times New Roman"/>
              </a:rPr>
              <a:t>ç</a:t>
            </a:r>
            <a:r>
              <a:rPr sz="2900" i="1" spc="4" dirty="0" smtClean="0">
                <a:latin typeface="Times New Roman"/>
                <a:cs typeface="Times New Roman"/>
              </a:rPr>
              <a:t>ã</a:t>
            </a:r>
            <a:r>
              <a:rPr sz="2900" i="1" spc="0" dirty="0" smtClean="0">
                <a:latin typeface="Times New Roman"/>
                <a:cs typeface="Times New Roman"/>
              </a:rPr>
              <a:t>o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02711" y="6425241"/>
            <a:ext cx="1007335" cy="4787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125"/>
              </a:spcBef>
            </a:pPr>
            <a:r>
              <a:rPr sz="3050" spc="0" dirty="0" smtClean="0">
                <a:latin typeface="Times New Roman"/>
                <a:cs typeface="Times New Roman"/>
              </a:rPr>
              <a:t>σ  </a:t>
            </a:r>
            <a:r>
              <a:rPr sz="3050" spc="325" dirty="0" smtClean="0">
                <a:latin typeface="Times New Roman"/>
                <a:cs typeface="Times New Roman"/>
              </a:rPr>
              <a:t> </a:t>
            </a:r>
            <a:r>
              <a:rPr sz="2900" spc="-129" dirty="0" smtClean="0">
                <a:latin typeface="Times New Roman"/>
                <a:cs typeface="Times New Roman"/>
              </a:rPr>
              <a:t>2</a:t>
            </a:r>
            <a:r>
              <a:rPr sz="3050" spc="0" dirty="0" smtClean="0">
                <a:latin typeface="Times New Roman"/>
                <a:cs typeface="Times New Roman"/>
              </a:rPr>
              <a:t>π</a:t>
            </a:r>
            <a:endParaRPr sz="30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7" name="object 17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6" name="object 16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99385" y="2911346"/>
            <a:ext cx="13046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580753" y="2911346"/>
            <a:ext cx="7276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 dirty="0"/>
          </a:p>
        </p:txBody>
      </p:sp>
      <p:sp>
        <p:nvSpPr>
          <p:cNvPr id="2" name="object 2"/>
          <p:cNvSpPr txBox="1"/>
          <p:nvPr/>
        </p:nvSpPr>
        <p:spPr>
          <a:xfrm>
            <a:off x="2919984" y="6255004"/>
            <a:ext cx="101041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Retângulo 51"/>
          <p:cNvSpPr/>
          <p:nvPr/>
        </p:nvSpPr>
        <p:spPr>
          <a:xfrm>
            <a:off x="88391" y="6630829"/>
            <a:ext cx="5029200" cy="111825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 marR="0">
              <a:lnSpc>
                <a:spcPts val="2610"/>
              </a:lnSpc>
              <a:spcBef>
                <a:spcPts val="130"/>
              </a:spcBef>
            </a:pPr>
            <a:r>
              <a:rPr lang="pt-BR" sz="3050" spc="-4" dirty="0" smtClean="0">
                <a:latin typeface="Times New Roman"/>
                <a:cs typeface="Times New Roman"/>
              </a:rPr>
              <a:t>Na prática,</a:t>
            </a:r>
          </a:p>
          <a:p>
            <a:pPr marL="12700" marR="0">
              <a:lnSpc>
                <a:spcPts val="2610"/>
              </a:lnSpc>
              <a:spcBef>
                <a:spcPts val="130"/>
              </a:spcBef>
            </a:pPr>
            <a:r>
              <a:rPr lang="pt-BR" sz="3050" dirty="0" smtClean="0">
                <a:latin typeface="Times New Roman"/>
                <a:cs typeface="Times New Roman"/>
              </a:rPr>
              <a:t>N(0, </a:t>
            </a:r>
            <a:r>
              <a:rPr lang="el-GR" sz="3050" dirty="0">
                <a:latin typeface="Times New Roman"/>
                <a:cs typeface="Times New Roman"/>
              </a:rPr>
              <a:t>σ</a:t>
            </a:r>
            <a:r>
              <a:rPr lang="pt-BR" sz="3050" dirty="0" smtClean="0">
                <a:latin typeface="Times New Roman"/>
                <a:cs typeface="Times New Roman"/>
              </a:rPr>
              <a:t>)</a:t>
            </a:r>
          </a:p>
          <a:p>
            <a:pPr marL="12700" marR="0">
              <a:lnSpc>
                <a:spcPts val="2610"/>
              </a:lnSpc>
              <a:spcBef>
                <a:spcPts val="130"/>
              </a:spcBef>
            </a:pPr>
            <a:endParaRPr lang="pt-BR" sz="3050" b="1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362962" y="2667761"/>
            <a:ext cx="5027675" cy="4166616"/>
          </a:xfrm>
          <a:custGeom>
            <a:avLst/>
            <a:gdLst/>
            <a:ahLst/>
            <a:cxnLst/>
            <a:rect l="l" t="t" r="r" b="b"/>
            <a:pathLst>
              <a:path w="5027675" h="4166616">
                <a:moveTo>
                  <a:pt x="0" y="0"/>
                </a:moveTo>
                <a:lnTo>
                  <a:pt x="0" y="4166616"/>
                </a:lnTo>
                <a:lnTo>
                  <a:pt x="5027675" y="4166616"/>
                </a:lnTo>
                <a:lnTo>
                  <a:pt x="502767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362200" y="2666999"/>
            <a:ext cx="5029200" cy="41681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363215" y="910538"/>
            <a:ext cx="254324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st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70782" y="910538"/>
            <a:ext cx="71239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750028" y="910538"/>
            <a:ext cx="298269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is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ib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lang="pt-BR"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608066" y="1581098"/>
            <a:ext cx="187814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1698</TotalTime>
  <Words>658</Words>
  <Application>Microsoft Office PowerPoint</Application>
  <PresentationFormat>Personalizar</PresentationFormat>
  <Paragraphs>209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 Salgado</dc:creator>
  <cp:lastModifiedBy>Paulo Salgado</cp:lastModifiedBy>
  <cp:revision>18</cp:revision>
  <dcterms:modified xsi:type="dcterms:W3CDTF">2016-04-12T00:53:08Z</dcterms:modified>
</cp:coreProperties>
</file>