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8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9" r:id="rId16"/>
    <p:sldId id="270" r:id="rId17"/>
    <p:sldId id="271" r:id="rId18"/>
    <p:sldId id="272" r:id="rId19"/>
    <p:sldId id="273" r:id="rId20"/>
    <p:sldId id="280" r:id="rId21"/>
    <p:sldId id="274" r:id="rId22"/>
    <p:sldId id="275" r:id="rId23"/>
    <p:sldId id="276" r:id="rId24"/>
    <p:sldId id="277" r:id="rId25"/>
  </p:sldIdLst>
  <p:sldSz cx="10058400" cy="7772400"/>
  <p:notesSz cx="10058400" cy="7772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782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emf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748277" y="3003804"/>
            <a:ext cx="437387" cy="473963"/>
          </a:xfrm>
          <a:custGeom>
            <a:avLst/>
            <a:gdLst/>
            <a:ahLst/>
            <a:cxnLst/>
            <a:rect l="l" t="t" r="r" b="b"/>
            <a:pathLst>
              <a:path w="437387" h="473963">
                <a:moveTo>
                  <a:pt x="0" y="0"/>
                </a:moveTo>
                <a:lnTo>
                  <a:pt x="0" y="473963"/>
                </a:lnTo>
                <a:lnTo>
                  <a:pt x="437387" y="473963"/>
                </a:lnTo>
                <a:lnTo>
                  <a:pt x="43738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27753" y="3000755"/>
            <a:ext cx="333756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1721" y="3425952"/>
            <a:ext cx="422148" cy="473963"/>
          </a:xfrm>
          <a:custGeom>
            <a:avLst/>
            <a:gdLst/>
            <a:ahLst/>
            <a:cxnLst/>
            <a:rect l="l" t="t" r="r" b="b"/>
            <a:pathLst>
              <a:path w="422148" h="473963">
                <a:moveTo>
                  <a:pt x="0" y="0"/>
                </a:moveTo>
                <a:lnTo>
                  <a:pt x="0" y="473963"/>
                </a:lnTo>
                <a:lnTo>
                  <a:pt x="422148" y="473963"/>
                </a:lnTo>
                <a:lnTo>
                  <a:pt x="4221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08703" y="28956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4145" y="3349752"/>
            <a:ext cx="9014459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26539" y="2792677"/>
            <a:ext cx="317325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65641" y="2792677"/>
            <a:ext cx="232660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25305" y="4442998"/>
            <a:ext cx="5438251" cy="1601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450"/>
              </a:lnSpc>
              <a:spcBef>
                <a:spcPts val="17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2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8</a:t>
            </a:r>
            <a:r>
              <a:rPr sz="3200" spc="34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–</a:t>
            </a:r>
            <a:r>
              <a:rPr sz="3200" spc="358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4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mos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ené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endParaRPr sz="3200" dirty="0">
              <a:latin typeface="Times New Roman"/>
              <a:cs typeface="Times New Roman"/>
            </a:endParaRPr>
          </a:p>
          <a:p>
            <a:pPr marL="1776741" marR="1808600" algn="ctr">
              <a:lnSpc>
                <a:spcPct val="95825"/>
              </a:lnSpc>
              <a:spcBef>
                <a:spcPts val="743"/>
              </a:spcBef>
            </a:pP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3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V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  <a:p>
            <a:pPr marL="434098" marR="465351" algn="ctr">
              <a:lnSpc>
                <a:spcPts val="3635"/>
              </a:lnSpc>
              <a:spcBef>
                <a:spcPts val="1110"/>
              </a:spcBef>
            </a:pPr>
            <a:r>
              <a:rPr sz="4800" spc="-4" baseline="-1811" dirty="0" smtClean="0">
                <a:latin typeface="Times New Roman"/>
                <a:cs typeface="Times New Roman"/>
              </a:rPr>
              <a:t>Pr</a:t>
            </a:r>
            <a:r>
              <a:rPr sz="4800" spc="0" baseline="-1811" dirty="0" smtClean="0">
                <a:latin typeface="Times New Roman"/>
                <a:cs typeface="Times New Roman"/>
              </a:rPr>
              <a:t>of.</a:t>
            </a:r>
            <a:r>
              <a:rPr sz="4800" spc="507" baseline="-1811" dirty="0" smtClean="0">
                <a:latin typeface="Times New Roman"/>
                <a:cs typeface="Times New Roman"/>
              </a:rPr>
              <a:t> 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Paulo Salgado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8277" y="2895600"/>
            <a:ext cx="360425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108703" y="2895600"/>
            <a:ext cx="185166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748277" y="3003804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108703" y="3003804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185665" y="3003804"/>
            <a:ext cx="10820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748277" y="3425952"/>
            <a:ext cx="12344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1721" y="3425952"/>
            <a:ext cx="236981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08703" y="3425952"/>
            <a:ext cx="76962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5665" y="3425952"/>
            <a:ext cx="10820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48277" y="3477767"/>
            <a:ext cx="123443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71721" y="3477767"/>
            <a:ext cx="23698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108703" y="3477767"/>
            <a:ext cx="185166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1721" y="3899915"/>
            <a:ext cx="23698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108703" y="3899915"/>
            <a:ext cx="185166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133600" y="2286000"/>
            <a:ext cx="5791200" cy="46756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88350" y="1581098"/>
            <a:ext cx="638885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an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lang="pt-BR"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Funções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35933" y="2574575"/>
            <a:ext cx="8491156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sc</a:t>
            </a:r>
            <a:r>
              <a:rPr sz="3200" spc="0" dirty="0" err="1" smtClean="0">
                <a:latin typeface="Times New Roman"/>
                <a:cs typeface="Times New Roman"/>
              </a:rPr>
              <a:t>alo</a:t>
            </a:r>
            <a:r>
              <a:rPr sz="3200" spc="-9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am</a:t>
            </a:r>
            <a:r>
              <a:rPr sz="3200" spc="4" dirty="0" err="1" smtClean="0">
                <a:latin typeface="Times New Roman"/>
                <a:cs typeface="Times New Roman"/>
              </a:rPr>
              <a:t>en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103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1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olv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49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ois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ú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t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mos</a:t>
            </a:r>
            <a:endParaRPr sz="3200" dirty="0">
              <a:latin typeface="Times New Roman"/>
              <a:cs typeface="Times New Roman"/>
            </a:endParaRPr>
          </a:p>
          <a:p>
            <a:pPr marL="355599" marR="61036">
              <a:lnSpc>
                <a:spcPts val="3635"/>
              </a:lnSpc>
              <a:spcBef>
                <a:spcPts val="169"/>
              </a:spcBef>
            </a:pPr>
            <a:r>
              <a:rPr sz="4800" spc="4" baseline="-1811" dirty="0" smtClean="0">
                <a:latin typeface="Times New Roman"/>
                <a:cs typeface="Times New Roman"/>
              </a:rPr>
              <a:t>p</a:t>
            </a:r>
            <a:r>
              <a:rPr sz="4800" spc="-4" baseline="-1811" dirty="0" smtClean="0">
                <a:latin typeface="Times New Roman"/>
                <a:cs typeface="Times New Roman"/>
              </a:rPr>
              <a:t>r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4" baseline="-1811" dirty="0" smtClean="0">
                <a:latin typeface="Times New Roman"/>
                <a:cs typeface="Times New Roman"/>
              </a:rPr>
              <a:t>b</a:t>
            </a:r>
            <a:r>
              <a:rPr sz="4800" spc="0" baseline="-1811" dirty="0" smtClean="0">
                <a:latin typeface="Times New Roman"/>
                <a:cs typeface="Times New Roman"/>
              </a:rPr>
              <a:t>l</a:t>
            </a:r>
            <a:r>
              <a:rPr sz="4800" spc="4" baseline="-1811" dirty="0" smtClean="0">
                <a:latin typeface="Times New Roman"/>
                <a:cs typeface="Times New Roman"/>
              </a:rPr>
              <a:t>e</a:t>
            </a:r>
            <a:r>
              <a:rPr sz="4800" spc="-14" baseline="-1811" dirty="0" smtClean="0">
                <a:latin typeface="Times New Roman"/>
                <a:cs typeface="Times New Roman"/>
              </a:rPr>
              <a:t>m</a:t>
            </a:r>
            <a:r>
              <a:rPr sz="4800" spc="0" baseline="-1811" dirty="0" smtClean="0">
                <a:latin typeface="Times New Roman"/>
                <a:cs typeface="Times New Roman"/>
              </a:rPr>
              <a:t>as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93133" y="3627936"/>
            <a:ext cx="163708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J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50339" y="4628218"/>
            <a:ext cx="1280550" cy="3483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45"/>
              </a:lnSpc>
              <a:spcBef>
                <a:spcPts val="137"/>
              </a:spcBef>
            </a:pPr>
            <a:r>
              <a:rPr sz="1800" spc="0" baseline="4831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800" spc="265" baseline="483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600" spc="4" baseline="2415" dirty="0" smtClean="0">
                <a:latin typeface="Times New Roman"/>
                <a:cs typeface="Times New Roman"/>
              </a:rPr>
              <a:t>Ond</a:t>
            </a:r>
            <a:r>
              <a:rPr sz="3600" spc="0" baseline="2415" dirty="0" smtClean="0">
                <a:latin typeface="Times New Roman"/>
                <a:cs typeface="Times New Roman"/>
              </a:rPr>
              <a:t>e</a:t>
            </a:r>
            <a:r>
              <a:rPr sz="3600" spc="531" baseline="2415" dirty="0" smtClean="0">
                <a:latin typeface="Times New Roman"/>
                <a:cs typeface="Times New Roman"/>
              </a:rPr>
              <a:t> </a:t>
            </a:r>
            <a:r>
              <a:rPr sz="3600" spc="0" baseline="143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669317" y="4628218"/>
            <a:ext cx="231556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é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23712" y="4634865"/>
            <a:ext cx="3222229" cy="3235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f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lang="pt-BR" sz="2400" spc="150" dirty="0" smtClean="0">
                <a:latin typeface="Times New Roman"/>
                <a:cs typeface="Times New Roman"/>
              </a:rPr>
              <a:t>médio 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as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31593" y="4653281"/>
            <a:ext cx="1033501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lang="pt-BR" sz="2400" spc="4" dirty="0" smtClean="0">
                <a:latin typeface="Times New Roman"/>
                <a:cs typeface="Times New Roman"/>
              </a:rPr>
              <a:t>ú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0" dirty="0" err="1" smtClean="0">
                <a:latin typeface="Times New Roman"/>
                <a:cs typeface="Times New Roman"/>
              </a:rPr>
              <a:t>t</a:t>
            </a:r>
            <a:r>
              <a:rPr sz="2400" spc="-4" dirty="0" err="1" smtClean="0">
                <a:latin typeface="Times New Roman"/>
                <a:cs typeface="Times New Roman"/>
              </a:rPr>
              <a:t>i</a:t>
            </a:r>
            <a:r>
              <a:rPr sz="2400" spc="-9" dirty="0" err="1" smtClean="0">
                <a:latin typeface="Times New Roman"/>
                <a:cs typeface="Times New Roman"/>
              </a:rPr>
              <a:t>m</a:t>
            </a:r>
            <a:r>
              <a:rPr sz="2400" spc="0" dirty="0" err="1" smtClean="0">
                <a:latin typeface="Times New Roman"/>
                <a:cs typeface="Times New Roman"/>
              </a:rPr>
              <a:t>as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189658" y="4653281"/>
            <a:ext cx="153905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29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g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õ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93133" y="5035288"/>
            <a:ext cx="5712467" cy="437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14" dirty="0" err="1" smtClean="0">
                <a:latin typeface="Times New Roman"/>
                <a:cs typeface="Times New Roman"/>
              </a:rPr>
              <a:t>n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me</a:t>
            </a:r>
            <a:r>
              <a:rPr sz="2800" spc="0" dirty="0" err="1" smtClean="0">
                <a:latin typeface="Times New Roman"/>
                <a:cs typeface="Times New Roman"/>
              </a:rPr>
              <a:t>nto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Si</a:t>
            </a:r>
            <a:r>
              <a:rPr sz="2800" spc="4" dirty="0" smtClean="0">
                <a:latin typeface="Times New Roman"/>
                <a:cs typeface="Times New Roman"/>
              </a:rPr>
              <a:t>gm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lang="pt-BR" sz="2800" spc="-4" dirty="0" smtClean="0">
                <a:latin typeface="Times New Roman"/>
                <a:cs typeface="Times New Roman"/>
              </a:rPr>
              <a:t> (Goldberg)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50339" y="6517326"/>
            <a:ext cx="5856553" cy="1111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35"/>
              </a:lnSpc>
              <a:spcBef>
                <a:spcPts val="136"/>
              </a:spcBef>
            </a:pPr>
            <a:r>
              <a:rPr sz="12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lang="pt-BR" sz="12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lang="pt-BR" sz="2400" spc="4" dirty="0" smtClean="0">
                <a:latin typeface="Times New Roman"/>
                <a:cs typeface="Times New Roman"/>
              </a:rPr>
              <a:t>Incorpora média e desvio padrão e </a:t>
            </a:r>
            <a:r>
              <a:rPr sz="2500" spc="0" dirty="0" smtClean="0">
                <a:latin typeface="Times New Roman"/>
                <a:cs typeface="Times New Roman"/>
              </a:rPr>
              <a:t>c</a:t>
            </a:r>
            <a:r>
              <a:rPr sz="2500" spc="11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é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ma </a:t>
            </a:r>
            <a:r>
              <a:rPr sz="2400" spc="32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c</a:t>
            </a:r>
            <a:r>
              <a:rPr sz="2400" spc="5" dirty="0" smtClean="0">
                <a:latin typeface="Times New Roman"/>
                <a:cs typeface="Times New Roman"/>
              </a:rPr>
              <a:t>on</a:t>
            </a:r>
            <a:r>
              <a:rPr sz="2400" spc="-5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ta</a:t>
            </a:r>
            <a:r>
              <a:rPr sz="2400" spc="-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26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-4" dirty="0" err="1" smtClean="0">
                <a:latin typeface="Times New Roman"/>
                <a:cs typeface="Times New Roman"/>
              </a:rPr>
              <a:t>s</a:t>
            </a: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-9" dirty="0" err="1" smtClean="0">
                <a:latin typeface="Times New Roman"/>
                <a:cs typeface="Times New Roman"/>
              </a:rPr>
              <a:t>m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te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2</a:t>
            </a:r>
            <a:r>
              <a:rPr sz="2400" spc="4" dirty="0" smtClean="0">
                <a:latin typeface="Times New Roman"/>
                <a:cs typeface="Times New Roman"/>
              </a:rPr>
              <a:t>.</a:t>
            </a:r>
            <a:r>
              <a:rPr sz="2400" spc="0" dirty="0" smtClean="0">
                <a:latin typeface="Times New Roman"/>
                <a:cs typeface="Times New Roman"/>
              </a:rPr>
              <a:t>0</a:t>
            </a:r>
            <a:endParaRPr lang="pt-BR" sz="2400" spc="0" dirty="0" smtClean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20"/>
          <p:cNvSpPr txBox="1"/>
          <p:nvPr/>
        </p:nvSpPr>
        <p:spPr>
          <a:xfrm>
            <a:off x="1688082" y="1633191"/>
            <a:ext cx="7227317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lang="pt-BR"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Proporcional ao Fitness</a:t>
            </a:r>
            <a:endParaRPr sz="4000" dirty="0">
              <a:latin typeface="Times New Roman"/>
              <a:cs typeface="Times New Roman"/>
            </a:endParaRPr>
          </a:p>
        </p:txBody>
      </p:sp>
      <p:pic>
        <p:nvPicPr>
          <p:cNvPr id="46" name="Imagem 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9262" y="3758565"/>
            <a:ext cx="3476625" cy="876300"/>
          </a:xfrm>
          <a:prstGeom prst="rect">
            <a:avLst/>
          </a:prstGeom>
        </p:spPr>
      </p:pic>
      <p:pic>
        <p:nvPicPr>
          <p:cNvPr id="47" name="Imagem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6310" y="5650125"/>
            <a:ext cx="4850401" cy="6725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58793" y="1898903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88082" y="1581098"/>
            <a:ext cx="62367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sz="4400" spc="27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Ba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ad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em </a:t>
            </a:r>
            <a:r>
              <a:rPr lang="pt-BR"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Rank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32181"/>
            <a:ext cx="8989067" cy="36433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marR="907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9" dirty="0" err="1" smtClean="0">
                <a:latin typeface="Times New Roman"/>
                <a:cs typeface="Times New Roman"/>
              </a:rPr>
              <a:t>t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14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6" dirty="0" smtClean="0">
                <a:latin typeface="Times New Roman"/>
                <a:cs typeface="Times New Roman"/>
              </a:rPr>
              <a:t>e</a:t>
            </a:r>
            <a:r>
              <a:rPr sz="2800" spc="5" dirty="0" smtClean="0">
                <a:latin typeface="Times New Roman"/>
                <a:cs typeface="Times New Roman"/>
              </a:rPr>
              <a:t>mo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1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5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ob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ge</a:t>
            </a:r>
            <a:r>
              <a:rPr sz="2800" spc="11" dirty="0" smtClean="0">
                <a:latin typeface="Times New Roman"/>
                <a:cs typeface="Times New Roman"/>
              </a:rPr>
              <a:t>ra</a:t>
            </a:r>
            <a:r>
              <a:rPr sz="2800" spc="5" dirty="0" smtClean="0">
                <a:latin typeface="Times New Roman"/>
                <a:cs typeface="Times New Roman"/>
              </a:rPr>
              <a:t>d</a:t>
            </a:r>
            <a:r>
              <a:rPr sz="2800" spc="22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0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pe</a:t>
            </a:r>
            <a:r>
              <a:rPr sz="2800" spc="0" dirty="0" smtClean="0">
                <a:latin typeface="Times New Roman"/>
                <a:cs typeface="Times New Roman"/>
              </a:rPr>
              <a:t>la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9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  <a:p>
            <a:pPr marL="355600" marR="90750">
              <a:lnSpc>
                <a:spcPts val="3025"/>
              </a:lnSpc>
            </a:pPr>
            <a:r>
              <a:rPr sz="2800" spc="5" dirty="0" smtClean="0">
                <a:latin typeface="Times New Roman"/>
                <a:cs typeface="Times New Roman"/>
              </a:rPr>
              <a:t>b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6" dirty="0" smtClean="0">
                <a:latin typeface="Times New Roman"/>
                <a:cs typeface="Times New Roman"/>
              </a:rPr>
              <a:t>e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69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itn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r>
              <a:rPr lang="pt-BR" sz="2800" spc="0" dirty="0" smtClean="0">
                <a:latin typeface="Times New Roman"/>
                <a:cs typeface="Times New Roman"/>
              </a:rPr>
              <a:t> (absoluto)</a:t>
            </a:r>
            <a:endParaRPr sz="2800" dirty="0">
              <a:latin typeface="Times New Roman"/>
              <a:cs typeface="Times New Roman"/>
            </a:endParaRPr>
          </a:p>
          <a:p>
            <a:pPr marL="755649" marR="90750" indent="-285750">
              <a:lnSpc>
                <a:spcPct val="95825"/>
              </a:lnSpc>
              <a:spcBef>
                <a:spcPts val="228"/>
              </a:spcBef>
              <a:buFont typeface="Arial" panose="020B0604020202020204" pitchFamily="34" charset="0"/>
              <a:buChar char="•"/>
            </a:pPr>
            <a:r>
              <a:rPr sz="2400" spc="-4" dirty="0" err="1" smtClean="0">
                <a:latin typeface="Times New Roman"/>
                <a:cs typeface="Times New Roman"/>
              </a:rPr>
              <a:t>Se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lang="pt-BR" sz="2400" spc="9" dirty="0" err="1" smtClean="0">
                <a:latin typeface="Times New Roman"/>
                <a:cs typeface="Times New Roman"/>
              </a:rPr>
              <a:t>ção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B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se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500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o</a:t>
            </a:r>
            <a:r>
              <a:rPr sz="2400" spc="4" dirty="0" err="1" smtClean="0">
                <a:latin typeface="Times New Roman"/>
                <a:cs typeface="Times New Roman"/>
              </a:rPr>
              <a:t>b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-4" dirty="0" err="1" smtClean="0">
                <a:latin typeface="Times New Roman"/>
                <a:cs typeface="Times New Roman"/>
              </a:rPr>
              <a:t>b</a:t>
            </a:r>
            <a:r>
              <a:rPr sz="2400" spc="4" dirty="0" err="1" smtClean="0">
                <a:latin typeface="Times New Roman"/>
                <a:cs typeface="Times New Roman"/>
              </a:rPr>
              <a:t>ilid</a:t>
            </a:r>
            <a:r>
              <a:rPr sz="2400" spc="-9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0" dirty="0" err="1" smtClean="0">
                <a:latin typeface="Times New Roman"/>
                <a:cs typeface="Times New Roman"/>
              </a:rPr>
              <a:t>at</a:t>
            </a:r>
            <a:r>
              <a:rPr sz="2400" spc="4" dirty="0" err="1" smtClean="0">
                <a:latin typeface="Times New Roman"/>
                <a:cs typeface="Times New Roman"/>
              </a:rPr>
              <a:t>iv</a:t>
            </a:r>
            <a:r>
              <a:rPr sz="2400" spc="0" dirty="0" err="1" smtClean="0">
                <a:latin typeface="Times New Roman"/>
                <a:cs typeface="Times New Roman"/>
              </a:rPr>
              <a:t>as</a:t>
            </a:r>
            <a:endParaRPr lang="pt-BR" sz="2400" spc="0" dirty="0" smtClean="0">
              <a:latin typeface="Times New Roman"/>
              <a:cs typeface="Times New Roman"/>
            </a:endParaRPr>
          </a:p>
          <a:p>
            <a:pPr marL="755649" marR="90750" indent="-285750">
              <a:lnSpc>
                <a:spcPct val="95825"/>
              </a:lnSpc>
              <a:spcBef>
                <a:spcPts val="228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/>
                <a:cs typeface="Times New Roman"/>
              </a:rPr>
              <a:t>Tenta preservar a pressão de seleção</a:t>
            </a:r>
          </a:p>
          <a:p>
            <a:pPr marL="755649" marR="90750" indent="-285750">
              <a:lnSpc>
                <a:spcPct val="95825"/>
              </a:lnSpc>
              <a:spcBef>
                <a:spcPts val="228"/>
              </a:spcBef>
              <a:buFont typeface="Arial" panose="020B0604020202020204" pitchFamily="34" charset="0"/>
              <a:buChar char="•"/>
            </a:pPr>
            <a:endParaRPr lang="pt-BR" sz="1700" dirty="0">
              <a:solidFill>
                <a:srgbClr val="3232CC"/>
              </a:solidFill>
              <a:latin typeface="Times New Roman"/>
              <a:cs typeface="Times New Roman"/>
            </a:endParaRPr>
          </a:p>
          <a:p>
            <a:pPr marL="298450" marR="907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sz="2800" dirty="0" smtClean="0">
                <a:latin typeface="Times New Roman"/>
                <a:cs typeface="Times New Roman"/>
              </a:rPr>
              <a:t>Rank </a:t>
            </a:r>
            <a:r>
              <a:rPr sz="2800" dirty="0">
                <a:latin typeface="Times New Roman"/>
                <a:cs typeface="Times New Roman"/>
              </a:rPr>
              <a:t>da </a:t>
            </a:r>
            <a:r>
              <a:rPr sz="2800" dirty="0" err="1">
                <a:latin typeface="Times New Roman"/>
                <a:cs typeface="Times New Roman"/>
              </a:rPr>
              <a:t>popula</a:t>
            </a:r>
            <a:r>
              <a:rPr lang="pt-BR" sz="2800" dirty="0" err="1">
                <a:latin typeface="Times New Roman"/>
                <a:cs typeface="Times New Roman"/>
              </a:rPr>
              <a:t>ção</a:t>
            </a:r>
            <a:r>
              <a:rPr sz="2800" dirty="0">
                <a:latin typeface="Times New Roman"/>
                <a:cs typeface="Times New Roman"/>
              </a:rPr>
              <a:t> é </a:t>
            </a:r>
            <a:r>
              <a:rPr lang="pt-BR" sz="2800" dirty="0">
                <a:latin typeface="Times New Roman"/>
                <a:cs typeface="Times New Roman"/>
              </a:rPr>
              <a:t>feito </a:t>
            </a:r>
            <a:r>
              <a:rPr sz="2800" dirty="0">
                <a:latin typeface="Times New Roman"/>
                <a:cs typeface="Times New Roman"/>
              </a:rPr>
              <a:t>de </a:t>
            </a:r>
            <a:r>
              <a:rPr sz="2800" dirty="0" err="1">
                <a:latin typeface="Times New Roman"/>
                <a:cs typeface="Times New Roman"/>
              </a:rPr>
              <a:t>acordo</a:t>
            </a:r>
            <a:r>
              <a:rPr sz="2800" dirty="0">
                <a:latin typeface="Times New Roman"/>
                <a:cs typeface="Times New Roman"/>
              </a:rPr>
              <a:t> com o fitness e a</a:t>
            </a:r>
            <a:r>
              <a:rPr lang="pt-BR" sz="2800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Times New Roman"/>
                <a:cs typeface="Times New Roman"/>
              </a:rPr>
              <a:t>sele</a:t>
            </a:r>
            <a:r>
              <a:rPr lang="pt-BR" sz="2800" dirty="0" err="1">
                <a:latin typeface="Times New Roman"/>
                <a:cs typeface="Times New Roman"/>
              </a:rPr>
              <a:t>ção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é</a:t>
            </a:r>
            <a:r>
              <a:rPr sz="2800" dirty="0">
                <a:latin typeface="Times New Roman"/>
                <a:cs typeface="Times New Roman"/>
              </a:rPr>
              <a:t> baseada no rank, </a:t>
            </a:r>
            <a:r>
              <a:rPr sz="2800" dirty="0" err="1" smtClean="0">
                <a:latin typeface="Times New Roman"/>
                <a:cs typeface="Times New Roman"/>
              </a:rPr>
              <a:t>onde</a:t>
            </a:r>
            <a:r>
              <a:rPr sz="2800" dirty="0" smtClean="0">
                <a:latin typeface="Times New Roman"/>
                <a:cs typeface="Times New Roman"/>
              </a:rPr>
              <a:t> o</a:t>
            </a:r>
            <a:r>
              <a:rPr lang="pt-BR" sz="2800" dirty="0" smtClean="0">
                <a:latin typeface="Times New Roman"/>
                <a:cs typeface="Times New Roman"/>
              </a:rPr>
              <a:t> melhor tem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rank µ </a:t>
            </a:r>
            <a:r>
              <a:rPr lang="pt-BR" sz="2800" dirty="0" smtClean="0">
                <a:latin typeface="Times New Roman"/>
                <a:cs typeface="Times New Roman"/>
              </a:rPr>
              <a:t>(tam. </a:t>
            </a:r>
            <a:r>
              <a:rPr lang="pt-BR" sz="2800" dirty="0">
                <a:latin typeface="Times New Roman"/>
                <a:cs typeface="Times New Roman"/>
              </a:rPr>
              <a:t>d</a:t>
            </a:r>
            <a:r>
              <a:rPr lang="pt-BR" sz="2800" dirty="0" smtClean="0">
                <a:latin typeface="Times New Roman"/>
                <a:cs typeface="Times New Roman"/>
              </a:rPr>
              <a:t>a pop.) e o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Times New Roman"/>
                <a:cs typeface="Times New Roman"/>
              </a:rPr>
              <a:t>pior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lang="pt-BR" sz="2800" dirty="0" smtClean="0">
                <a:latin typeface="Times New Roman"/>
                <a:cs typeface="Times New Roman"/>
              </a:rPr>
              <a:t>tem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rank </a:t>
            </a:r>
            <a:r>
              <a:rPr sz="2800" dirty="0" smtClean="0">
                <a:latin typeface="Times New Roman"/>
                <a:cs typeface="Times New Roman"/>
              </a:rPr>
              <a:t>1</a:t>
            </a:r>
            <a:endParaRPr lang="pt-BR" sz="2800" dirty="0" smtClean="0">
              <a:latin typeface="Times New Roman"/>
              <a:cs typeface="Times New Roman"/>
            </a:endParaRPr>
          </a:p>
          <a:p>
            <a:pPr marL="298450" marR="907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endParaRPr sz="2800" dirty="0">
              <a:latin typeface="Times New Roman"/>
              <a:cs typeface="Times New Roman"/>
            </a:endParaRPr>
          </a:p>
          <a:p>
            <a:pPr marL="298450" marR="907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pt-BR" sz="2800" dirty="0" smtClean="0">
                <a:latin typeface="Times New Roman"/>
                <a:cs typeface="Times New Roman"/>
              </a:rPr>
              <a:t>I</a:t>
            </a:r>
            <a:r>
              <a:rPr sz="2800" dirty="0" err="1" smtClean="0">
                <a:latin typeface="Times New Roman"/>
                <a:cs typeface="Times New Roman"/>
              </a:rPr>
              <a:t>mpõe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um </a:t>
            </a:r>
            <a:r>
              <a:rPr sz="2800" i="1" dirty="0">
                <a:latin typeface="Times New Roman"/>
                <a:cs typeface="Times New Roman"/>
              </a:rPr>
              <a:t>overhead</a:t>
            </a:r>
            <a:r>
              <a:rPr sz="2800" dirty="0">
                <a:latin typeface="Times New Roman"/>
                <a:cs typeface="Times New Roman"/>
              </a:rPr>
              <a:t> em ordenamento, </a:t>
            </a:r>
            <a:r>
              <a:rPr sz="2800" dirty="0" err="1" smtClean="0">
                <a:latin typeface="Times New Roman"/>
                <a:cs typeface="Times New Roman"/>
              </a:rPr>
              <a:t>por</a:t>
            </a:r>
            <a:r>
              <a:rPr lang="pt-BR" sz="2800" dirty="0" smtClean="0">
                <a:latin typeface="Times New Roman"/>
                <a:cs typeface="Times New Roman"/>
              </a:rPr>
              <a:t>é</a:t>
            </a:r>
            <a:r>
              <a:rPr sz="2800" dirty="0" smtClean="0">
                <a:latin typeface="Times New Roman"/>
                <a:cs typeface="Times New Roman"/>
              </a:rPr>
              <a:t>m </a:t>
            </a:r>
            <a:r>
              <a:rPr sz="2800" dirty="0">
                <a:latin typeface="Times New Roman"/>
                <a:cs typeface="Times New Roman"/>
              </a:rPr>
              <a:t>é usualmente desprezível </a:t>
            </a:r>
            <a:r>
              <a:rPr sz="2800" dirty="0" err="1">
                <a:latin typeface="Times New Roman"/>
                <a:cs typeface="Times New Roman"/>
              </a:rPr>
              <a:t>quando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err="1" smtClean="0">
                <a:latin typeface="Times New Roman"/>
                <a:cs typeface="Times New Roman"/>
              </a:rPr>
              <a:t>compar</a:t>
            </a:r>
            <a:r>
              <a:rPr lang="pt-BR" sz="2800" dirty="0" smtClean="0">
                <a:latin typeface="Times New Roman"/>
                <a:cs typeface="Times New Roman"/>
              </a:rPr>
              <a:t>ado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ao tempo de </a:t>
            </a:r>
            <a:r>
              <a:rPr sz="2800" dirty="0" err="1">
                <a:latin typeface="Times New Roman"/>
                <a:cs typeface="Times New Roman"/>
              </a:rPr>
              <a:t>avalia</a:t>
            </a:r>
            <a:r>
              <a:rPr lang="pt-BR" sz="2800" dirty="0" err="1">
                <a:latin typeface="Times New Roman"/>
                <a:cs typeface="Times New Roman"/>
              </a:rPr>
              <a:t>ção</a:t>
            </a:r>
            <a:r>
              <a:rPr sz="2800" dirty="0">
                <a:latin typeface="Times New Roman"/>
                <a:cs typeface="Times New Roman"/>
              </a:rPr>
              <a:t> de fitness.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667000" y="2285999"/>
            <a:ext cx="4419600" cy="10576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688083" y="1581098"/>
            <a:ext cx="62367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an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k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Linear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3" y="3740435"/>
            <a:ext cx="6350031" cy="4565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indent="-457200">
              <a:lnSpc>
                <a:spcPts val="3595"/>
              </a:lnSpc>
              <a:spcBef>
                <a:spcPts val="179"/>
              </a:spcBef>
              <a:buFont typeface="Arial" panose="020B0604020202020204" pitchFamily="34" charset="0"/>
              <a:buChar char="•"/>
            </a:pPr>
            <a:r>
              <a:rPr sz="4000" spc="-4" baseline="181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4000" spc="0" baseline="181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4000" spc="-4" baseline="181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4000" spc="0" baseline="181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4000" spc="-14" baseline="181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4000" spc="4" baseline="181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4000" spc="-4" baseline="181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sz="4000" spc="0" baseline="181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4000" spc="4" baseline="181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sz="4000" spc="0" baseline="181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4000" spc="4" baseline="181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4000" spc="0" baseline="181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4000" spc="200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4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sz="4000" spc="0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sz="4000" spc="200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0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4000" spc="-4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sz="4000" spc="0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4000" spc="784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4000" spc="0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4000" spc="52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4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sz="4000" spc="0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sz="4000" spc="650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107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46128" y="3719178"/>
            <a:ext cx="1316672" cy="4565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4800" spc="0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4800" spc="369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0" baseline="107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sz="4000" spc="262" baseline="107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4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sz="4000" spc="0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4309164"/>
            <a:ext cx="6560024" cy="9623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5649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4" dirty="0" smtClean="0">
                <a:latin typeface="Times New Roman"/>
                <a:cs typeface="Times New Roman"/>
              </a:rPr>
              <a:t>Med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417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latin typeface="Times New Roman"/>
                <a:cs typeface="Times New Roman"/>
              </a:rPr>
              <a:t>a vantagem</a:t>
            </a:r>
            <a:r>
              <a:rPr sz="2800" spc="12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36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me</a:t>
            </a:r>
            <a:r>
              <a:rPr sz="2800" spc="0" dirty="0" err="1" smtClean="0">
                <a:latin typeface="Times New Roman"/>
                <a:cs typeface="Times New Roman"/>
              </a:rPr>
              <a:t>lh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iv</a:t>
            </a:r>
            <a:r>
              <a:rPr sz="2800" spc="9" dirty="0" err="1" smtClean="0">
                <a:latin typeface="Times New Roman"/>
                <a:cs typeface="Times New Roman"/>
              </a:rPr>
              <a:t>í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uo</a:t>
            </a:r>
            <a:endParaRPr sz="2800" dirty="0" smtClean="0">
              <a:latin typeface="Times New Roman"/>
              <a:cs typeface="Times New Roman"/>
            </a:endParaRPr>
          </a:p>
          <a:p>
            <a:pPr marL="469900" marR="53263" indent="-457200">
              <a:lnSpc>
                <a:spcPts val="3595"/>
              </a:lnSpc>
              <a:spcBef>
                <a:spcPts val="179"/>
              </a:spcBef>
              <a:buFont typeface="Arial" panose="020B0604020202020204" pitchFamily="34" charset="0"/>
              <a:buChar char="•"/>
            </a:pPr>
            <a:r>
              <a:rPr sz="4000" spc="-4" baseline="181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Exemplo</a:t>
            </a:r>
            <a:r>
              <a:rPr sz="4000" spc="-4" baseline="18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 3 </a:t>
            </a:r>
            <a:r>
              <a:rPr lang="pt-BR" sz="4000" spc="-4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indivíduos</a:t>
            </a:r>
            <a:endParaRPr sz="4000" spc="-4" baseline="181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8" name="Imagem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2983" y="5360835"/>
            <a:ext cx="8067294" cy="1925287"/>
          </a:xfrm>
          <a:prstGeom prst="rect">
            <a:avLst/>
          </a:prstGeom>
        </p:spPr>
      </p:pic>
      <p:sp>
        <p:nvSpPr>
          <p:cNvPr id="21" name="Retângulo 20"/>
          <p:cNvSpPr/>
          <p:nvPr/>
        </p:nvSpPr>
        <p:spPr>
          <a:xfrm>
            <a:off x="4953000" y="5787214"/>
            <a:ext cx="3505200" cy="1375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667000" y="2286000"/>
            <a:ext cx="3733800" cy="13365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5933" y="3592884"/>
            <a:ext cx="8716323" cy="26878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marR="48635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R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nk</a:t>
            </a:r>
            <a:r>
              <a:rPr sz="2800" spc="16" dirty="0" smtClean="0">
                <a:latin typeface="Times New Roman"/>
                <a:cs typeface="Times New Roman"/>
              </a:rPr>
              <a:t>e</a:t>
            </a:r>
            <a:r>
              <a:rPr sz="2800" spc="10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nto</a:t>
            </a:r>
            <a:r>
              <a:rPr sz="2800" spc="20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li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é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li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pe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lang="pt-BR" sz="2800" spc="11" dirty="0" smtClean="0">
                <a:latin typeface="Times New Roman"/>
                <a:cs typeface="Times New Roman"/>
              </a:rPr>
              <a:t>são</a:t>
            </a:r>
            <a:r>
              <a:rPr sz="2800" spc="18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lang="pt-BR" sz="2800" dirty="0">
                <a:latin typeface="Times New Roman"/>
                <a:cs typeface="Times New Roman"/>
              </a:rPr>
              <a:t> </a:t>
            </a:r>
            <a:r>
              <a:rPr sz="280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  <a:p>
            <a:pPr marL="355599" marR="217993" indent="-342899">
              <a:lnSpc>
                <a:spcPct val="100041"/>
              </a:lnSpc>
              <a:spcBef>
                <a:spcPts val="812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sz="2800" spc="5" dirty="0" err="1" smtClean="0">
                <a:latin typeface="Times New Roman"/>
                <a:cs typeface="Times New Roman"/>
              </a:rPr>
              <a:t>R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sz="2800" spc="16" dirty="0" err="1" smtClean="0">
                <a:latin typeface="Times New Roman"/>
                <a:cs typeface="Times New Roman"/>
              </a:rPr>
              <a:t>n</a:t>
            </a:r>
            <a:r>
              <a:rPr sz="2800" spc="0" dirty="0" err="1" smtClean="0">
                <a:latin typeface="Times New Roman"/>
                <a:cs typeface="Times New Roman"/>
              </a:rPr>
              <a:t>k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sz="2800" spc="16" dirty="0" err="1" smtClean="0">
                <a:latin typeface="Times New Roman"/>
                <a:cs typeface="Times New Roman"/>
              </a:rPr>
              <a:t>m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nt</a:t>
            </a:r>
            <a:r>
              <a:rPr lang="pt-BR" sz="2800" spc="0" dirty="0" smtClean="0">
                <a:latin typeface="Times New Roman"/>
                <a:cs typeface="Times New Roman"/>
              </a:rPr>
              <a:t>o</a:t>
            </a:r>
            <a:r>
              <a:rPr sz="2800" spc="17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od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9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oc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4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 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14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lang="pt-BR" sz="2800" spc="4" dirty="0" smtClean="0">
                <a:latin typeface="Times New Roman"/>
                <a:cs typeface="Times New Roman"/>
              </a:rPr>
              <a:t>ó</a:t>
            </a:r>
            <a:r>
              <a:rPr sz="2800" spc="4" dirty="0" err="1" smtClean="0">
                <a:latin typeface="Times New Roman"/>
                <a:cs typeface="Times New Roman"/>
              </a:rPr>
              <a:t>p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36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14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0" dirty="0" err="1" smtClean="0">
                <a:latin typeface="Times New Roman"/>
                <a:cs typeface="Times New Roman"/>
              </a:rPr>
              <a:t>ví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uo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lang="pt-BR" sz="2800" spc="4" dirty="0" smtClean="0">
                <a:latin typeface="Times New Roman"/>
                <a:cs typeface="Times New Roman"/>
              </a:rPr>
              <a:t>para</a:t>
            </a:r>
            <a:r>
              <a:rPr sz="2800" spc="55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lh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endParaRPr sz="2800" dirty="0">
              <a:latin typeface="Times New Roman"/>
              <a:cs typeface="Times New Roman"/>
            </a:endParaRPr>
          </a:p>
          <a:p>
            <a:pPr marL="355606" indent="-342906">
              <a:lnSpc>
                <a:spcPct val="98891"/>
              </a:lnSpc>
              <a:spcBef>
                <a:spcPts val="547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fa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693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z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950" spc="0" dirty="0" smtClean="0">
                <a:latin typeface="Times New Roman"/>
                <a:cs typeface="Times New Roman"/>
              </a:rPr>
              <a:t>c</a:t>
            </a:r>
            <a:r>
              <a:rPr sz="2950" spc="11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é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depe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20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3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nho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38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po</a:t>
            </a:r>
            <a:r>
              <a:rPr sz="2800" spc="14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9" dirty="0" err="1" smtClean="0">
                <a:latin typeface="Times New Roman"/>
                <a:cs typeface="Times New Roman"/>
              </a:rPr>
              <a:t>la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lang="pt-BR" sz="2800" spc="4" dirty="0" smtClean="0">
                <a:latin typeface="Times New Roman"/>
                <a:cs typeface="Times New Roman"/>
              </a:rPr>
              <a:t>, que é escolhida para ser 1</a:t>
            </a:r>
          </a:p>
          <a:p>
            <a:pPr marL="355606" indent="-342906">
              <a:lnSpc>
                <a:spcPct val="98891"/>
              </a:lnSpc>
              <a:spcBef>
                <a:spcPts val="547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endParaRPr lang="pt-BR" sz="2800" spc="4" dirty="0">
              <a:latin typeface="Times New Roman"/>
              <a:cs typeface="Times New Roman"/>
            </a:endParaRPr>
          </a:p>
          <a:p>
            <a:pPr marL="355606" indent="-342906">
              <a:lnSpc>
                <a:spcPct val="98891"/>
              </a:lnSpc>
              <a:spcBef>
                <a:spcPts val="547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pt-BR" sz="2800" spc="4" dirty="0" smtClean="0">
                <a:latin typeface="Times New Roman"/>
                <a:cs typeface="Times New Roman"/>
              </a:rPr>
              <a:t>Calcule para i = [0,1,2,3,4,5,10] e c = 5.42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0"/>
          <p:cNvSpPr txBox="1"/>
          <p:nvPr/>
        </p:nvSpPr>
        <p:spPr>
          <a:xfrm>
            <a:off x="1688083" y="1581098"/>
            <a:ext cx="62367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an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k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Exponencial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3" y="1066800"/>
            <a:ext cx="9964387" cy="587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3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688082" y="1581098"/>
            <a:ext cx="49413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lang="pt-BR"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por Torneio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32" y="2574575"/>
            <a:ext cx="9370068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spc="4" dirty="0" err="1" smtClean="0">
                <a:latin typeface="Times New Roman"/>
                <a:cs typeface="Times New Roman"/>
              </a:rPr>
              <a:t>O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sz="3200" spc="322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5" dirty="0" err="1" smtClean="0">
                <a:latin typeface="Times New Roman"/>
                <a:cs typeface="Times New Roman"/>
              </a:rPr>
              <a:t>é</a:t>
            </a:r>
            <a:r>
              <a:rPr sz="3200" spc="-5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5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lang="pt-BR" sz="3200" spc="0" dirty="0" smtClean="0">
                <a:latin typeface="Times New Roman"/>
                <a:cs typeface="Times New Roman"/>
              </a:rPr>
              <a:t>s</a:t>
            </a:r>
            <a:r>
              <a:rPr sz="3200" spc="207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5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am</a:t>
            </a:r>
            <a:r>
              <a:rPr sz="3200" spc="138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b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192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0" dirty="0" err="1" smtClean="0">
                <a:latin typeface="Times New Roman"/>
                <a:cs typeface="Times New Roman"/>
              </a:rPr>
              <a:t>ma</a:t>
            </a:r>
            <a:r>
              <a:rPr lang="pt-BR" sz="3200" spc="0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err="1" smtClean="0">
                <a:latin typeface="Times New Roman"/>
                <a:cs typeface="Times New Roman"/>
              </a:rPr>
              <a:t>e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st</a:t>
            </a:r>
            <a:r>
              <a:rPr sz="4800" spc="0" baseline="-1811" dirty="0" err="1" smtClean="0">
                <a:latin typeface="Times New Roman"/>
                <a:cs typeface="Times New Roman"/>
              </a:rPr>
              <a:t>a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t</a:t>
            </a:r>
            <a:r>
              <a:rPr sz="4800" spc="0" baseline="-1811" dirty="0" err="1" smtClean="0">
                <a:latin typeface="Times New Roman"/>
                <a:cs typeface="Times New Roman"/>
              </a:rPr>
              <a:t>í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st</a:t>
            </a:r>
            <a:r>
              <a:rPr sz="4800" spc="14" baseline="-1811" dirty="0" err="1" smtClean="0">
                <a:latin typeface="Times New Roman"/>
                <a:cs typeface="Times New Roman"/>
              </a:rPr>
              <a:t>i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c</a:t>
            </a:r>
            <a:r>
              <a:rPr sz="4800" spc="0" baseline="-1811" dirty="0" err="1" smtClean="0">
                <a:latin typeface="Times New Roman"/>
                <a:cs typeface="Times New Roman"/>
              </a:rPr>
              <a:t>a</a:t>
            </a:r>
            <a:r>
              <a:rPr sz="4800" spc="194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g</a:t>
            </a:r>
            <a:r>
              <a:rPr sz="4800" spc="0" baseline="-1811" dirty="0" smtClean="0">
                <a:latin typeface="Times New Roman"/>
                <a:cs typeface="Times New Roman"/>
              </a:rPr>
              <a:t>lo</a:t>
            </a:r>
            <a:r>
              <a:rPr sz="4800" spc="4" baseline="-1811" dirty="0" smtClean="0">
                <a:latin typeface="Times New Roman"/>
                <a:cs typeface="Times New Roman"/>
              </a:rPr>
              <a:t>b</a:t>
            </a:r>
            <a:r>
              <a:rPr sz="4800" spc="-14" baseline="-1811" dirty="0" smtClean="0">
                <a:latin typeface="Times New Roman"/>
                <a:cs typeface="Times New Roman"/>
              </a:rPr>
              <a:t>a</a:t>
            </a:r>
            <a:r>
              <a:rPr sz="4800" spc="0" baseline="-1811" dirty="0" smtClean="0">
                <a:latin typeface="Times New Roman"/>
                <a:cs typeface="Times New Roman"/>
              </a:rPr>
              <a:t>l</a:t>
            </a:r>
            <a:r>
              <a:rPr sz="4800" spc="200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610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err="1" smtClean="0">
                <a:latin typeface="Times New Roman"/>
                <a:cs typeface="Times New Roman"/>
              </a:rPr>
              <a:t>p</a:t>
            </a:r>
            <a:r>
              <a:rPr sz="4800" spc="0" baseline="-1811" dirty="0" err="1" smtClean="0">
                <a:latin typeface="Times New Roman"/>
                <a:cs typeface="Times New Roman"/>
              </a:rPr>
              <a:t>o</a:t>
            </a:r>
            <a:r>
              <a:rPr sz="4800" spc="4" baseline="-1811" dirty="0" err="1" smtClean="0">
                <a:latin typeface="Times New Roman"/>
                <a:cs typeface="Times New Roman"/>
              </a:rPr>
              <a:t>pu</a:t>
            </a:r>
            <a:r>
              <a:rPr sz="4800" spc="0" baseline="-1811" dirty="0" err="1" smtClean="0">
                <a:latin typeface="Times New Roman"/>
                <a:cs typeface="Times New Roman"/>
              </a:rPr>
              <a:t>la</a:t>
            </a:r>
            <a:r>
              <a:rPr lang="pt-BR" sz="4800" spc="-4" baseline="-1811" dirty="0" err="1" smtClean="0">
                <a:latin typeface="Times New Roman"/>
                <a:cs typeface="Times New Roman"/>
              </a:rPr>
              <a:t>ção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2" y="3627936"/>
            <a:ext cx="9293867" cy="1904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5649" marR="28462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-4" dirty="0" err="1" smtClean="0">
                <a:latin typeface="Times New Roman"/>
                <a:cs typeface="Times New Roman"/>
              </a:rPr>
              <a:t>P</a:t>
            </a:r>
            <a:r>
              <a:rPr sz="2800" spc="4" dirty="0" err="1" smtClean="0">
                <a:latin typeface="Times New Roman"/>
                <a:cs typeface="Times New Roman"/>
              </a:rPr>
              <a:t>ode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62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g</a:t>
            </a:r>
            <a:r>
              <a:rPr sz="2800" spc="9" dirty="0" err="1" smtClean="0">
                <a:latin typeface="Times New Roman"/>
                <a:cs typeface="Times New Roman"/>
              </a:rPr>
              <a:t>ar</a:t>
            </a:r>
            <a:r>
              <a:rPr sz="2800" spc="4" dirty="0" err="1" smtClean="0">
                <a:latin typeface="Times New Roman"/>
                <a:cs typeface="Times New Roman"/>
              </a:rPr>
              <a:t>g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4" dirty="0" err="1" smtClean="0">
                <a:latin typeface="Times New Roman"/>
                <a:cs typeface="Times New Roman"/>
              </a:rPr>
              <a:t>b</a:t>
            </a:r>
            <a:r>
              <a:rPr sz="2800" spc="9" dirty="0" err="1" smtClean="0">
                <a:latin typeface="Times New Roman"/>
                <a:cs typeface="Times New Roman"/>
              </a:rPr>
              <a:t>r</a:t>
            </a:r>
            <a:r>
              <a:rPr sz="2800" spc="0" dirty="0" err="1" smtClean="0">
                <a:latin typeface="Times New Roman"/>
                <a:cs typeface="Times New Roman"/>
              </a:rPr>
              <a:t>e</a:t>
            </a:r>
            <a:r>
              <a:rPr sz="2800" spc="182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-4" dirty="0" err="1" smtClean="0">
                <a:latin typeface="Times New Roman"/>
                <a:cs typeface="Times New Roman"/>
              </a:rPr>
              <a:t>á</a:t>
            </a:r>
            <a:r>
              <a:rPr sz="2800" spc="4" dirty="0" err="1" smtClean="0">
                <a:latin typeface="Times New Roman"/>
                <a:cs typeface="Times New Roman"/>
              </a:rPr>
              <a:t>q</a:t>
            </a:r>
            <a:r>
              <a:rPr sz="2800" spc="0" dirty="0" err="1" smtClean="0">
                <a:latin typeface="Times New Roman"/>
                <a:cs typeface="Times New Roman"/>
              </a:rPr>
              <a:t>ui</a:t>
            </a:r>
            <a:r>
              <a:rPr sz="2800" spc="14" dirty="0" err="1" smtClean="0">
                <a:latin typeface="Times New Roman"/>
                <a:cs typeface="Times New Roman"/>
              </a:rPr>
              <a:t>n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endParaRPr lang="pt-BR" sz="2800" spc="0" dirty="0" smtClean="0">
              <a:latin typeface="Times New Roman"/>
              <a:cs typeface="Times New Roman"/>
            </a:endParaRPr>
          </a:p>
          <a:p>
            <a:pPr marL="755649" marR="28462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Times New Roman"/>
                <a:cs typeface="Times New Roman"/>
              </a:rPr>
              <a:t>Pode haver problemas com populações muito grandes</a:t>
            </a:r>
            <a:endParaRPr sz="2800" dirty="0">
              <a:latin typeface="Times New Roman"/>
              <a:cs typeface="Times New Roman"/>
            </a:endParaRPr>
          </a:p>
          <a:p>
            <a:pPr marL="355600" marR="48635" indent="-342900">
              <a:lnSpc>
                <a:spcPct val="95825"/>
              </a:lnSpc>
              <a:spcBef>
                <a:spcPts val="779"/>
              </a:spcBef>
              <a:buFont typeface="Arial" panose="020B0604020202020204" pitchFamily="34" charset="0"/>
              <a:buChar char="•"/>
            </a:pPr>
            <a:r>
              <a:rPr lang="pt-BR" sz="3200" spc="-4" dirty="0" smtClean="0">
                <a:latin typeface="Times New Roman"/>
                <a:cs typeface="Times New Roman"/>
              </a:rPr>
              <a:t>É um operador que não requer qualquer conhecimento global da população</a:t>
            </a:r>
          </a:p>
          <a:p>
            <a:pPr marL="355600" marR="48635" indent="-342900">
              <a:lnSpc>
                <a:spcPct val="95825"/>
              </a:lnSpc>
              <a:spcBef>
                <a:spcPts val="779"/>
              </a:spcBef>
              <a:buFont typeface="Arial" panose="020B0604020202020204" pitchFamily="34" charset="0"/>
              <a:buChar char="•"/>
            </a:pPr>
            <a:r>
              <a:rPr sz="3200" spc="-4" dirty="0" err="1" smtClean="0">
                <a:latin typeface="Times New Roman"/>
                <a:cs typeface="Times New Roman"/>
              </a:rPr>
              <a:t>Pr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4" dirty="0" err="1" smtClean="0">
                <a:latin typeface="Times New Roman"/>
                <a:cs typeface="Times New Roman"/>
              </a:rPr>
              <a:t>ed</a:t>
            </a:r>
            <a:r>
              <a:rPr sz="3200" spc="-9" dirty="0" err="1" smtClean="0">
                <a:latin typeface="Times New Roman"/>
                <a:cs typeface="Times New Roman"/>
              </a:rPr>
              <a:t>i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4" dirty="0" err="1" smtClean="0">
                <a:latin typeface="Times New Roman"/>
                <a:cs typeface="Times New Roman"/>
              </a:rPr>
              <a:t>en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fo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mal</a:t>
            </a:r>
            <a:endParaRPr sz="3200" dirty="0">
              <a:latin typeface="Times New Roman"/>
              <a:cs typeface="Times New Roman"/>
            </a:endParaRPr>
          </a:p>
          <a:p>
            <a:pPr marL="756418" indent="-286518">
              <a:lnSpc>
                <a:spcPct val="98891"/>
              </a:lnSpc>
              <a:spcBef>
                <a:spcPts val="669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800" spc="-4" dirty="0" err="1" smtClean="0">
                <a:latin typeface="Times New Roman"/>
                <a:cs typeface="Times New Roman"/>
              </a:rPr>
              <a:t>P</a:t>
            </a:r>
            <a:r>
              <a:rPr sz="2800" spc="4" dirty="0" err="1" smtClean="0">
                <a:latin typeface="Times New Roman"/>
                <a:cs typeface="Times New Roman"/>
              </a:rPr>
              <a:t>eg</a:t>
            </a:r>
            <a:r>
              <a:rPr sz="2800" spc="0" dirty="0" err="1" smtClean="0">
                <a:latin typeface="Times New Roman"/>
                <a:cs typeface="Times New Roman"/>
              </a:rPr>
              <a:t>ue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204" dirty="0" smtClean="0">
                <a:latin typeface="Times New Roman"/>
                <a:cs typeface="Times New Roman"/>
              </a:rPr>
              <a:t> </a:t>
            </a:r>
            <a:r>
              <a:rPr sz="2950" spc="0" dirty="0" smtClean="0">
                <a:latin typeface="Times New Roman"/>
                <a:cs typeface="Times New Roman"/>
              </a:rPr>
              <a:t>k</a:t>
            </a:r>
            <a:r>
              <a:rPr sz="2950" spc="61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memb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 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14" dirty="0" err="1" smtClean="0">
                <a:latin typeface="Times New Roman"/>
                <a:cs typeface="Times New Roman"/>
              </a:rPr>
              <a:t>e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ó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lang="pt-BR" sz="2800" spc="0" dirty="0" smtClean="0">
                <a:latin typeface="Times New Roman"/>
                <a:cs typeface="Times New Roman"/>
              </a:rPr>
              <a:t> então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ec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lang="pt-BR" sz="2800" spc="0" dirty="0" smtClean="0">
                <a:latin typeface="Times New Roman"/>
                <a:cs typeface="Times New Roman"/>
              </a:rPr>
              <a:t>e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lh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ntre</a:t>
            </a:r>
            <a:r>
              <a:rPr sz="2800" spc="14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51370" y="3616506"/>
            <a:ext cx="147491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la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133" y="6888989"/>
            <a:ext cx="8836666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4" dirty="0" err="1" smtClean="0">
                <a:latin typeface="Times New Roman"/>
                <a:cs typeface="Times New Roman"/>
              </a:rPr>
              <a:t>Rep</a:t>
            </a:r>
            <a:r>
              <a:rPr sz="2800" spc="0" dirty="0" err="1" smtClean="0">
                <a:latin typeface="Times New Roman"/>
                <a:cs typeface="Times New Roman"/>
              </a:rPr>
              <a:t>ita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306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oce</a:t>
            </a:r>
            <a:r>
              <a:rPr sz="2800" spc="0" dirty="0" smtClean="0">
                <a:latin typeface="Times New Roman"/>
                <a:cs typeface="Times New Roman"/>
              </a:rPr>
              <a:t>sso</a:t>
            </a:r>
            <a:r>
              <a:rPr sz="2800" spc="15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4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9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is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sz="4200" baseline="-1035" dirty="0" err="1" smtClean="0">
                <a:latin typeface="Times New Roman"/>
                <a:cs typeface="Times New Roman"/>
              </a:rPr>
              <a:t>in</a:t>
            </a:r>
            <a:r>
              <a:rPr sz="4200" spc="4" baseline="-1035" dirty="0" err="1" smtClean="0">
                <a:latin typeface="Times New Roman"/>
                <a:cs typeface="Times New Roman"/>
              </a:rPr>
              <a:t>d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iv</a:t>
            </a:r>
            <a:r>
              <a:rPr sz="4200" spc="9" baseline="-1035" dirty="0" err="1" smtClean="0">
                <a:latin typeface="Times New Roman"/>
                <a:cs typeface="Times New Roman"/>
              </a:rPr>
              <a:t>í</a:t>
            </a:r>
            <a:r>
              <a:rPr sz="4200" spc="4" baseline="-1035" dirty="0" err="1" smtClean="0">
                <a:latin typeface="Times New Roman"/>
                <a:cs typeface="Times New Roman"/>
              </a:rPr>
              <a:t>d</a:t>
            </a:r>
            <a:r>
              <a:rPr sz="4200" spc="0" baseline="-1035" dirty="0" err="1" smtClean="0">
                <a:latin typeface="Times New Roman"/>
                <a:cs typeface="Times New Roman"/>
              </a:rPr>
              <a:t>u</a:t>
            </a:r>
            <a:r>
              <a:rPr sz="4200" spc="19" baseline="-1035" dirty="0" err="1" smtClean="0">
                <a:latin typeface="Times New Roman"/>
                <a:cs typeface="Times New Roman"/>
              </a:rPr>
              <a:t>o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35933" y="2504749"/>
            <a:ext cx="8912867" cy="22771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ob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li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58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36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iv</a:t>
            </a:r>
            <a:r>
              <a:rPr sz="2800" spc="9" dirty="0" err="1" smtClean="0">
                <a:latin typeface="Times New Roman"/>
                <a:cs typeface="Times New Roman"/>
              </a:rPr>
              <a:t>í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14" dirty="0" err="1" smtClean="0">
                <a:latin typeface="Times New Roman"/>
                <a:cs typeface="Times New Roman"/>
              </a:rPr>
              <a:t>u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lang="pt-BR" sz="2800" i="1" spc="0" dirty="0" smtClean="0">
                <a:latin typeface="Times New Roman"/>
                <a:cs typeface="Times New Roman"/>
              </a:rPr>
              <a:t>i</a:t>
            </a:r>
            <a:r>
              <a:rPr lang="pt-BR" sz="2800" spc="0" dirty="0" smtClean="0">
                <a:latin typeface="Times New Roman"/>
                <a:cs typeface="Times New Roman"/>
              </a:rPr>
              <a:t> irá </a:t>
            </a:r>
            <a:r>
              <a:rPr sz="2800" spc="4" dirty="0" err="1" smtClean="0">
                <a:latin typeface="Times New Roman"/>
                <a:cs typeface="Times New Roman"/>
              </a:rPr>
              <a:t>depe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de</a:t>
            </a:r>
            <a:r>
              <a:rPr sz="2800" spc="9" dirty="0" err="1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  <a:p>
            <a:pPr marL="755649" marR="43269" indent="-285750">
              <a:lnSpc>
                <a:spcPct val="95825"/>
              </a:lnSpc>
              <a:spcBef>
                <a:spcPts val="123"/>
              </a:spcBef>
              <a:buFont typeface="Arial" panose="020B0604020202020204" pitchFamily="34" charset="0"/>
              <a:buChar char="•"/>
            </a:pP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k</a:t>
            </a:r>
            <a:r>
              <a:rPr sz="2400" spc="3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500" i="1" spc="0" dirty="0" smtClean="0">
                <a:latin typeface="Times New Roman"/>
                <a:cs typeface="Times New Roman"/>
              </a:rPr>
              <a:t>i</a:t>
            </a:r>
            <a:endParaRPr sz="2500" i="1" dirty="0">
              <a:latin typeface="Times New Roman"/>
              <a:cs typeface="Times New Roman"/>
            </a:endParaRPr>
          </a:p>
          <a:p>
            <a:pPr marL="755649" marR="43269" indent="-285750">
              <a:lnSpc>
                <a:spcPct val="95825"/>
              </a:lnSpc>
              <a:spcBef>
                <a:spcPts val="290"/>
              </a:spcBef>
              <a:buFont typeface="Arial" panose="020B0604020202020204" pitchFamily="34" charset="0"/>
              <a:buChar char="•"/>
            </a:pPr>
            <a:r>
              <a:rPr sz="2400" spc="0" dirty="0" err="1" smtClean="0">
                <a:latin typeface="Times New Roman"/>
                <a:cs typeface="Times New Roman"/>
              </a:rPr>
              <a:t>Tama</a:t>
            </a:r>
            <a:r>
              <a:rPr sz="2400" spc="5" dirty="0" err="1" smtClean="0">
                <a:latin typeface="Times New Roman"/>
                <a:cs typeface="Times New Roman"/>
              </a:rPr>
              <a:t>n</a:t>
            </a:r>
            <a:r>
              <a:rPr sz="2400" spc="-5" dirty="0" err="1" smtClean="0">
                <a:latin typeface="Times New Roman"/>
                <a:cs typeface="Times New Roman"/>
              </a:rPr>
              <a:t>h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sz="2400" spc="9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71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am</a:t>
            </a:r>
            <a:r>
              <a:rPr sz="2400" spc="5" dirty="0" err="1" smtClean="0">
                <a:latin typeface="Times New Roman"/>
                <a:cs typeface="Times New Roman"/>
              </a:rPr>
              <a:t>o</a:t>
            </a:r>
            <a:r>
              <a:rPr sz="2400" spc="-5" dirty="0" err="1" smtClean="0">
                <a:latin typeface="Times New Roman"/>
                <a:cs typeface="Times New Roman"/>
              </a:rPr>
              <a:t>s</a:t>
            </a:r>
            <a:r>
              <a:rPr sz="2400" spc="0" dirty="0" err="1" smtClean="0">
                <a:latin typeface="Times New Roman"/>
                <a:cs typeface="Times New Roman"/>
              </a:rPr>
              <a:t>tra</a:t>
            </a:r>
            <a:r>
              <a:rPr lang="pt-BR" sz="2400" spc="0" dirty="0" smtClean="0">
                <a:latin typeface="Times New Roman"/>
                <a:cs typeface="Times New Roman"/>
              </a:rPr>
              <a:t> (torneio)</a:t>
            </a:r>
            <a:r>
              <a:rPr sz="2400" spc="112" dirty="0" smtClean="0">
                <a:latin typeface="Times New Roman"/>
                <a:cs typeface="Times New Roman"/>
              </a:rPr>
              <a:t> </a:t>
            </a:r>
            <a:r>
              <a:rPr sz="2500" i="1" spc="0" dirty="0" smtClean="0">
                <a:latin typeface="Times New Roman"/>
                <a:cs typeface="Times New Roman"/>
              </a:rPr>
              <a:t>k</a:t>
            </a:r>
            <a:endParaRPr sz="2500" i="1" dirty="0">
              <a:latin typeface="Times New Roman"/>
              <a:cs typeface="Times New Roman"/>
            </a:endParaRPr>
          </a:p>
          <a:p>
            <a:pPr marL="1098555" marR="43269" indent="-171450">
              <a:lnSpc>
                <a:spcPct val="95825"/>
              </a:lnSpc>
              <a:spcBef>
                <a:spcPts val="210"/>
              </a:spcBef>
              <a:buFont typeface="Arial" panose="020B0604020202020204" pitchFamily="34" charset="0"/>
              <a:buChar char="•"/>
            </a:pPr>
            <a:r>
              <a:rPr sz="2000" spc="0" dirty="0" err="1" smtClean="0">
                <a:latin typeface="Times New Roman"/>
                <a:cs typeface="Times New Roman"/>
              </a:rPr>
              <a:t>Qu</a:t>
            </a:r>
            <a:r>
              <a:rPr sz="2000" spc="4" dirty="0" err="1" smtClean="0">
                <a:latin typeface="Times New Roman"/>
                <a:cs typeface="Times New Roman"/>
              </a:rPr>
              <a:t>a</a:t>
            </a:r>
            <a:r>
              <a:rPr sz="2000" spc="0" dirty="0" err="1" smtClean="0">
                <a:latin typeface="Times New Roman"/>
                <a:cs typeface="Times New Roman"/>
              </a:rPr>
              <a:t>n</a:t>
            </a:r>
            <a:r>
              <a:rPr sz="2000" spc="-9" dirty="0" err="1" smtClean="0">
                <a:latin typeface="Times New Roman"/>
                <a:cs typeface="Times New Roman"/>
              </a:rPr>
              <a:t>t</a:t>
            </a:r>
            <a:r>
              <a:rPr sz="2000" spc="0" dirty="0" err="1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 </a:t>
            </a:r>
            <a:r>
              <a:rPr sz="2000" spc="171" dirty="0" smtClean="0">
                <a:latin typeface="Times New Roman"/>
                <a:cs typeface="Times New Roman"/>
              </a:rPr>
              <a:t> </a:t>
            </a:r>
            <a:r>
              <a:rPr sz="2000" spc="-4" dirty="0" err="1" smtClean="0">
                <a:latin typeface="Times New Roman"/>
                <a:cs typeface="Times New Roman"/>
              </a:rPr>
              <a:t>m</a:t>
            </a:r>
            <a:r>
              <a:rPr sz="2000" spc="4" dirty="0" err="1" smtClean="0">
                <a:latin typeface="Times New Roman"/>
                <a:cs typeface="Times New Roman"/>
              </a:rPr>
              <a:t>a</a:t>
            </a:r>
            <a:r>
              <a:rPr sz="2000" spc="0" dirty="0" err="1" smtClean="0">
                <a:latin typeface="Times New Roman"/>
                <a:cs typeface="Times New Roman"/>
              </a:rPr>
              <a:t>io</a:t>
            </a:r>
            <a:r>
              <a:rPr lang="pt-BR" sz="2000" spc="0" dirty="0" smtClean="0">
                <a:latin typeface="Times New Roman"/>
                <a:cs typeface="Times New Roman"/>
              </a:rPr>
              <a:t>r</a:t>
            </a:r>
            <a:r>
              <a:rPr sz="2000" spc="109" dirty="0" smtClean="0">
                <a:latin typeface="Times New Roman"/>
                <a:cs typeface="Times New Roman"/>
              </a:rPr>
              <a:t> </a:t>
            </a:r>
            <a:r>
              <a:rPr sz="2100" i="1" spc="0" dirty="0" smtClean="0">
                <a:latin typeface="Times New Roman"/>
                <a:cs typeface="Times New Roman"/>
              </a:rPr>
              <a:t>K</a:t>
            </a:r>
            <a:r>
              <a:rPr sz="2100" spc="21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1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289" dirty="0" smtClean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imes New Roman"/>
                <a:cs typeface="Times New Roman"/>
              </a:rPr>
              <a:t>pr</a:t>
            </a:r>
            <a:r>
              <a:rPr sz="2000" spc="-11" dirty="0" err="1" smtClean="0">
                <a:latin typeface="Times New Roman"/>
                <a:cs typeface="Times New Roman"/>
              </a:rPr>
              <a:t>e</a:t>
            </a:r>
            <a:r>
              <a:rPr sz="2000" spc="-5" dirty="0" err="1" smtClean="0">
                <a:latin typeface="Times New Roman"/>
                <a:cs typeface="Times New Roman"/>
              </a:rPr>
              <a:t>s</a:t>
            </a:r>
            <a:r>
              <a:rPr lang="pt-BR" sz="2000" spc="-5" dirty="0" smtClean="0">
                <a:latin typeface="Times New Roman"/>
                <a:cs typeface="Times New Roman"/>
              </a:rPr>
              <a:t>são</a:t>
            </a:r>
            <a:r>
              <a:rPr sz="2000" spc="67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83" dirty="0" smtClean="0">
                <a:latin typeface="Times New Roman"/>
                <a:cs typeface="Times New Roman"/>
              </a:rPr>
              <a:t> </a:t>
            </a:r>
            <a:r>
              <a:rPr sz="2000" spc="4" dirty="0" err="1" smtClean="0">
                <a:latin typeface="Times New Roman"/>
                <a:cs typeface="Times New Roman"/>
              </a:rPr>
              <a:t>s</a:t>
            </a:r>
            <a:r>
              <a:rPr sz="2000" spc="0" dirty="0" err="1" smtClean="0">
                <a:latin typeface="Times New Roman"/>
                <a:cs typeface="Times New Roman"/>
              </a:rPr>
              <a:t>ele</a:t>
            </a:r>
            <a:r>
              <a:rPr lang="pt-BR" sz="2000" spc="-14" dirty="0" err="1" smtClean="0">
                <a:latin typeface="Times New Roman"/>
                <a:cs typeface="Times New Roman"/>
              </a:rPr>
              <a:t>ção</a:t>
            </a:r>
            <a:endParaRPr sz="2000" dirty="0">
              <a:latin typeface="Times New Roman"/>
              <a:cs typeface="Times New Roman"/>
            </a:endParaRPr>
          </a:p>
          <a:p>
            <a:pPr marL="755649" marR="43269" indent="-285750">
              <a:lnSpc>
                <a:spcPct val="95825"/>
              </a:lnSpc>
              <a:spcBef>
                <a:spcPts val="390"/>
              </a:spcBef>
              <a:buFont typeface="Arial" panose="020B0604020202020204" pitchFamily="34" charset="0"/>
              <a:buChar char="•"/>
            </a:pPr>
            <a:r>
              <a:rPr sz="2400" spc="0" dirty="0" err="1" smtClean="0">
                <a:latin typeface="Times New Roman"/>
                <a:cs typeface="Times New Roman"/>
              </a:rPr>
              <a:t>C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9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t</a:t>
            </a:r>
            <a:r>
              <a:rPr sz="2400" spc="-4" dirty="0" err="1" smtClean="0">
                <a:latin typeface="Times New Roman"/>
                <a:cs typeface="Times New Roman"/>
              </a:rPr>
              <a:t>i</a:t>
            </a:r>
            <a:r>
              <a:rPr sz="2400" spc="4" dirty="0" err="1" smtClean="0">
                <a:latin typeface="Times New Roman"/>
                <a:cs typeface="Times New Roman"/>
              </a:rPr>
              <a:t>do</a:t>
            </a:r>
            <a:r>
              <a:rPr sz="2400" spc="-14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47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ec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4" dirty="0" err="1" smtClean="0">
                <a:latin typeface="Times New Roman"/>
                <a:cs typeface="Times New Roman"/>
              </a:rPr>
              <a:t>l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endParaRPr sz="2400" dirty="0">
              <a:latin typeface="Times New Roman"/>
              <a:cs typeface="Times New Roman"/>
            </a:endParaRPr>
          </a:p>
          <a:p>
            <a:pPr marL="1098555" marR="5093" indent="-171450">
              <a:lnSpc>
                <a:spcPct val="95825"/>
              </a:lnSpc>
              <a:spcBef>
                <a:spcPts val="335"/>
              </a:spcBef>
              <a:buFont typeface="Arial" panose="020B0604020202020204" pitchFamily="34" charset="0"/>
              <a:buChar char="•"/>
            </a:pPr>
            <a:r>
              <a:rPr sz="2000" spc="0" dirty="0" smtClean="0">
                <a:latin typeface="Times New Roman"/>
                <a:cs typeface="Times New Roman"/>
              </a:rPr>
              <a:t>Se</a:t>
            </a:r>
            <a:r>
              <a:rPr sz="2000" spc="29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m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eti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-9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119" dirty="0" smtClean="0">
                <a:latin typeface="Times New Roman"/>
                <a:cs typeface="Times New Roman"/>
              </a:rPr>
              <a:t> </a:t>
            </a:r>
            <a:r>
              <a:rPr sz="2000" spc="-4" dirty="0" err="1" smtClean="0">
                <a:latin typeface="Times New Roman"/>
                <a:cs typeface="Times New Roman"/>
              </a:rPr>
              <a:t>s</a:t>
            </a:r>
            <a:r>
              <a:rPr sz="2000" spc="0" dirty="0" err="1" smtClean="0">
                <a:latin typeface="Times New Roman"/>
                <a:cs typeface="Times New Roman"/>
              </a:rPr>
              <a:t>em</a:t>
            </a:r>
            <a:r>
              <a:rPr sz="2000" spc="0" dirty="0" smtClean="0">
                <a:latin typeface="Times New Roman"/>
                <a:cs typeface="Times New Roman"/>
              </a:rPr>
              <a:t> </a:t>
            </a:r>
            <a:r>
              <a:rPr sz="2000" spc="21" dirty="0" smtClean="0">
                <a:latin typeface="Times New Roman"/>
                <a:cs typeface="Times New Roman"/>
              </a:rPr>
              <a:t> </a:t>
            </a:r>
            <a:r>
              <a:rPr sz="2000" spc="-4" dirty="0" err="1" smtClean="0">
                <a:latin typeface="Times New Roman"/>
                <a:cs typeface="Times New Roman"/>
              </a:rPr>
              <a:t>r</a:t>
            </a:r>
            <a:r>
              <a:rPr sz="2000" spc="0" dirty="0" err="1" smtClean="0">
                <a:latin typeface="Times New Roman"/>
                <a:cs typeface="Times New Roman"/>
              </a:rPr>
              <a:t>ec</a:t>
            </a:r>
            <a:r>
              <a:rPr sz="2000" spc="4" dirty="0" err="1" smtClean="0">
                <a:latin typeface="Times New Roman"/>
                <a:cs typeface="Times New Roman"/>
              </a:rPr>
              <a:t>o</a:t>
            </a:r>
            <a:r>
              <a:rPr sz="2000" spc="-14" dirty="0" err="1" smtClean="0">
                <a:latin typeface="Times New Roman"/>
                <a:cs typeface="Times New Roman"/>
              </a:rPr>
              <a:t>l</a:t>
            </a:r>
            <a:r>
              <a:rPr sz="2000" spc="4" dirty="0" err="1" smtClean="0">
                <a:latin typeface="Times New Roman"/>
                <a:cs typeface="Times New Roman"/>
              </a:rPr>
              <a:t>o</a:t>
            </a:r>
            <a:r>
              <a:rPr sz="2000" spc="0" dirty="0" err="1" smtClean="0">
                <a:latin typeface="Times New Roman"/>
                <a:cs typeface="Times New Roman"/>
              </a:rPr>
              <a:t>c</a:t>
            </a:r>
            <a:r>
              <a:rPr sz="2000" spc="4" dirty="0" err="1" smtClean="0">
                <a:latin typeface="Times New Roman"/>
                <a:cs typeface="Times New Roman"/>
              </a:rPr>
              <a:t>a</a:t>
            </a:r>
            <a:r>
              <a:rPr lang="pt-BR" sz="2000" spc="0" dirty="0" err="1" smtClean="0">
                <a:latin typeface="Times New Roman"/>
                <a:cs typeface="Times New Roman"/>
              </a:rPr>
              <a:t>ção</a:t>
            </a:r>
            <a:r>
              <a:rPr sz="2000" spc="12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–</a:t>
            </a:r>
            <a:r>
              <a:rPr sz="2000" spc="209" dirty="0" smtClean="0">
                <a:latin typeface="Times New Roman"/>
                <a:cs typeface="Times New Roman"/>
              </a:rPr>
              <a:t> </a:t>
            </a:r>
            <a:r>
              <a:rPr sz="2000" spc="-11" dirty="0" err="1" smtClean="0">
                <a:latin typeface="Times New Roman"/>
                <a:cs typeface="Times New Roman"/>
              </a:rPr>
              <a:t>a</a:t>
            </a:r>
            <a:r>
              <a:rPr sz="2000" spc="-16" dirty="0" err="1" smtClean="0">
                <a:latin typeface="Times New Roman"/>
                <a:cs typeface="Times New Roman"/>
              </a:rPr>
              <a:t>u</a:t>
            </a:r>
            <a:r>
              <a:rPr sz="2000" spc="-5" dirty="0" err="1" smtClean="0">
                <a:latin typeface="Times New Roman"/>
                <a:cs typeface="Times New Roman"/>
              </a:rPr>
              <a:t>m</a:t>
            </a:r>
            <a:r>
              <a:rPr sz="2000" spc="0" dirty="0" err="1" smtClean="0">
                <a:latin typeface="Times New Roman"/>
                <a:cs typeface="Times New Roman"/>
              </a:rPr>
              <a:t>ento</a:t>
            </a:r>
            <a:r>
              <a:rPr sz="2000" spc="9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lang="pt-BR" sz="2000" spc="0" dirty="0" smtClean="0">
                <a:latin typeface="Times New Roman"/>
                <a:cs typeface="Times New Roman"/>
              </a:rPr>
              <a:t> pres</a:t>
            </a:r>
            <a:r>
              <a:rPr lang="pt-BR" sz="2000" dirty="0" smtClean="0">
                <a:latin typeface="Times New Roman"/>
                <a:cs typeface="Times New Roman"/>
              </a:rPr>
              <a:t>são de seleção</a:t>
            </a:r>
          </a:p>
          <a:p>
            <a:pPr marL="1098555" marR="5093" indent="-171450">
              <a:lnSpc>
                <a:spcPct val="95825"/>
              </a:lnSpc>
              <a:spcBef>
                <a:spcPts val="335"/>
              </a:spcBef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Times New Roman"/>
                <a:cs typeface="Times New Roman"/>
              </a:rPr>
              <a:t>A ideia é que indivíduos de menor fitness sempre possam ser selecionados mais de uma vez e competir entre si. </a:t>
            </a:r>
          </a:p>
          <a:p>
            <a:pPr marL="1098555" marR="5093" indent="-171450">
              <a:lnSpc>
                <a:spcPct val="95825"/>
              </a:lnSpc>
              <a:spcBef>
                <a:spcPts val="335"/>
              </a:spcBef>
              <a:buFont typeface="Arial" panose="020B0604020202020204" pitchFamily="34" charset="0"/>
              <a:buChar char="•"/>
            </a:pP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5013549"/>
            <a:ext cx="8721498" cy="19206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6418" indent="-286518">
              <a:lnSpc>
                <a:spcPts val="2590"/>
              </a:lnSpc>
              <a:spcBef>
                <a:spcPts val="144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endParaRPr lang="pt-BR" sz="2400" spc="-4" dirty="0" smtClean="0">
              <a:latin typeface="Times New Roman"/>
              <a:cs typeface="Times New Roman"/>
            </a:endParaRPr>
          </a:p>
          <a:p>
            <a:pPr marL="756418" indent="-286518">
              <a:lnSpc>
                <a:spcPts val="2590"/>
              </a:lnSpc>
              <a:spcBef>
                <a:spcPts val="144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4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5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to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fi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se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re</a:t>
            </a:r>
            <a:r>
              <a:rPr sz="2400" spc="99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g</a:t>
            </a:r>
            <a:r>
              <a:rPr sz="2400" spc="-11" dirty="0" smtClean="0">
                <a:latin typeface="Times New Roman"/>
                <a:cs typeface="Times New Roman"/>
              </a:rPr>
              <a:t>a</a:t>
            </a:r>
            <a:r>
              <a:rPr sz="2400" spc="5" dirty="0" smtClean="0">
                <a:latin typeface="Times New Roman"/>
                <a:cs typeface="Times New Roman"/>
              </a:rPr>
              <a:t>nh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6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(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iní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r>
              <a:rPr sz="2400" spc="392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te </a:t>
            </a:r>
            <a:r>
              <a:rPr sz="2400" spc="20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5" dirty="0" smtClean="0">
                <a:latin typeface="Times New Roman"/>
                <a:cs typeface="Times New Roman"/>
              </a:rPr>
              <a:t>c</a:t>
            </a:r>
            <a:r>
              <a:rPr sz="2400" spc="5" dirty="0" smtClean="0">
                <a:latin typeface="Times New Roman"/>
                <a:cs typeface="Times New Roman"/>
              </a:rPr>
              <a:t>on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ec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9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47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-14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o</a:t>
            </a:r>
            <a:r>
              <a:rPr sz="2400" spc="4" dirty="0" err="1" smtClean="0">
                <a:latin typeface="Times New Roman"/>
                <a:cs typeface="Times New Roman"/>
              </a:rPr>
              <a:t>b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bil</a:t>
            </a:r>
            <a:r>
              <a:rPr sz="2400" spc="-4" dirty="0" err="1" smtClean="0">
                <a:latin typeface="Times New Roman"/>
                <a:cs typeface="Times New Roman"/>
              </a:rPr>
              <a:t>i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e</a:t>
            </a:r>
            <a:r>
              <a:rPr sz="2400" spc="125" dirty="0" smtClean="0">
                <a:latin typeface="Times New Roman"/>
                <a:cs typeface="Times New Roman"/>
              </a:rPr>
              <a:t> </a:t>
            </a:r>
            <a:r>
              <a:rPr sz="2500" i="1" spc="0" dirty="0" smtClean="0">
                <a:latin typeface="Times New Roman"/>
                <a:cs typeface="Times New Roman"/>
              </a:rPr>
              <a:t>p</a:t>
            </a:r>
            <a:r>
              <a:rPr lang="pt-BR" sz="2500" i="1" spc="0" dirty="0" smtClean="0">
                <a:latin typeface="Times New Roman"/>
                <a:cs typeface="Times New Roman"/>
              </a:rPr>
              <a:t> </a:t>
            </a:r>
            <a:r>
              <a:rPr lang="pt-BR" sz="2500" spc="0" dirty="0" smtClean="0">
                <a:latin typeface="Times New Roman"/>
                <a:cs typeface="Times New Roman"/>
              </a:rPr>
              <a:t>&lt; 1.0</a:t>
            </a:r>
            <a:endParaRPr sz="2500" dirty="0">
              <a:latin typeface="Times New Roman"/>
              <a:cs typeface="Times New Roman"/>
            </a:endParaRPr>
          </a:p>
          <a:p>
            <a:pPr marL="355606" marR="686051" indent="-342906">
              <a:lnSpc>
                <a:spcPts val="3020"/>
              </a:lnSpc>
              <a:spcBef>
                <a:spcPts val="723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sz="2800" spc="-4" dirty="0">
                <a:latin typeface="Times New Roman"/>
                <a:cs typeface="Times New Roman"/>
              </a:rPr>
              <a:t>Para k=2, o tempo  para  o indivíduo de mais alto fitness assumir a </a:t>
            </a:r>
            <a:r>
              <a:rPr sz="2800" spc="-4" dirty="0" err="1">
                <a:latin typeface="Times New Roman"/>
                <a:cs typeface="Times New Roman"/>
              </a:rPr>
              <a:t>popula</a:t>
            </a:r>
            <a:r>
              <a:rPr lang="pt-BR" sz="2800" spc="-4" dirty="0" err="1">
                <a:latin typeface="Times New Roman"/>
                <a:cs typeface="Times New Roman"/>
              </a:rPr>
              <a:t>ção</a:t>
            </a:r>
            <a:r>
              <a:rPr sz="2800" spc="-4" dirty="0">
                <a:latin typeface="Times New Roman"/>
                <a:cs typeface="Times New Roman"/>
              </a:rPr>
              <a:t> é o mesmo  </a:t>
            </a:r>
            <a:r>
              <a:rPr sz="2800" spc="-4" dirty="0" err="1">
                <a:latin typeface="Times New Roman"/>
                <a:cs typeface="Times New Roman"/>
              </a:rPr>
              <a:t>que</a:t>
            </a:r>
            <a:r>
              <a:rPr sz="2800" spc="-4" dirty="0">
                <a:latin typeface="Times New Roman"/>
                <a:cs typeface="Times New Roman"/>
              </a:rPr>
              <a:t> o</a:t>
            </a:r>
            <a:r>
              <a:rPr lang="pt-BR" sz="2800" spc="-4" dirty="0">
                <a:latin typeface="Times New Roman"/>
                <a:cs typeface="Times New Roman"/>
              </a:rPr>
              <a:t> </a:t>
            </a:r>
            <a:r>
              <a:rPr sz="2800" spc="-4" dirty="0" err="1">
                <a:latin typeface="Times New Roman"/>
                <a:cs typeface="Times New Roman"/>
              </a:rPr>
              <a:t>rankeamento</a:t>
            </a:r>
            <a:r>
              <a:rPr sz="2800" spc="-4" dirty="0">
                <a:latin typeface="Times New Roman"/>
                <a:cs typeface="Times New Roman"/>
              </a:rPr>
              <a:t> linear com s=2⋅p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3"/>
          <p:cNvSpPr txBox="1"/>
          <p:nvPr/>
        </p:nvSpPr>
        <p:spPr>
          <a:xfrm>
            <a:off x="1688082" y="1581098"/>
            <a:ext cx="49413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lang="pt-BR"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por Torneio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082" y="1581098"/>
            <a:ext cx="67701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lang="pt-BR"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por Sobrevivência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3" y="2574575"/>
            <a:ext cx="8802073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330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maior</a:t>
            </a:r>
            <a:r>
              <a:rPr sz="3200" spc="20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332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65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" dirty="0" smtClean="0">
                <a:latin typeface="Times New Roman"/>
                <a:cs typeface="Times New Roman"/>
              </a:rPr>
              <a:t>é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136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lang="pt-BR" sz="3200" spc="-4" dirty="0" smtClean="0">
                <a:latin typeface="Times New Roman"/>
                <a:cs typeface="Times New Roman"/>
              </a:rPr>
              <a:t>são</a:t>
            </a:r>
            <a:r>
              <a:rPr lang="pt-BR" sz="3200" spc="757" dirty="0">
                <a:latin typeface="Times New Roman"/>
                <a:cs typeface="Times New Roman"/>
              </a:rPr>
              <a:t> </a:t>
            </a:r>
            <a:r>
              <a:rPr sz="3200" spc="-9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os</a:t>
            </a:r>
            <a:r>
              <a:rPr lang="pt-BR" sz="3200" spc="0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p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-4" baseline="-1811" dirty="0" smtClean="0">
                <a:latin typeface="Times New Roman"/>
                <a:cs typeface="Times New Roman"/>
              </a:rPr>
              <a:t>r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150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450" baseline="-1811" dirty="0" smtClean="0">
                <a:latin typeface="Times New Roman"/>
                <a:cs typeface="Times New Roman"/>
              </a:rPr>
              <a:t> </a:t>
            </a:r>
            <a:r>
              <a:rPr sz="4800" spc="-14" baseline="-1811" dirty="0" err="1" smtClean="0">
                <a:latin typeface="Times New Roman"/>
                <a:cs typeface="Times New Roman"/>
              </a:rPr>
              <a:t>s</a:t>
            </a:r>
            <a:r>
              <a:rPr sz="4800" spc="4" baseline="-1811" dirty="0" err="1" smtClean="0">
                <a:latin typeface="Times New Roman"/>
                <a:cs typeface="Times New Roman"/>
              </a:rPr>
              <a:t>e</a:t>
            </a:r>
            <a:r>
              <a:rPr sz="4800" spc="0" baseline="-1811" dirty="0" err="1" smtClean="0">
                <a:latin typeface="Times New Roman"/>
                <a:cs typeface="Times New Roman"/>
              </a:rPr>
              <a:t>l</a:t>
            </a:r>
            <a:r>
              <a:rPr sz="4800" spc="4" baseline="-1811" dirty="0" err="1" smtClean="0">
                <a:latin typeface="Times New Roman"/>
                <a:cs typeface="Times New Roman"/>
              </a:rPr>
              <a:t>e</a:t>
            </a:r>
            <a:r>
              <a:rPr lang="pt-BR" sz="4800" spc="-4" baseline="-1811" dirty="0" err="1" smtClean="0">
                <a:latin typeface="Times New Roman"/>
                <a:cs typeface="Times New Roman"/>
              </a:rPr>
              <a:t>ção</a:t>
            </a:r>
            <a:r>
              <a:rPr sz="4800" spc="200" baseline="-1811" dirty="0" smtClean="0"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os</a:t>
            </a:r>
            <a:r>
              <a:rPr sz="4800" spc="657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p</a:t>
            </a:r>
            <a:r>
              <a:rPr sz="4800" spc="0" baseline="-1811" dirty="0" smtClean="0">
                <a:latin typeface="Times New Roman"/>
                <a:cs typeface="Times New Roman"/>
              </a:rPr>
              <a:t>ais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32" y="3645947"/>
            <a:ext cx="9141468" cy="23848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330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l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or</a:t>
            </a:r>
            <a:r>
              <a:rPr sz="3200" spc="568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b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viv</a:t>
            </a:r>
            <a:r>
              <a:rPr sz="3200" spc="4" dirty="0" err="1" smtClean="0">
                <a:latin typeface="Times New Roman"/>
                <a:cs typeface="Times New Roman"/>
              </a:rPr>
              <a:t>ên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ia</a:t>
            </a:r>
            <a:r>
              <a:rPr lang="pt-BR" sz="3200" spc="0" dirty="0" smtClean="0">
                <a:latin typeface="Times New Roman"/>
                <a:cs typeface="Times New Roman"/>
              </a:rPr>
              <a:t> pode ser dividida em duas classes</a:t>
            </a:r>
            <a:endParaRPr sz="3200" dirty="0">
              <a:latin typeface="Times New Roman"/>
              <a:cs typeface="Times New Roman"/>
            </a:endParaRPr>
          </a:p>
          <a:p>
            <a:pPr marL="755649" marR="61036" indent="-285750">
              <a:lnSpc>
                <a:spcPct val="95825"/>
              </a:lnSpc>
              <a:spcBef>
                <a:spcPts val="809"/>
              </a:spcBef>
              <a:buFont typeface="Arial" panose="020B0604020202020204" pitchFamily="34" charset="0"/>
              <a:buChar char="•"/>
            </a:pP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16" dirty="0" err="1" smtClean="0">
                <a:latin typeface="Times New Roman"/>
                <a:cs typeface="Times New Roman"/>
              </a:rPr>
              <a:t>b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6" dirty="0" err="1" smtClean="0">
                <a:latin typeface="Times New Roman"/>
                <a:cs typeface="Times New Roman"/>
              </a:rPr>
              <a:t>e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sz="2800" spc="16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158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lang="pt-BR" sz="2800" dirty="0" smtClean="0">
                <a:latin typeface="Times New Roman"/>
                <a:cs typeface="Times New Roman"/>
              </a:rPr>
              <a:t>m idade	</a:t>
            </a:r>
            <a:endParaRPr sz="2800" dirty="0">
              <a:latin typeface="Times New Roman"/>
              <a:cs typeface="Times New Roman"/>
            </a:endParaRPr>
          </a:p>
          <a:p>
            <a:pPr marL="1098555" marR="61036" indent="-171450">
              <a:lnSpc>
                <a:spcPct val="95825"/>
              </a:lnSpc>
              <a:spcBef>
                <a:spcPts val="681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/>
                <a:cs typeface="Times New Roman"/>
              </a:rPr>
              <a:t>Cada indivíduo sobrevive por </a:t>
            </a:r>
            <a:r>
              <a:rPr lang="pt-BR" sz="2400" i="1" dirty="0" smtClean="0">
                <a:latin typeface="Times New Roman"/>
                <a:cs typeface="Times New Roman"/>
              </a:rPr>
              <a:t>n</a:t>
            </a:r>
            <a:r>
              <a:rPr lang="pt-BR" sz="2400" dirty="0" smtClean="0">
                <a:latin typeface="Times New Roman"/>
                <a:cs typeface="Times New Roman"/>
              </a:rPr>
              <a:t> iterações</a:t>
            </a:r>
          </a:p>
          <a:p>
            <a:pPr marL="1098555" marR="61036" indent="-171450">
              <a:lnSpc>
                <a:spcPct val="95825"/>
              </a:lnSpc>
              <a:spcBef>
                <a:spcPts val="681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/>
                <a:cs typeface="Times New Roman"/>
              </a:rPr>
              <a:t>No A</a:t>
            </a:r>
            <a:r>
              <a:rPr lang="pt-BR" sz="2400" spc="-4" dirty="0" smtClean="0">
                <a:latin typeface="Times New Roman"/>
                <a:cs typeface="Times New Roman"/>
              </a:rPr>
              <a:t>G</a:t>
            </a:r>
            <a:r>
              <a:rPr lang="pt-BR" sz="2400" dirty="0" smtClean="0">
                <a:latin typeface="Times New Roman"/>
                <a:cs typeface="Times New Roman"/>
              </a:rPr>
              <a:t>S o indivíduo sobrevive apenas uma iteração</a:t>
            </a:r>
            <a:endParaRPr sz="2400" dirty="0">
              <a:latin typeface="Times New Roman"/>
              <a:cs typeface="Times New Roman"/>
            </a:endParaRPr>
          </a:p>
          <a:p>
            <a:pPr marL="755649" marR="61036" indent="-285750">
              <a:lnSpc>
                <a:spcPct val="95825"/>
              </a:lnSpc>
              <a:spcBef>
                <a:spcPts val="809"/>
              </a:spcBef>
              <a:buFont typeface="Arial" panose="020B0604020202020204" pitchFamily="34" charset="0"/>
              <a:buChar char="•"/>
            </a:pPr>
            <a:r>
              <a:rPr sz="2800" dirty="0" err="1">
                <a:latin typeface="Times New Roman"/>
                <a:cs typeface="Times New Roman"/>
              </a:rPr>
              <a:t>Sele</a:t>
            </a:r>
            <a:r>
              <a:rPr lang="pt-BR" sz="2800" dirty="0" err="1">
                <a:latin typeface="Times New Roman"/>
                <a:cs typeface="Times New Roman"/>
              </a:rPr>
              <a:t>ção</a:t>
            </a:r>
            <a:r>
              <a:rPr sz="2800" dirty="0">
                <a:latin typeface="Times New Roman"/>
                <a:cs typeface="Times New Roman"/>
              </a:rPr>
              <a:t> baseada </a:t>
            </a:r>
            <a:r>
              <a:rPr sz="2800" dirty="0" err="1">
                <a:latin typeface="Times New Roman"/>
                <a:cs typeface="Times New Roman"/>
              </a:rPr>
              <a:t>em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smtClean="0">
                <a:latin typeface="Times New Roman"/>
                <a:cs typeface="Times New Roman"/>
              </a:rPr>
              <a:t>fitness</a:t>
            </a:r>
            <a:endParaRPr lang="pt-BR" sz="2800" dirty="0" smtClean="0">
              <a:latin typeface="Times New Roman"/>
              <a:cs typeface="Times New Roman"/>
            </a:endParaRPr>
          </a:p>
          <a:p>
            <a:pPr marL="1098555" marR="61036" lvl="1" indent="-171450">
              <a:lnSpc>
                <a:spcPct val="95825"/>
              </a:lnSpc>
              <a:spcBef>
                <a:spcPts val="681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/>
                <a:cs typeface="Times New Roman"/>
              </a:rPr>
              <a:t>Seleciona indivíduos a partir da população (pais </a:t>
            </a:r>
            <a:r>
              <a:rPr lang="pt-BR" sz="2400" dirty="0">
                <a:latin typeface="Times New Roman"/>
                <a:cs typeface="Times New Roman"/>
              </a:rPr>
              <a:t>e </a:t>
            </a:r>
            <a:r>
              <a:rPr lang="pt-BR" sz="2400" dirty="0" smtClean="0">
                <a:latin typeface="Times New Roman"/>
                <a:cs typeface="Times New Roman"/>
              </a:rPr>
              <a:t>filhos).</a:t>
            </a:r>
          </a:p>
          <a:p>
            <a:pPr marL="1098555" marR="61036" lvl="1" indent="-171450">
              <a:lnSpc>
                <a:spcPct val="95825"/>
              </a:lnSpc>
              <a:spcBef>
                <a:spcPts val="681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/>
                <a:cs typeface="Times New Roman"/>
              </a:rPr>
              <a:t>Métodos </a:t>
            </a:r>
            <a:r>
              <a:rPr lang="pt-BR" sz="2400" dirty="0">
                <a:latin typeface="Times New Roman"/>
                <a:cs typeface="Times New Roman"/>
              </a:rPr>
              <a:t>possíveis: </a:t>
            </a:r>
            <a:r>
              <a:rPr lang="pt-BR" sz="2400" dirty="0" smtClean="0">
                <a:latin typeface="Times New Roman"/>
                <a:cs typeface="Times New Roman"/>
              </a:rPr>
              <a:t>proporcional ao fitness, </a:t>
            </a:r>
            <a:r>
              <a:rPr lang="pt-BR" sz="2400" dirty="0">
                <a:latin typeface="Times New Roman"/>
                <a:cs typeface="Times New Roman"/>
              </a:rPr>
              <a:t>baseado-</a:t>
            </a:r>
            <a:r>
              <a:rPr lang="pt-BR" sz="2400" dirty="0" err="1">
                <a:latin typeface="Times New Roman"/>
                <a:cs typeface="Times New Roman"/>
              </a:rPr>
              <a:t>rank</a:t>
            </a:r>
            <a:r>
              <a:rPr lang="pt-BR" sz="2400" dirty="0">
                <a:latin typeface="Times New Roman"/>
                <a:cs typeface="Times New Roman"/>
              </a:rPr>
              <a:t>, </a:t>
            </a:r>
            <a:r>
              <a:rPr lang="pt-BR" sz="2400" dirty="0" smtClean="0">
                <a:latin typeface="Times New Roman"/>
                <a:cs typeface="Times New Roman"/>
              </a:rPr>
              <a:t>torneio, substituir </a:t>
            </a:r>
            <a:r>
              <a:rPr lang="pt-BR" sz="2400" dirty="0">
                <a:latin typeface="Times New Roman"/>
                <a:cs typeface="Times New Roman"/>
              </a:rPr>
              <a:t>pior, e </a:t>
            </a:r>
            <a:r>
              <a:rPr lang="pt-BR" sz="2400" dirty="0" smtClean="0">
                <a:latin typeface="Times New Roman"/>
                <a:cs typeface="Times New Roman"/>
              </a:rPr>
              <a:t>elitismo.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082" y="1581098"/>
            <a:ext cx="65415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Classes Especiais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3" y="2574575"/>
            <a:ext cx="8808909" cy="2557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53263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spc="0" dirty="0" err="1" smtClean="0">
                <a:latin typeface="Times New Roman"/>
                <a:cs typeface="Times New Roman"/>
              </a:rPr>
              <a:t>Eli</a:t>
            </a:r>
            <a:r>
              <a:rPr sz="3200" spc="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mo</a:t>
            </a:r>
            <a:endParaRPr sz="3200" dirty="0">
              <a:latin typeface="Times New Roman"/>
              <a:cs typeface="Times New Roman"/>
            </a:endParaRPr>
          </a:p>
          <a:p>
            <a:pPr marL="755649" marR="53263" indent="-285750">
              <a:lnSpc>
                <a:spcPct val="95825"/>
              </a:lnSpc>
              <a:spcBef>
                <a:spcPts val="637"/>
              </a:spcBef>
              <a:buFont typeface="Arial" panose="020B0604020202020204" pitchFamily="34" charset="0"/>
              <a:buChar char="•"/>
            </a:pPr>
            <a:r>
              <a:rPr lang="pt-BR" sz="2500" spc="0" dirty="0" smtClean="0">
                <a:latin typeface="Times New Roman"/>
                <a:cs typeface="Times New Roman"/>
              </a:rPr>
              <a:t>Muito</a:t>
            </a:r>
            <a:r>
              <a:rPr sz="2500" spc="179" dirty="0" smtClean="0">
                <a:latin typeface="Times New Roman"/>
                <a:cs typeface="Times New Roman"/>
              </a:rPr>
              <a:t> </a:t>
            </a:r>
            <a:r>
              <a:rPr sz="2500" spc="0" dirty="0" err="1" smtClean="0">
                <a:latin typeface="Times New Roman"/>
                <a:cs typeface="Times New Roman"/>
              </a:rPr>
              <a:t>utili</a:t>
            </a:r>
            <a:r>
              <a:rPr sz="2500" spc="14" dirty="0" err="1" smtClean="0">
                <a:latin typeface="Times New Roman"/>
                <a:cs typeface="Times New Roman"/>
              </a:rPr>
              <a:t>z</a:t>
            </a:r>
            <a:r>
              <a:rPr sz="2500" spc="9" dirty="0" err="1" smtClean="0">
                <a:latin typeface="Times New Roman"/>
                <a:cs typeface="Times New Roman"/>
              </a:rPr>
              <a:t>a</a:t>
            </a:r>
            <a:r>
              <a:rPr sz="2500" spc="4" dirty="0" err="1" smtClean="0">
                <a:latin typeface="Times New Roman"/>
                <a:cs typeface="Times New Roman"/>
              </a:rPr>
              <a:t>d</a:t>
            </a:r>
            <a:r>
              <a:rPr sz="2500" spc="0" dirty="0" err="1" smtClean="0">
                <a:latin typeface="Times New Roman"/>
                <a:cs typeface="Times New Roman"/>
              </a:rPr>
              <a:t>o</a:t>
            </a:r>
            <a:endParaRPr lang="pt-BR" sz="2500" spc="0" dirty="0" smtClean="0">
              <a:latin typeface="Times New Roman"/>
              <a:cs typeface="Times New Roman"/>
            </a:endParaRPr>
          </a:p>
          <a:p>
            <a:pPr marL="755649" indent="-285750">
              <a:lnSpc>
                <a:spcPct val="95825"/>
              </a:lnSpc>
              <a:spcBef>
                <a:spcPts val="824"/>
              </a:spcBef>
              <a:buFont typeface="Arial" panose="020B0604020202020204" pitchFamily="34" charset="0"/>
              <a:buChar char="•"/>
            </a:pPr>
            <a:r>
              <a:rPr lang="pt-BR" sz="2500" spc="4" dirty="0">
                <a:latin typeface="Times New Roman"/>
                <a:cs typeface="Times New Roman"/>
              </a:rPr>
              <a:t>M</a:t>
            </a:r>
            <a:r>
              <a:rPr lang="pt-BR" sz="2500" spc="-4" dirty="0">
                <a:latin typeface="Times New Roman"/>
                <a:cs typeface="Times New Roman"/>
              </a:rPr>
              <a:t>a</a:t>
            </a:r>
            <a:r>
              <a:rPr lang="pt-BR" sz="2500" dirty="0">
                <a:latin typeface="Times New Roman"/>
                <a:cs typeface="Times New Roman"/>
              </a:rPr>
              <a:t>nt</a:t>
            </a:r>
            <a:r>
              <a:rPr lang="pt-BR" sz="2500" spc="4" dirty="0">
                <a:latin typeface="Times New Roman"/>
                <a:cs typeface="Times New Roman"/>
              </a:rPr>
              <a:t>ê</a:t>
            </a:r>
            <a:r>
              <a:rPr lang="pt-BR" sz="2500" dirty="0">
                <a:latin typeface="Times New Roman"/>
                <a:cs typeface="Times New Roman"/>
              </a:rPr>
              <a:t>m </a:t>
            </a:r>
            <a:r>
              <a:rPr lang="pt-BR" sz="2500" spc="54" dirty="0">
                <a:latin typeface="Times New Roman"/>
                <a:cs typeface="Times New Roman"/>
              </a:rPr>
              <a:t> </a:t>
            </a:r>
            <a:r>
              <a:rPr lang="pt-BR" sz="2500" spc="4" dirty="0">
                <a:latin typeface="Times New Roman"/>
                <a:cs typeface="Times New Roman"/>
              </a:rPr>
              <a:t>pe</a:t>
            </a:r>
            <a:r>
              <a:rPr lang="pt-BR" sz="2500" dirty="0">
                <a:latin typeface="Times New Roman"/>
                <a:cs typeface="Times New Roman"/>
              </a:rPr>
              <a:t>lo</a:t>
            </a:r>
            <a:r>
              <a:rPr lang="pt-BR" sz="2500" spc="184" dirty="0">
                <a:latin typeface="Times New Roman"/>
                <a:cs typeface="Times New Roman"/>
              </a:rPr>
              <a:t> </a:t>
            </a:r>
            <a:r>
              <a:rPr lang="pt-BR" sz="2500" spc="4" dirty="0">
                <a:latin typeface="Times New Roman"/>
                <a:cs typeface="Times New Roman"/>
              </a:rPr>
              <a:t>me</a:t>
            </a:r>
            <a:r>
              <a:rPr lang="pt-BR" sz="2500" dirty="0">
                <a:latin typeface="Times New Roman"/>
                <a:cs typeface="Times New Roman"/>
              </a:rPr>
              <a:t>n</a:t>
            </a:r>
            <a:r>
              <a:rPr lang="pt-BR" sz="2500" spc="4" dirty="0">
                <a:latin typeface="Times New Roman"/>
                <a:cs typeface="Times New Roman"/>
              </a:rPr>
              <a:t>o</a:t>
            </a:r>
            <a:r>
              <a:rPr lang="pt-BR" sz="2500" dirty="0">
                <a:latin typeface="Times New Roman"/>
                <a:cs typeface="Times New Roman"/>
              </a:rPr>
              <a:t>s </a:t>
            </a:r>
            <a:r>
              <a:rPr lang="pt-BR" sz="2500" dirty="0" smtClean="0">
                <a:latin typeface="Times New Roman"/>
                <a:cs typeface="Times New Roman"/>
              </a:rPr>
              <a:t>u</a:t>
            </a:r>
            <a:r>
              <a:rPr lang="pt-BR" sz="2500" spc="4" dirty="0" smtClean="0">
                <a:latin typeface="Times New Roman"/>
                <a:cs typeface="Times New Roman"/>
              </a:rPr>
              <a:t>m</a:t>
            </a:r>
            <a:r>
              <a:rPr lang="pt-BR" sz="2500" dirty="0" smtClean="0">
                <a:latin typeface="Times New Roman"/>
                <a:cs typeface="Times New Roman"/>
              </a:rPr>
              <a:t>a </a:t>
            </a:r>
            <a:r>
              <a:rPr lang="pt-BR" sz="2500" spc="4" dirty="0" smtClean="0">
                <a:latin typeface="Times New Roman"/>
                <a:cs typeface="Times New Roman"/>
              </a:rPr>
              <a:t>cóp</a:t>
            </a:r>
            <a:r>
              <a:rPr lang="pt-BR" sz="2500" dirty="0" smtClean="0">
                <a:latin typeface="Times New Roman"/>
                <a:cs typeface="Times New Roman"/>
              </a:rPr>
              <a:t>ia</a:t>
            </a:r>
            <a:r>
              <a:rPr lang="pt-BR" sz="2500" spc="175" dirty="0" smtClean="0">
                <a:latin typeface="Times New Roman"/>
                <a:cs typeface="Times New Roman"/>
              </a:rPr>
              <a:t> </a:t>
            </a:r>
            <a:r>
              <a:rPr lang="pt-BR" sz="2500" spc="14" dirty="0">
                <a:latin typeface="Times New Roman"/>
                <a:cs typeface="Times New Roman"/>
              </a:rPr>
              <a:t>d</a:t>
            </a:r>
            <a:r>
              <a:rPr lang="pt-BR" sz="2500" dirty="0">
                <a:latin typeface="Times New Roman"/>
                <a:cs typeface="Times New Roman"/>
              </a:rPr>
              <a:t>a</a:t>
            </a:r>
            <a:r>
              <a:rPr lang="pt-BR" sz="2500" spc="548" dirty="0">
                <a:latin typeface="Times New Roman"/>
                <a:cs typeface="Times New Roman"/>
              </a:rPr>
              <a:t> </a:t>
            </a:r>
            <a:r>
              <a:rPr lang="pt-BR" sz="2500" spc="4" dirty="0">
                <a:latin typeface="Times New Roman"/>
                <a:cs typeface="Times New Roman"/>
              </a:rPr>
              <a:t>me</a:t>
            </a:r>
            <a:r>
              <a:rPr lang="pt-BR" sz="2500" dirty="0">
                <a:latin typeface="Times New Roman"/>
                <a:cs typeface="Times New Roman"/>
              </a:rPr>
              <a:t>lh</a:t>
            </a:r>
            <a:r>
              <a:rPr lang="pt-BR" sz="2500" spc="4" dirty="0">
                <a:latin typeface="Times New Roman"/>
                <a:cs typeface="Times New Roman"/>
              </a:rPr>
              <a:t>o</a:t>
            </a:r>
            <a:r>
              <a:rPr lang="pt-BR" sz="2500" dirty="0">
                <a:latin typeface="Times New Roman"/>
                <a:cs typeface="Times New Roman"/>
              </a:rPr>
              <a:t>r </a:t>
            </a:r>
            <a:r>
              <a:rPr lang="pt-BR" sz="2500" dirty="0" smtClean="0">
                <a:latin typeface="Times New Roman"/>
                <a:cs typeface="Times New Roman"/>
              </a:rPr>
              <a:t>solução</a:t>
            </a:r>
          </a:p>
          <a:p>
            <a:pPr marL="355600" marR="53263" indent="-342900">
              <a:lnSpc>
                <a:spcPct val="95825"/>
              </a:lnSpc>
              <a:spcBef>
                <a:spcPts val="918"/>
              </a:spcBef>
              <a:buFont typeface="Arial" panose="020B0604020202020204" pitchFamily="34" charset="0"/>
              <a:buChar char="•"/>
            </a:pP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lang="pt-BR" sz="3200" spc="0" dirty="0" smtClean="0">
                <a:latin typeface="Times New Roman"/>
                <a:cs typeface="Times New Roman"/>
              </a:rPr>
              <a:t> (“delete o pior”)</a:t>
            </a:r>
            <a:endParaRPr sz="3200" dirty="0">
              <a:latin typeface="Times New Roman"/>
              <a:cs typeface="Times New Roman"/>
            </a:endParaRPr>
          </a:p>
          <a:p>
            <a:pPr marL="755649" marR="53263" indent="-285750">
              <a:lnSpc>
                <a:spcPct val="95825"/>
              </a:lnSpc>
              <a:spcBef>
                <a:spcPts val="637"/>
              </a:spcBef>
              <a:buFont typeface="Arial" panose="020B0604020202020204" pitchFamily="34" charset="0"/>
              <a:buChar char="•"/>
            </a:pPr>
            <a:r>
              <a:rPr sz="2800" dirty="0" err="1">
                <a:latin typeface="Times New Roman"/>
                <a:cs typeface="Times New Roman"/>
              </a:rPr>
              <a:t>Processo</a:t>
            </a:r>
            <a:r>
              <a:rPr sz="2800" dirty="0">
                <a:latin typeface="Times New Roman"/>
                <a:cs typeface="Times New Roman"/>
              </a:rPr>
              <a:t> de deletar o </a:t>
            </a:r>
            <a:r>
              <a:rPr sz="2800" dirty="0" err="1">
                <a:latin typeface="Times New Roman"/>
                <a:cs typeface="Times New Roman"/>
              </a:rPr>
              <a:t>pior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err="1" smtClean="0">
                <a:latin typeface="Times New Roman"/>
                <a:cs typeface="Times New Roman"/>
              </a:rPr>
              <a:t>indivíduo</a:t>
            </a:r>
            <a:endParaRPr lang="pt-BR" sz="2800" dirty="0" smtClean="0">
              <a:latin typeface="Times New Roman"/>
              <a:cs typeface="Times New Roman"/>
            </a:endParaRPr>
          </a:p>
          <a:p>
            <a:pPr marL="755649" marR="53263" indent="-285750">
              <a:lnSpc>
                <a:spcPct val="95825"/>
              </a:lnSpc>
              <a:spcBef>
                <a:spcPts val="637"/>
              </a:spcBef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Times New Roman"/>
                <a:cs typeface="Times New Roman"/>
              </a:rPr>
              <a:t>Melhora </a:t>
            </a:r>
            <a:r>
              <a:rPr lang="pt-BR" sz="2800" dirty="0">
                <a:latin typeface="Times New Roman"/>
                <a:cs typeface="Times New Roman"/>
              </a:rPr>
              <a:t>rapidamente a aptidão média da população e podem </a:t>
            </a:r>
            <a:r>
              <a:rPr lang="pt-BR" sz="2800" dirty="0" smtClean="0">
                <a:latin typeface="Times New Roman"/>
                <a:cs typeface="Times New Roman"/>
              </a:rPr>
              <a:t>convergir prematuramente</a:t>
            </a:r>
            <a:r>
              <a:rPr lang="pt-BR" sz="2800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7491" y="5943600"/>
            <a:ext cx="8351709" cy="1235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5649" marR="53263" indent="-285750">
              <a:lnSpc>
                <a:spcPct val="95825"/>
              </a:lnSpc>
              <a:spcBef>
                <a:spcPts val="637"/>
              </a:spcBef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Times New Roman"/>
                <a:cs typeface="Times New Roman"/>
              </a:rPr>
              <a:t>Geralmente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é </a:t>
            </a:r>
            <a:r>
              <a:rPr sz="2800" dirty="0" err="1" smtClean="0">
                <a:latin typeface="Times New Roman"/>
                <a:cs typeface="Times New Roman"/>
              </a:rPr>
              <a:t>usad</a:t>
            </a:r>
            <a:r>
              <a:rPr lang="pt-BR" sz="2800" dirty="0" smtClean="0">
                <a:latin typeface="Times New Roman"/>
                <a:cs typeface="Times New Roman"/>
              </a:rPr>
              <a:t>a</a:t>
            </a:r>
            <a:r>
              <a:rPr sz="2800" dirty="0" smtClean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com </a:t>
            </a:r>
            <a:r>
              <a:rPr sz="2800" dirty="0" err="1">
                <a:latin typeface="Times New Roman"/>
                <a:cs typeface="Times New Roman"/>
              </a:rPr>
              <a:t>grandes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err="1" smtClean="0">
                <a:latin typeface="Times New Roman"/>
                <a:cs typeface="Times New Roman"/>
              </a:rPr>
              <a:t>popula</a:t>
            </a:r>
            <a:r>
              <a:rPr lang="pt-BR" sz="2800" dirty="0" smtClean="0">
                <a:latin typeface="Times New Roman"/>
                <a:cs typeface="Times New Roman"/>
              </a:rPr>
              <a:t>ç</a:t>
            </a:r>
            <a:r>
              <a:rPr sz="2800" dirty="0" err="1" smtClean="0">
                <a:latin typeface="Times New Roman"/>
                <a:cs typeface="Times New Roman"/>
              </a:rPr>
              <a:t>ões</a:t>
            </a:r>
            <a:r>
              <a:rPr lang="pt-BR" sz="2800" dirty="0" smtClean="0">
                <a:latin typeface="Times New Roman"/>
                <a:cs typeface="Times New Roman"/>
              </a:rPr>
              <a:t> </a:t>
            </a:r>
            <a:r>
              <a:rPr sz="2800" dirty="0" smtClean="0">
                <a:latin typeface="Times New Roman"/>
                <a:cs typeface="Times New Roman"/>
              </a:rPr>
              <a:t>(~ </a:t>
            </a:r>
            <a:r>
              <a:rPr sz="2800" dirty="0">
                <a:latin typeface="Times New Roman"/>
                <a:cs typeface="Times New Roman"/>
              </a:rPr>
              <a:t>centenas de indivíduos) ou com uma  política de </a:t>
            </a:r>
            <a:r>
              <a:rPr lang="pt-BR" sz="2800" dirty="0">
                <a:latin typeface="Times New Roman"/>
                <a:cs typeface="Times New Roman"/>
              </a:rPr>
              <a:t>não</a:t>
            </a:r>
            <a:r>
              <a:rPr sz="2800" dirty="0">
                <a:latin typeface="Times New Roman"/>
                <a:cs typeface="Times New Roman"/>
              </a:rPr>
              <a:t> duplicatas de </a:t>
            </a:r>
            <a:r>
              <a:rPr sz="2800" dirty="0" err="1" smtClean="0">
                <a:latin typeface="Times New Roman"/>
                <a:cs typeface="Times New Roman"/>
              </a:rPr>
              <a:t>indivíduos</a:t>
            </a:r>
            <a:endParaRPr lang="pt-BR" sz="2800" dirty="0" smtClean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88083" y="1581098"/>
            <a:ext cx="6044944" cy="36660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0098">
              <a:lnSpc>
                <a:spcPts val="4700"/>
              </a:lnSpc>
              <a:spcBef>
                <a:spcPts val="235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 dirty="0">
              <a:latin typeface="Times New Roman"/>
              <a:cs typeface="Times New Roman"/>
            </a:endParaRPr>
          </a:p>
          <a:p>
            <a:pPr marL="43179">
              <a:lnSpc>
                <a:spcPct val="95825"/>
              </a:lnSpc>
              <a:spcBef>
                <a:spcPts val="2653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ss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il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05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Re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14" dirty="0" err="1" smtClean="0">
                <a:latin typeface="Times New Roman"/>
                <a:cs typeface="Times New Roman"/>
              </a:rPr>
              <a:t>m</a:t>
            </a:r>
            <a:r>
              <a:rPr sz="3200" spc="4" dirty="0" err="1" smtClean="0">
                <a:latin typeface="Times New Roman"/>
                <a:cs typeface="Times New Roman"/>
              </a:rPr>
              <a:t>b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lang="pt-BR" sz="3200" spc="-4" dirty="0" smtClean="0">
                <a:latin typeface="Times New Roman"/>
                <a:cs typeface="Times New Roman"/>
              </a:rPr>
              <a:t> de</a:t>
            </a:r>
            <a:endParaRPr sz="3200" dirty="0">
              <a:latin typeface="Times New Roman"/>
              <a:cs typeface="Times New Roman"/>
            </a:endParaRPr>
          </a:p>
          <a:p>
            <a:pPr marL="386079" marR="70098">
              <a:lnSpc>
                <a:spcPct val="95825"/>
              </a:lnSpc>
              <a:spcBef>
                <a:spcPts val="160"/>
              </a:spcBef>
            </a:pPr>
            <a:r>
              <a:rPr sz="3200" spc="4" dirty="0" smtClean="0">
                <a:latin typeface="Times New Roman"/>
                <a:cs typeface="Times New Roman"/>
              </a:rPr>
              <a:t>Mú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ais</a:t>
            </a:r>
            <a:endParaRPr sz="3200" dirty="0">
              <a:latin typeface="Times New Roman"/>
              <a:cs typeface="Times New Roman"/>
            </a:endParaRPr>
          </a:p>
          <a:p>
            <a:pPr marL="43179" marR="70098">
              <a:lnSpc>
                <a:spcPct val="95825"/>
              </a:lnSpc>
              <a:spcBef>
                <a:spcPts val="916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los</a:t>
            </a:r>
            <a:r>
              <a:rPr sz="3200" spc="18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pu</a:t>
            </a:r>
            <a:r>
              <a:rPr sz="3200" spc="0" dirty="0" err="1" smtClean="0">
                <a:latin typeface="Times New Roman"/>
                <a:cs typeface="Times New Roman"/>
              </a:rPr>
              <a:t>la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endParaRPr sz="3200" dirty="0">
              <a:latin typeface="Times New Roman"/>
              <a:cs typeface="Times New Roman"/>
            </a:endParaRPr>
          </a:p>
          <a:p>
            <a:pPr marL="43179" marR="70098">
              <a:lnSpc>
                <a:spcPct val="95825"/>
              </a:lnSpc>
              <a:spcBef>
                <a:spcPts val="916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Pr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s</a:t>
            </a:r>
            <a:r>
              <a:rPr sz="3200" spc="-16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14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lang="pt-BR" sz="3200" spc="-4" dirty="0" smtClean="0">
                <a:latin typeface="Times New Roman"/>
                <a:cs typeface="Times New Roman"/>
              </a:rPr>
              <a:t>S</a:t>
            </a:r>
            <a:r>
              <a:rPr sz="3200" spc="-9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l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endParaRPr sz="3200" dirty="0">
              <a:latin typeface="Times New Roman"/>
              <a:cs typeface="Times New Roman"/>
            </a:endParaRPr>
          </a:p>
          <a:p>
            <a:pPr marL="43179" marR="70098">
              <a:lnSpc>
                <a:spcPts val="3635"/>
              </a:lnSpc>
              <a:spcBef>
                <a:spcPts val="1110"/>
              </a:spcBef>
            </a:pPr>
            <a:r>
              <a:rPr sz="2850" spc="0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r>
              <a:rPr sz="4800" spc="-4" baseline="-1811" dirty="0" smtClean="0">
                <a:latin typeface="Times New Roman"/>
                <a:cs typeface="Times New Roman"/>
              </a:rPr>
              <a:t>x</a:t>
            </a:r>
            <a:r>
              <a:rPr sz="4800" spc="4" baseline="-1811" dirty="0" smtClean="0">
                <a:latin typeface="Times New Roman"/>
                <a:cs typeface="Times New Roman"/>
              </a:rPr>
              <a:t>e</a:t>
            </a:r>
            <a:r>
              <a:rPr sz="4800" spc="0" baseline="-1811" dirty="0" smtClean="0">
                <a:latin typeface="Times New Roman"/>
                <a:cs typeface="Times New Roman"/>
              </a:rPr>
              <a:t>m</a:t>
            </a:r>
            <a:r>
              <a:rPr sz="4800" spc="4" baseline="-1811" dirty="0" smtClean="0">
                <a:latin typeface="Times New Roman"/>
                <a:cs typeface="Times New Roman"/>
              </a:rPr>
              <a:t>p</a:t>
            </a:r>
            <a:r>
              <a:rPr sz="4800" spc="0" baseline="-1811" dirty="0" smtClean="0">
                <a:latin typeface="Times New Roman"/>
                <a:cs typeface="Times New Roman"/>
              </a:rPr>
              <a:t>lo</a:t>
            </a:r>
            <a:r>
              <a:rPr sz="4800" spc="200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r>
              <a:rPr sz="4800" spc="615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u</a:t>
            </a:r>
            <a:r>
              <a:rPr sz="4800" spc="0" baseline="-1811" dirty="0" smtClean="0">
                <a:latin typeface="Times New Roman"/>
                <a:cs typeface="Times New Roman"/>
              </a:rPr>
              <a:t>m</a:t>
            </a:r>
            <a:r>
              <a:rPr sz="4800" spc="569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AG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24000" y="269754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/>
              <a:t>Especificação do </a:t>
            </a:r>
            <a:r>
              <a:rPr lang="pt-BR" sz="4800" dirty="0" err="1" smtClean="0"/>
              <a:t>Mini-Projeto</a:t>
            </a:r>
            <a:r>
              <a:rPr lang="pt-BR" sz="4800" dirty="0" smtClean="0"/>
              <a:t> das 8 Rainhas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235835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680203" y="1080770"/>
            <a:ext cx="637235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AG Baseado em Ordem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33" y="2567233"/>
            <a:ext cx="7998467" cy="8199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-4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ob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1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9" dirty="0" err="1" smtClean="0">
                <a:latin typeface="Times New Roman"/>
                <a:cs typeface="Times New Roman"/>
              </a:rPr>
              <a:t>f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lang="pt-BR" sz="2800" spc="0" dirty="0" smtClean="0">
                <a:latin typeface="Times New Roman"/>
                <a:cs typeface="Times New Roman"/>
              </a:rPr>
              <a:t> vinculadas</a:t>
            </a:r>
            <a:endParaRPr sz="2800" dirty="0">
              <a:latin typeface="Times New Roman"/>
              <a:cs typeface="Times New Roman"/>
            </a:endParaRPr>
          </a:p>
          <a:p>
            <a:pPr marL="469899" marR="53263">
              <a:lnSpc>
                <a:spcPts val="2750"/>
              </a:lnSpc>
              <a:spcBef>
                <a:spcPts val="667"/>
              </a:spcBef>
            </a:pPr>
            <a:r>
              <a:rPr sz="1950" spc="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950" spc="60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J</a:t>
            </a:r>
            <a:r>
              <a:rPr sz="3600" spc="220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é</a:t>
            </a:r>
            <a:r>
              <a:rPr sz="3600" spc="341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426" baseline="-1207" dirty="0" smtClean="0">
                <a:latin typeface="Times New Roman"/>
                <a:cs typeface="Times New Roman"/>
              </a:rPr>
              <a:t> </a:t>
            </a:r>
            <a:r>
              <a:rPr sz="3600" spc="-5" baseline="-1207" dirty="0" smtClean="0">
                <a:latin typeface="Times New Roman"/>
                <a:cs typeface="Times New Roman"/>
              </a:rPr>
              <a:t>c</a:t>
            </a:r>
            <a:r>
              <a:rPr sz="3600" spc="5" baseline="-1207" dirty="0" smtClean="0">
                <a:latin typeface="Times New Roman"/>
                <a:cs typeface="Times New Roman"/>
              </a:rPr>
              <a:t>o</a:t>
            </a:r>
            <a:r>
              <a:rPr sz="3600" spc="-5" baseline="-1207" dirty="0" smtClean="0">
                <a:latin typeface="Times New Roman"/>
                <a:cs typeface="Times New Roman"/>
              </a:rPr>
              <a:t>nj</a:t>
            </a:r>
            <a:r>
              <a:rPr sz="3600" spc="5" baseline="-1207" dirty="0" smtClean="0">
                <a:latin typeface="Times New Roman"/>
                <a:cs typeface="Times New Roman"/>
              </a:rPr>
              <a:t>un</a:t>
            </a:r>
            <a:r>
              <a:rPr sz="3600" spc="-10" baseline="-1207" dirty="0" smtClean="0">
                <a:latin typeface="Times New Roman"/>
                <a:cs typeface="Times New Roman"/>
              </a:rPr>
              <a:t>t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111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451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tar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f</a:t>
            </a:r>
            <a:r>
              <a:rPr sz="3600" spc="0" baseline="-1207" dirty="0" smtClean="0">
                <a:latin typeface="Times New Roman"/>
                <a:cs typeface="Times New Roman"/>
              </a:rPr>
              <a:t>as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3133" y="3494362"/>
            <a:ext cx="1371357" cy="7691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9815">
              <a:lnSpc>
                <a:spcPts val="261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1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é</a:t>
            </a:r>
            <a:r>
              <a:rPr sz="2400" spc="33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ts val="2750"/>
              </a:lnSpc>
              <a:spcBef>
                <a:spcPts val="703"/>
              </a:spcBef>
            </a:pPr>
            <a:r>
              <a:rPr sz="1950" spc="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950" spc="60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-143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é</a:t>
            </a:r>
            <a:r>
              <a:rPr sz="3600" spc="341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69814" y="3494362"/>
            <a:ext cx="6924142" cy="12231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447">
              <a:lnSpc>
                <a:spcPts val="2610"/>
              </a:lnSpc>
              <a:spcBef>
                <a:spcPts val="130"/>
              </a:spcBef>
            </a:pPr>
            <a:r>
              <a:rPr sz="2400" spc="-5" dirty="0" smtClean="0">
                <a:latin typeface="Times New Roman"/>
                <a:cs typeface="Times New Roman"/>
              </a:rPr>
              <a:t>co</a:t>
            </a:r>
            <a:r>
              <a:rPr sz="2400" spc="1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j</a:t>
            </a:r>
            <a:r>
              <a:rPr sz="2400" spc="5" dirty="0" smtClean="0">
                <a:latin typeface="Times New Roman"/>
                <a:cs typeface="Times New Roman"/>
              </a:rPr>
              <a:t>u</a:t>
            </a:r>
            <a:r>
              <a:rPr sz="2400" spc="-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to</a:t>
            </a:r>
            <a:r>
              <a:rPr sz="2400" spc="11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30991" marR="48447">
              <a:lnSpc>
                <a:spcPct val="95825"/>
              </a:lnSpc>
              <a:spcBef>
                <a:spcPts val="565"/>
              </a:spcBef>
            </a:pPr>
            <a:r>
              <a:rPr sz="2400" spc="-5" dirty="0" smtClean="0">
                <a:latin typeface="Times New Roman"/>
                <a:cs typeface="Times New Roman"/>
              </a:rPr>
              <a:t>co</a:t>
            </a:r>
            <a:r>
              <a:rPr sz="2400" spc="1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j</a:t>
            </a:r>
            <a:r>
              <a:rPr sz="2400" spc="5" dirty="0" smtClean="0">
                <a:latin typeface="Times New Roman"/>
                <a:cs typeface="Times New Roman"/>
              </a:rPr>
              <a:t>u</a:t>
            </a:r>
            <a:r>
              <a:rPr sz="2400" spc="-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to</a:t>
            </a:r>
            <a:r>
              <a:rPr sz="2400" spc="11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4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má</a:t>
            </a:r>
            <a:r>
              <a:rPr sz="2400" spc="4" dirty="0" smtClean="0">
                <a:latin typeface="Times New Roman"/>
                <a:cs typeface="Times New Roman"/>
              </a:rPr>
              <a:t>qu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endParaRPr sz="2400" dirty="0">
              <a:latin typeface="Times New Roman"/>
              <a:cs typeface="Times New Roman"/>
            </a:endParaRPr>
          </a:p>
          <a:p>
            <a:pPr marL="16759">
              <a:lnSpc>
                <a:spcPts val="3565"/>
              </a:lnSpc>
              <a:spcBef>
                <a:spcPts val="178"/>
              </a:spcBef>
            </a:pP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97" baseline="-120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Meiryo"/>
                <a:cs typeface="Meiryo"/>
              </a:rPr>
              <a:t>×</a:t>
            </a:r>
            <a:r>
              <a:rPr sz="2400" spc="205" dirty="0" smtClean="0">
                <a:latin typeface="Meiryo"/>
                <a:cs typeface="Meiryo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-153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f</a:t>
            </a:r>
            <a:r>
              <a:rPr sz="3600" spc="-4" baseline="-1207" dirty="0" smtClean="0">
                <a:latin typeface="Times New Roman"/>
                <a:cs typeface="Times New Roman"/>
              </a:rPr>
              <a:t>i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139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qu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s</a:t>
            </a:r>
            <a:r>
              <a:rPr sz="3600" spc="154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-9" baseline="-1207" dirty="0" smtClean="0">
                <a:latin typeface="Times New Roman"/>
                <a:cs typeface="Times New Roman"/>
              </a:rPr>
              <a:t>á</a:t>
            </a:r>
            <a:r>
              <a:rPr sz="3600" spc="4" baseline="-1207" dirty="0" smtClean="0">
                <a:latin typeface="Times New Roman"/>
                <a:cs typeface="Times New Roman"/>
              </a:rPr>
              <a:t>q</a:t>
            </a:r>
            <a:r>
              <a:rPr sz="3600" spc="-4" baseline="-1207" dirty="0" smtClean="0">
                <a:latin typeface="Times New Roman"/>
                <a:cs typeface="Times New Roman"/>
              </a:rPr>
              <a:t>u</a:t>
            </a:r>
            <a:r>
              <a:rPr sz="3600" spc="4" baseline="-1207" dirty="0" smtClean="0">
                <a:latin typeface="Times New Roman"/>
                <a:cs typeface="Times New Roman"/>
              </a:rPr>
              <a:t>in</a:t>
            </a:r>
            <a:r>
              <a:rPr sz="3600" spc="0" baseline="-1207" dirty="0" smtClean="0">
                <a:latin typeface="Times New Roman"/>
                <a:cs typeface="Times New Roman"/>
              </a:rPr>
              <a:t>as</a:t>
            </a:r>
            <a:r>
              <a:rPr sz="3600" spc="154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p</a:t>
            </a:r>
            <a:r>
              <a:rPr sz="3600" spc="4" baseline="-1207" dirty="0" smtClean="0">
                <a:latin typeface="Times New Roman"/>
                <a:cs typeface="Times New Roman"/>
              </a:rPr>
              <a:t>od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m </a:t>
            </a:r>
            <a:r>
              <a:rPr sz="3600" spc="221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-4" baseline="-1207" dirty="0" smtClean="0">
                <a:latin typeface="Times New Roman"/>
                <a:cs typeface="Times New Roman"/>
              </a:rPr>
              <a:t>ese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4" baseline="-1207" dirty="0" smtClean="0">
                <a:latin typeface="Times New Roman"/>
                <a:cs typeface="Times New Roman"/>
              </a:rPr>
              <a:t>p</a:t>
            </a:r>
            <a:r>
              <a:rPr sz="3600" spc="-4" baseline="-1207" dirty="0" smtClean="0">
                <a:latin typeface="Times New Roman"/>
                <a:cs typeface="Times New Roman"/>
              </a:rPr>
              <a:t>en</a:t>
            </a:r>
            <a:r>
              <a:rPr sz="3600" spc="4" baseline="-1207" dirty="0" smtClean="0">
                <a:latin typeface="Times New Roman"/>
                <a:cs typeface="Times New Roman"/>
              </a:rPr>
              <a:t>h</a:t>
            </a:r>
            <a:r>
              <a:rPr sz="3600" spc="0" baseline="-1207" dirty="0" smtClean="0">
                <a:latin typeface="Times New Roman"/>
                <a:cs typeface="Times New Roman"/>
              </a:rPr>
              <a:t>ar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93133" y="4369138"/>
            <a:ext cx="1064008" cy="6974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0118">
              <a:lnSpc>
                <a:spcPts val="261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AB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L="299208">
              <a:lnSpc>
                <a:spcPts val="2750"/>
              </a:lnSpc>
              <a:spcBef>
                <a:spcPts val="137"/>
              </a:spcBef>
            </a:pPr>
            <a:r>
              <a:rPr sz="3600" spc="4" baseline="-1207" dirty="0" smtClean="0">
                <a:latin typeface="Times New Roman"/>
                <a:cs typeface="Times New Roman"/>
              </a:rPr>
              <a:t>qu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59929" y="4387320"/>
            <a:ext cx="28844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3600" spc="0" baseline="2148" dirty="0" smtClean="0">
                <a:latin typeface="Meiryo"/>
                <a:cs typeface="Meiryo"/>
              </a:rPr>
              <a:t>⊆</a:t>
            </a:r>
            <a:endParaRPr sz="2400">
              <a:latin typeface="Meiryo"/>
              <a:cs typeface="Meiry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80180" y="4736422"/>
            <a:ext cx="157547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op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133" y="5173810"/>
            <a:ext cx="7356546" cy="10213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45"/>
              </a:lnSpc>
              <a:spcBef>
                <a:spcPts val="147"/>
              </a:spcBef>
            </a:pPr>
            <a:r>
              <a:rPr sz="1950" spc="0" baseline="11149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950" spc="600" baseline="1114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-4" baseline="6039" dirty="0" smtClean="0">
                <a:latin typeface="Times New Roman"/>
                <a:cs typeface="Times New Roman"/>
              </a:rPr>
              <a:t>P</a:t>
            </a:r>
            <a:r>
              <a:rPr sz="3600" spc="0" baseline="6039" dirty="0" smtClean="0">
                <a:latin typeface="Times New Roman"/>
                <a:cs typeface="Times New Roman"/>
              </a:rPr>
              <a:t>RE</a:t>
            </a:r>
            <a:r>
              <a:rPr sz="3600" spc="-101" baseline="6039" dirty="0" smtClean="0">
                <a:latin typeface="Times New Roman"/>
                <a:cs typeface="Times New Roman"/>
              </a:rPr>
              <a:t> </a:t>
            </a:r>
            <a:r>
              <a:rPr sz="3000" spc="0" baseline="4296" dirty="0" smtClean="0">
                <a:latin typeface="Meiryo"/>
                <a:cs typeface="Meiryo"/>
              </a:rPr>
              <a:t>⊆</a:t>
            </a:r>
            <a:r>
              <a:rPr sz="3000" spc="-237" baseline="4296" dirty="0" smtClean="0">
                <a:latin typeface="Meiryo"/>
                <a:cs typeface="Meiryo"/>
              </a:rPr>
              <a:t> </a:t>
            </a:r>
            <a:r>
              <a:rPr sz="3000" spc="0" baseline="7246" dirty="0" smtClean="0">
                <a:latin typeface="Times New Roman"/>
                <a:cs typeface="Times New Roman"/>
              </a:rPr>
              <a:t>O</a:t>
            </a:r>
            <a:r>
              <a:rPr sz="3000" spc="91" baseline="7246" dirty="0" smtClean="0">
                <a:latin typeface="Times New Roman"/>
                <a:cs typeface="Times New Roman"/>
              </a:rPr>
              <a:t> </a:t>
            </a:r>
            <a:r>
              <a:rPr sz="3000" spc="0" baseline="4296" dirty="0" smtClean="0">
                <a:latin typeface="Meiryo"/>
                <a:cs typeface="Meiryo"/>
              </a:rPr>
              <a:t>×</a:t>
            </a:r>
            <a:r>
              <a:rPr sz="3000" spc="156" baseline="4296" dirty="0" smtClean="0">
                <a:latin typeface="Meiryo"/>
                <a:cs typeface="Meiryo"/>
              </a:rPr>
              <a:t> </a:t>
            </a:r>
            <a:r>
              <a:rPr sz="3000" spc="0" baseline="7246" dirty="0" smtClean="0">
                <a:latin typeface="Times New Roman"/>
                <a:cs typeface="Times New Roman"/>
              </a:rPr>
              <a:t>O</a:t>
            </a:r>
            <a:r>
              <a:rPr sz="3000" spc="81" baseline="7246" dirty="0" smtClean="0">
                <a:latin typeface="Times New Roman"/>
                <a:cs typeface="Times New Roman"/>
              </a:rPr>
              <a:t> </a:t>
            </a:r>
            <a:r>
              <a:rPr sz="3000" spc="-4" baseline="7246" dirty="0" smtClean="0">
                <a:latin typeface="Times New Roman"/>
                <a:cs typeface="Times New Roman"/>
              </a:rPr>
              <a:t>d</a:t>
            </a:r>
            <a:r>
              <a:rPr sz="3000" spc="0" baseline="7246" dirty="0" smtClean="0">
                <a:latin typeface="Times New Roman"/>
                <a:cs typeface="Times New Roman"/>
              </a:rPr>
              <a:t>e</a:t>
            </a:r>
            <a:r>
              <a:rPr sz="3000" spc="-4" baseline="7246" dirty="0" smtClean="0">
                <a:latin typeface="Times New Roman"/>
                <a:cs typeface="Times New Roman"/>
              </a:rPr>
              <a:t>f</a:t>
            </a:r>
            <a:r>
              <a:rPr sz="3000" spc="0" baseline="7246" dirty="0" smtClean="0">
                <a:latin typeface="Times New Roman"/>
                <a:cs typeface="Times New Roman"/>
              </a:rPr>
              <a:t>ine</a:t>
            </a:r>
            <a:r>
              <a:rPr sz="3000" spc="125" baseline="7246" dirty="0" smtClean="0">
                <a:latin typeface="Times New Roman"/>
                <a:cs typeface="Times New Roman"/>
              </a:rPr>
              <a:t> </a:t>
            </a:r>
            <a:r>
              <a:rPr sz="3000" spc="-4" baseline="7246" dirty="0" smtClean="0">
                <a:latin typeface="Times New Roman"/>
                <a:cs typeface="Times New Roman"/>
              </a:rPr>
              <a:t>q</a:t>
            </a:r>
            <a:r>
              <a:rPr sz="3000" spc="-14" baseline="7246" dirty="0" smtClean="0">
                <a:latin typeface="Times New Roman"/>
                <a:cs typeface="Times New Roman"/>
              </a:rPr>
              <a:t>u</a:t>
            </a:r>
            <a:r>
              <a:rPr sz="3000" spc="4" baseline="7246" dirty="0" smtClean="0">
                <a:latin typeface="Times New Roman"/>
                <a:cs typeface="Times New Roman"/>
              </a:rPr>
              <a:t>a</a:t>
            </a:r>
            <a:r>
              <a:rPr sz="3000" spc="0" baseline="7246" dirty="0" smtClean="0">
                <a:latin typeface="Times New Roman"/>
                <a:cs typeface="Times New Roman"/>
              </a:rPr>
              <a:t>is</a:t>
            </a:r>
            <a:r>
              <a:rPr sz="3000" spc="119" baseline="7246" dirty="0" smtClean="0">
                <a:latin typeface="Times New Roman"/>
                <a:cs typeface="Times New Roman"/>
              </a:rPr>
              <a:t> </a:t>
            </a:r>
            <a:r>
              <a:rPr sz="3000" spc="5" baseline="7246" dirty="0" smtClean="0">
                <a:latin typeface="Times New Roman"/>
                <a:cs typeface="Times New Roman"/>
              </a:rPr>
              <a:t>o</a:t>
            </a:r>
            <a:r>
              <a:rPr sz="3000" spc="-5" baseline="7246" dirty="0" smtClean="0">
                <a:latin typeface="Times New Roman"/>
                <a:cs typeface="Times New Roman"/>
              </a:rPr>
              <a:t>p</a:t>
            </a:r>
            <a:r>
              <a:rPr sz="3000" spc="0" baseline="7246" dirty="0" smtClean="0">
                <a:latin typeface="Times New Roman"/>
                <a:cs typeface="Times New Roman"/>
              </a:rPr>
              <a:t>e</a:t>
            </a:r>
            <a:r>
              <a:rPr sz="3000" spc="-5" baseline="7246" dirty="0" smtClean="0">
                <a:latin typeface="Times New Roman"/>
                <a:cs typeface="Times New Roman"/>
              </a:rPr>
              <a:t>r</a:t>
            </a:r>
            <a:r>
              <a:rPr sz="3000" spc="-11" baseline="7246" dirty="0" smtClean="0">
                <a:latin typeface="Times New Roman"/>
                <a:cs typeface="Times New Roman"/>
              </a:rPr>
              <a:t>a</a:t>
            </a:r>
            <a:r>
              <a:rPr sz="3000" spc="-5" baseline="7246" dirty="0" smtClean="0">
                <a:latin typeface="Times New Roman"/>
                <a:cs typeface="Times New Roman"/>
              </a:rPr>
              <a:t>d</a:t>
            </a:r>
            <a:r>
              <a:rPr sz="3000" spc="5" baseline="7246" dirty="0" smtClean="0">
                <a:latin typeface="Times New Roman"/>
                <a:cs typeface="Times New Roman"/>
              </a:rPr>
              <a:t>o</a:t>
            </a:r>
            <a:r>
              <a:rPr sz="3000" spc="-5" baseline="7246" dirty="0" smtClean="0">
                <a:latin typeface="Times New Roman"/>
                <a:cs typeface="Times New Roman"/>
              </a:rPr>
              <a:t>r</a:t>
            </a:r>
            <a:r>
              <a:rPr sz="3000" spc="-11" baseline="7246" dirty="0" smtClean="0">
                <a:latin typeface="Times New Roman"/>
                <a:cs typeface="Times New Roman"/>
              </a:rPr>
              <a:t>e</a:t>
            </a:r>
            <a:r>
              <a:rPr sz="3000" spc="0" baseline="7246" dirty="0" smtClean="0">
                <a:latin typeface="Times New Roman"/>
                <a:cs typeface="Times New Roman"/>
              </a:rPr>
              <a:t>s</a:t>
            </a:r>
            <a:r>
              <a:rPr sz="3000" spc="92" baseline="7246" dirty="0" smtClean="0">
                <a:latin typeface="Times New Roman"/>
                <a:cs typeface="Times New Roman"/>
              </a:rPr>
              <a:t> </a:t>
            </a:r>
            <a:r>
              <a:rPr sz="3000" spc="-14" baseline="7246" dirty="0" smtClean="0">
                <a:latin typeface="Times New Roman"/>
                <a:cs typeface="Times New Roman"/>
              </a:rPr>
              <a:t>p</a:t>
            </a:r>
            <a:r>
              <a:rPr sz="3000" spc="4" baseline="7246" dirty="0" smtClean="0">
                <a:latin typeface="Times New Roman"/>
                <a:cs typeface="Times New Roman"/>
              </a:rPr>
              <a:t>o</a:t>
            </a:r>
            <a:r>
              <a:rPr sz="3000" spc="-4" baseline="7246" dirty="0" smtClean="0">
                <a:latin typeface="Times New Roman"/>
                <a:cs typeface="Times New Roman"/>
              </a:rPr>
              <a:t>d</a:t>
            </a:r>
            <a:r>
              <a:rPr sz="3000" spc="-9" baseline="7246" dirty="0" smtClean="0">
                <a:latin typeface="Times New Roman"/>
                <a:cs typeface="Times New Roman"/>
              </a:rPr>
              <a:t>e</a:t>
            </a:r>
            <a:r>
              <a:rPr sz="3000" spc="0" baseline="7246" dirty="0" smtClean="0">
                <a:latin typeface="Times New Roman"/>
                <a:cs typeface="Times New Roman"/>
              </a:rPr>
              <a:t>m </a:t>
            </a:r>
            <a:r>
              <a:rPr sz="3000" spc="192" baseline="7246" dirty="0" smtClean="0">
                <a:latin typeface="Times New Roman"/>
                <a:cs typeface="Times New Roman"/>
              </a:rPr>
              <a:t> </a:t>
            </a:r>
            <a:r>
              <a:rPr sz="3000" spc="-5" baseline="7246" dirty="0" smtClean="0">
                <a:latin typeface="Times New Roman"/>
                <a:cs typeface="Times New Roman"/>
              </a:rPr>
              <a:t>pr</a:t>
            </a:r>
            <a:r>
              <a:rPr sz="3000" spc="0" baseline="7246" dirty="0" smtClean="0">
                <a:latin typeface="Times New Roman"/>
                <a:cs typeface="Times New Roman"/>
              </a:rPr>
              <a:t>ec</a:t>
            </a:r>
            <a:r>
              <a:rPr sz="3000" spc="-11" baseline="7246" dirty="0" smtClean="0">
                <a:latin typeface="Times New Roman"/>
                <a:cs typeface="Times New Roman"/>
              </a:rPr>
              <a:t>e</a:t>
            </a:r>
            <a:r>
              <a:rPr sz="3000" spc="-16" baseline="7246" dirty="0" smtClean="0">
                <a:latin typeface="Times New Roman"/>
                <a:cs typeface="Times New Roman"/>
              </a:rPr>
              <a:t>d</a:t>
            </a:r>
            <a:r>
              <a:rPr sz="3000" spc="0" baseline="7246" dirty="0" smtClean="0">
                <a:latin typeface="Times New Roman"/>
                <a:cs typeface="Times New Roman"/>
              </a:rPr>
              <a:t>er</a:t>
            </a:r>
            <a:r>
              <a:rPr sz="3000" spc="85" baseline="7246" dirty="0" smtClean="0">
                <a:latin typeface="Times New Roman"/>
                <a:cs typeface="Times New Roman"/>
              </a:rPr>
              <a:t> </a:t>
            </a:r>
            <a:r>
              <a:rPr sz="3000" spc="4" baseline="7246" dirty="0" smtClean="0">
                <a:latin typeface="Times New Roman"/>
                <a:cs typeface="Times New Roman"/>
              </a:rPr>
              <a:t>o</a:t>
            </a:r>
            <a:r>
              <a:rPr sz="3000" spc="0" baseline="7246" dirty="0" smtClean="0">
                <a:latin typeface="Times New Roman"/>
                <a:cs typeface="Times New Roman"/>
              </a:rPr>
              <a:t>ut</a:t>
            </a:r>
            <a:r>
              <a:rPr sz="3000" spc="-4" baseline="7246" dirty="0" smtClean="0">
                <a:latin typeface="Times New Roman"/>
                <a:cs typeface="Times New Roman"/>
              </a:rPr>
              <a:t>r</a:t>
            </a:r>
            <a:r>
              <a:rPr sz="3000" spc="4" baseline="7246" dirty="0" smtClean="0">
                <a:latin typeface="Times New Roman"/>
                <a:cs typeface="Times New Roman"/>
              </a:rPr>
              <a:t>o</a:t>
            </a:r>
            <a:r>
              <a:rPr sz="3000" spc="0" baseline="7246" dirty="0" smtClean="0">
                <a:latin typeface="Times New Roman"/>
                <a:cs typeface="Times New Roman"/>
              </a:rPr>
              <a:t>s</a:t>
            </a:r>
            <a:endParaRPr sz="2000" dirty="0">
              <a:latin typeface="Times New Roman"/>
              <a:cs typeface="Times New Roman"/>
            </a:endParaRPr>
          </a:p>
          <a:p>
            <a:pPr marL="299217" marR="46706">
              <a:lnSpc>
                <a:spcPts val="2070"/>
              </a:lnSpc>
            </a:pP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-9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 dirty="0">
              <a:latin typeface="Times New Roman"/>
              <a:cs typeface="Times New Roman"/>
            </a:endParaRPr>
          </a:p>
          <a:p>
            <a:pPr marL="12700" marR="46706">
              <a:lnSpc>
                <a:spcPts val="3025"/>
              </a:lnSpc>
              <a:spcBef>
                <a:spcPts val="47"/>
              </a:spcBef>
            </a:pPr>
            <a:r>
              <a:rPr sz="11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 </a:t>
            </a:r>
            <a:r>
              <a:rPr sz="1100" spc="25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UR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r>
              <a:rPr sz="2000" spc="10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Meiryo"/>
                <a:cs typeface="Meiryo"/>
              </a:rPr>
              <a:t>⊆</a:t>
            </a:r>
            <a:r>
              <a:rPr sz="2000" spc="-237" dirty="0" smtClean="0">
                <a:latin typeface="Meiryo"/>
                <a:cs typeface="Meiryo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9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Meiryo"/>
                <a:cs typeface="Meiryo"/>
              </a:rPr>
              <a:t>×</a:t>
            </a:r>
            <a:r>
              <a:rPr sz="2000" spc="156" dirty="0" smtClean="0">
                <a:latin typeface="Meiryo"/>
                <a:cs typeface="Meiryo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M</a:t>
            </a:r>
            <a:r>
              <a:rPr sz="2000" spc="-11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Meiryo"/>
                <a:cs typeface="Meiryo"/>
              </a:rPr>
              <a:t>→</a:t>
            </a:r>
            <a:r>
              <a:rPr sz="2000" spc="-89" dirty="0" smtClean="0">
                <a:latin typeface="Meiryo"/>
                <a:cs typeface="Meiryo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116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289" dirty="0" smtClean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imes New Roman"/>
                <a:cs typeface="Times New Roman"/>
              </a:rPr>
              <a:t>d</a:t>
            </a:r>
            <a:r>
              <a:rPr sz="2000" spc="0" dirty="0" err="1" smtClean="0">
                <a:latin typeface="Times New Roman"/>
                <a:cs typeface="Times New Roman"/>
              </a:rPr>
              <a:t>u</a:t>
            </a:r>
            <a:r>
              <a:rPr sz="2000" spc="-16" dirty="0" err="1" smtClean="0">
                <a:latin typeface="Times New Roman"/>
                <a:cs typeface="Times New Roman"/>
              </a:rPr>
              <a:t>r</a:t>
            </a:r>
            <a:r>
              <a:rPr sz="2000" spc="5" dirty="0" err="1" smtClean="0">
                <a:latin typeface="Times New Roman"/>
                <a:cs typeface="Times New Roman"/>
              </a:rPr>
              <a:t>a</a:t>
            </a:r>
            <a:r>
              <a:rPr lang="pt-BR" sz="2000" spc="0" dirty="0" err="1" smtClean="0">
                <a:latin typeface="Times New Roman"/>
                <a:cs typeface="Times New Roman"/>
              </a:rPr>
              <a:t>ção</a:t>
            </a:r>
            <a:r>
              <a:rPr sz="2000" spc="62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88" dirty="0" smtClean="0">
                <a:latin typeface="Times New Roman"/>
                <a:cs typeface="Times New Roman"/>
              </a:rPr>
              <a:t> </a:t>
            </a:r>
            <a:r>
              <a:rPr sz="2100" spc="4" dirty="0" smtClean="0">
                <a:latin typeface="Times New Roman"/>
                <a:cs typeface="Times New Roman"/>
              </a:rPr>
              <a:t>o</a:t>
            </a:r>
            <a:r>
              <a:rPr sz="2100" spc="0" dirty="0" smtClean="0">
                <a:latin typeface="Meiryo"/>
                <a:cs typeface="Meiryo"/>
              </a:rPr>
              <a:t>∈</a:t>
            </a:r>
            <a:r>
              <a:rPr sz="2100" spc="-17" dirty="0" smtClean="0">
                <a:latin typeface="Meiryo"/>
                <a:cs typeface="Meiryo"/>
              </a:rPr>
              <a:t> </a:t>
            </a:r>
            <a:r>
              <a:rPr sz="2100" spc="0" dirty="0" smtClean="0">
                <a:latin typeface="Times New Roman"/>
                <a:cs typeface="Times New Roman"/>
              </a:rPr>
              <a:t>O</a:t>
            </a:r>
            <a:r>
              <a:rPr sz="2100" spc="-2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em</a:t>
            </a:r>
            <a:r>
              <a:rPr sz="2000" spc="412" dirty="0" smtClean="0">
                <a:latin typeface="Times New Roman"/>
                <a:cs typeface="Times New Roman"/>
              </a:rPr>
              <a:t> </a:t>
            </a:r>
            <a:r>
              <a:rPr sz="2100" spc="0" dirty="0" smtClean="0">
                <a:latin typeface="Times New Roman"/>
                <a:cs typeface="Times New Roman"/>
              </a:rPr>
              <a:t>m</a:t>
            </a:r>
            <a:r>
              <a:rPr sz="2100" spc="133" dirty="0" smtClean="0">
                <a:latin typeface="Times New Roman"/>
                <a:cs typeface="Times New Roman"/>
              </a:rPr>
              <a:t> </a:t>
            </a:r>
            <a:r>
              <a:rPr sz="2100" spc="0" dirty="0" smtClean="0">
                <a:latin typeface="Meiryo"/>
                <a:cs typeface="Meiryo"/>
              </a:rPr>
              <a:t>∈</a:t>
            </a:r>
            <a:r>
              <a:rPr sz="2100" spc="47" dirty="0" smtClean="0">
                <a:latin typeface="Meiryo"/>
                <a:cs typeface="Meiryo"/>
              </a:rPr>
              <a:t> </a:t>
            </a:r>
            <a:r>
              <a:rPr sz="2100" spc="0" dirty="0" smtClean="0">
                <a:latin typeface="Times New Roman"/>
                <a:cs typeface="Times New Roman"/>
              </a:rPr>
              <a:t>M</a:t>
            </a:r>
            <a:endParaRPr sz="21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35933" y="2574575"/>
            <a:ext cx="624823" cy="9216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5038" algn="r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 dirty="0">
              <a:latin typeface="Times New Roman"/>
              <a:cs typeface="Times New Roman"/>
            </a:endParaRPr>
          </a:p>
          <a:p>
            <a:pPr marR="12700" algn="r">
              <a:lnSpc>
                <a:spcPct val="95825"/>
              </a:lnSpc>
              <a:spcBef>
                <a:spcPts val="1850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49528" y="2574575"/>
            <a:ext cx="6919700" cy="21887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3450"/>
              </a:lnSpc>
              <a:spcBef>
                <a:spcPts val="172"/>
              </a:spcBef>
            </a:pPr>
            <a:r>
              <a:rPr sz="320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a:</a:t>
            </a:r>
            <a:endParaRPr sz="3200" dirty="0">
              <a:latin typeface="Times New Roman"/>
              <a:cs typeface="Times New Roman"/>
            </a:endParaRPr>
          </a:p>
          <a:p>
            <a:pPr marL="42823" marR="39873">
              <a:lnSpc>
                <a:spcPct val="95825"/>
              </a:lnSpc>
              <a:spcBef>
                <a:spcPts val="637"/>
              </a:spcBef>
            </a:pP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ntr</a:t>
            </a:r>
            <a:r>
              <a:rPr sz="2800" spc="10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21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</a:t>
            </a:r>
            <a:endParaRPr sz="2800" dirty="0">
              <a:latin typeface="Times New Roman"/>
              <a:cs typeface="Times New Roman"/>
            </a:endParaRPr>
          </a:p>
          <a:p>
            <a:pPr marL="213511" marR="39873">
              <a:lnSpc>
                <a:spcPct val="95825"/>
              </a:lnSpc>
              <a:spcBef>
                <a:spcPts val="681"/>
              </a:spcBef>
            </a:pPr>
            <a:r>
              <a:rPr sz="12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200" spc="26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pl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T</a:t>
            </a:r>
            <a:r>
              <a:rPr sz="2400" spc="-4" dirty="0" err="1" smtClean="0">
                <a:latin typeface="Times New Roman"/>
                <a:cs typeface="Times New Roman"/>
              </a:rPr>
              <a:t>o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as</a:t>
            </a:r>
            <a:r>
              <a:rPr sz="2400" spc="1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47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tar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f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108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sej</a:t>
            </a:r>
            <a:r>
              <a:rPr sz="2400" spc="0" dirty="0" err="1" smtClean="0">
                <a:latin typeface="Times New Roman"/>
                <a:cs typeface="Times New Roman"/>
              </a:rPr>
              <a:t>am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esc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lon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-4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as</a:t>
            </a:r>
            <a:endParaRPr sz="2400" dirty="0">
              <a:latin typeface="Times New Roman"/>
              <a:cs typeface="Times New Roman"/>
            </a:endParaRPr>
          </a:p>
          <a:p>
            <a:pPr marL="442111" indent="-228599">
              <a:lnSpc>
                <a:spcPct val="100041"/>
              </a:lnSpc>
              <a:spcBef>
                <a:spcPts val="684"/>
              </a:spcBef>
            </a:pPr>
            <a:r>
              <a:rPr sz="12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200" spc="26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rr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-10" dirty="0" smtClean="0">
                <a:latin typeface="Times New Roman"/>
                <a:cs typeface="Times New Roman"/>
              </a:rPr>
              <a:t>t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27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as </a:t>
            </a:r>
            <a:r>
              <a:rPr sz="2400" spc="1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47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di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õ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f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nid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po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424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lang="pt-BR" sz="2400" spc="0" dirty="0" smtClean="0">
                <a:latin typeface="Times New Roman"/>
                <a:cs typeface="Times New Roman"/>
              </a:rPr>
              <a:t> e por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RE</a:t>
            </a:r>
            <a:r>
              <a:rPr sz="2400" spc="-10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se</a:t>
            </a:r>
            <a:r>
              <a:rPr sz="2400" spc="4" dirty="0" smtClean="0">
                <a:latin typeface="Times New Roman"/>
                <a:cs typeface="Times New Roman"/>
              </a:rPr>
              <a:t>j</a:t>
            </a:r>
            <a:r>
              <a:rPr sz="2400" spc="0" dirty="0" smtClean="0">
                <a:latin typeface="Times New Roman"/>
                <a:cs typeface="Times New Roman"/>
              </a:rPr>
              <a:t>am </a:t>
            </a:r>
            <a:r>
              <a:rPr sz="2400" spc="22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at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f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tas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50339" y="4872058"/>
            <a:ext cx="758744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12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200" spc="26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ma: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97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to</a:t>
            </a:r>
            <a:r>
              <a:rPr sz="2400" spc="48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tal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375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esc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lon</a:t>
            </a:r>
            <a:r>
              <a:rPr sz="2400" spc="-9" dirty="0" err="1" smtClean="0">
                <a:latin typeface="Times New Roman"/>
                <a:cs typeface="Times New Roman"/>
              </a:rPr>
              <a:t>a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-9" dirty="0" err="1" smtClean="0">
                <a:latin typeface="Times New Roman"/>
                <a:cs typeface="Times New Roman"/>
              </a:rPr>
              <a:t>t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sej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7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í</a:t>
            </a:r>
            <a:r>
              <a:rPr sz="2400" spc="4" dirty="0" smtClean="0">
                <a:latin typeface="Times New Roman"/>
                <a:cs typeface="Times New Roman"/>
              </a:rPr>
              <a:t>ni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8"/>
          <p:cNvSpPr txBox="1"/>
          <p:nvPr/>
        </p:nvSpPr>
        <p:spPr>
          <a:xfrm>
            <a:off x="1680203" y="1080770"/>
            <a:ext cx="637235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AG Baseado em Ordem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35933" y="2532181"/>
            <a:ext cx="8279357" cy="38826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marR="48635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5" dirty="0" err="1" smtClean="0">
                <a:latin typeface="Times New Roman"/>
                <a:cs typeface="Times New Roman"/>
              </a:rPr>
              <a:t>Rep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nt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lang="pt-BR" sz="2800" spc="5" dirty="0" err="1" smtClean="0">
                <a:latin typeface="Times New Roman"/>
                <a:cs typeface="Times New Roman"/>
              </a:rPr>
              <a:t>ção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24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66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iví</a:t>
            </a:r>
            <a:r>
              <a:rPr sz="2800" spc="1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latin typeface="Times New Roman"/>
                <a:cs typeface="Times New Roman"/>
              </a:rPr>
              <a:t>são</a:t>
            </a:r>
            <a:r>
              <a:rPr sz="2800" spc="67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cõe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812800" marR="1220558" lvl="1" indent="-342900">
              <a:lnSpc>
                <a:spcPts val="3020"/>
              </a:lnSpc>
              <a:spcBef>
                <a:spcPts val="686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sz="2500" spc="4" dirty="0" smtClean="0">
                <a:latin typeface="Times New Roman"/>
                <a:cs typeface="Times New Roman"/>
              </a:rPr>
              <a:t>A</a:t>
            </a:r>
            <a:r>
              <a:rPr sz="2500" spc="0" dirty="0" smtClean="0">
                <a:latin typeface="Times New Roman"/>
                <a:cs typeface="Times New Roman"/>
              </a:rPr>
              <a:t>s</a:t>
            </a:r>
            <a:r>
              <a:rPr sz="2500" spc="230" dirty="0" smtClean="0">
                <a:latin typeface="Times New Roman"/>
                <a:cs typeface="Times New Roman"/>
              </a:rPr>
              <a:t> </a:t>
            </a:r>
            <a:r>
              <a:rPr sz="2500" spc="-5" dirty="0" err="1" smtClean="0">
                <a:latin typeface="Times New Roman"/>
                <a:cs typeface="Times New Roman"/>
              </a:rPr>
              <a:t>P</a:t>
            </a:r>
            <a:r>
              <a:rPr sz="2500" spc="5" dirty="0" err="1" smtClean="0">
                <a:latin typeface="Times New Roman"/>
                <a:cs typeface="Times New Roman"/>
              </a:rPr>
              <a:t>e</a:t>
            </a:r>
            <a:r>
              <a:rPr sz="2500" spc="0" dirty="0" err="1" smtClean="0">
                <a:latin typeface="Times New Roman"/>
                <a:cs typeface="Times New Roman"/>
              </a:rPr>
              <a:t>r</a:t>
            </a:r>
            <a:r>
              <a:rPr sz="2500" spc="5" dirty="0" err="1" smtClean="0">
                <a:latin typeface="Times New Roman"/>
                <a:cs typeface="Times New Roman"/>
              </a:rPr>
              <a:t>m</a:t>
            </a:r>
            <a:r>
              <a:rPr sz="2500" spc="0" dirty="0" err="1" smtClean="0">
                <a:latin typeface="Times New Roman"/>
                <a:cs typeface="Times New Roman"/>
              </a:rPr>
              <a:t>ut</a:t>
            </a:r>
            <a:r>
              <a:rPr sz="2500" spc="-5" dirty="0" err="1" smtClean="0">
                <a:latin typeface="Times New Roman"/>
                <a:cs typeface="Times New Roman"/>
              </a:rPr>
              <a:t>a</a:t>
            </a:r>
            <a:r>
              <a:rPr sz="2500" spc="5" dirty="0" err="1" smtClean="0">
                <a:latin typeface="Times New Roman"/>
                <a:cs typeface="Times New Roman"/>
              </a:rPr>
              <a:t>cõe</a:t>
            </a:r>
            <a:r>
              <a:rPr sz="2500" spc="0" dirty="0" err="1" smtClean="0">
                <a:latin typeface="Times New Roman"/>
                <a:cs typeface="Times New Roman"/>
              </a:rPr>
              <a:t>s</a:t>
            </a:r>
            <a:r>
              <a:rPr sz="2500" spc="178" dirty="0" smtClean="0">
                <a:latin typeface="Times New Roman"/>
                <a:cs typeface="Times New Roman"/>
              </a:rPr>
              <a:t> </a:t>
            </a:r>
            <a:r>
              <a:rPr lang="pt-BR" sz="2500" spc="0" dirty="0" smtClean="0">
                <a:latin typeface="Times New Roman"/>
                <a:cs typeface="Times New Roman"/>
              </a:rPr>
              <a:t>são</a:t>
            </a:r>
            <a:r>
              <a:rPr sz="2500" spc="672" dirty="0" smtClean="0">
                <a:latin typeface="Times New Roman"/>
                <a:cs typeface="Times New Roman"/>
              </a:rPr>
              <a:t> </a:t>
            </a:r>
            <a:r>
              <a:rPr sz="2500" spc="4" dirty="0" smtClean="0">
                <a:latin typeface="Times New Roman"/>
                <a:cs typeface="Times New Roman"/>
              </a:rPr>
              <a:t>decod</a:t>
            </a:r>
            <a:r>
              <a:rPr sz="2500" spc="0" dirty="0" smtClean="0">
                <a:latin typeface="Times New Roman"/>
                <a:cs typeface="Times New Roman"/>
              </a:rPr>
              <a:t>i</a:t>
            </a:r>
            <a:r>
              <a:rPr sz="2500" spc="-4" dirty="0" smtClean="0">
                <a:latin typeface="Times New Roman"/>
                <a:cs typeface="Times New Roman"/>
              </a:rPr>
              <a:t>f</a:t>
            </a:r>
            <a:r>
              <a:rPr sz="2500" spc="0" dirty="0" smtClean="0">
                <a:latin typeface="Times New Roman"/>
                <a:cs typeface="Times New Roman"/>
              </a:rPr>
              <a:t>i</a:t>
            </a:r>
            <a:r>
              <a:rPr sz="2500" spc="4" dirty="0" smtClean="0">
                <a:latin typeface="Times New Roman"/>
                <a:cs typeface="Times New Roman"/>
              </a:rPr>
              <a:t>c</a:t>
            </a:r>
            <a:r>
              <a:rPr sz="2500" spc="-4" dirty="0" smtClean="0">
                <a:latin typeface="Times New Roman"/>
                <a:cs typeface="Times New Roman"/>
              </a:rPr>
              <a:t>a</a:t>
            </a:r>
            <a:r>
              <a:rPr sz="2500" spc="4" dirty="0" smtClean="0">
                <a:latin typeface="Times New Roman"/>
                <a:cs typeface="Times New Roman"/>
              </a:rPr>
              <a:t>d</a:t>
            </a:r>
            <a:r>
              <a:rPr sz="2500" spc="-4" dirty="0" smtClean="0">
                <a:latin typeface="Times New Roman"/>
                <a:cs typeface="Times New Roman"/>
              </a:rPr>
              <a:t>a</a:t>
            </a:r>
            <a:r>
              <a:rPr sz="2500" spc="0" dirty="0" smtClean="0">
                <a:latin typeface="Times New Roman"/>
                <a:cs typeface="Times New Roman"/>
              </a:rPr>
              <a:t>s</a:t>
            </a:r>
            <a:r>
              <a:rPr sz="2500" spc="189" dirty="0" smtClean="0">
                <a:latin typeface="Times New Roman"/>
                <a:cs typeface="Times New Roman"/>
              </a:rPr>
              <a:t> </a:t>
            </a:r>
            <a:r>
              <a:rPr sz="2500" spc="4" dirty="0" smtClean="0">
                <a:latin typeface="Times New Roman"/>
                <a:cs typeface="Times New Roman"/>
              </a:rPr>
              <a:t>p</a:t>
            </a:r>
            <a:r>
              <a:rPr sz="2500" spc="9" dirty="0" smtClean="0">
                <a:latin typeface="Times New Roman"/>
                <a:cs typeface="Times New Roman"/>
              </a:rPr>
              <a:t>ar</a:t>
            </a:r>
            <a:r>
              <a:rPr sz="2500" spc="0" dirty="0" smtClean="0">
                <a:latin typeface="Times New Roman"/>
                <a:cs typeface="Times New Roman"/>
              </a:rPr>
              <a:t>a </a:t>
            </a:r>
            <a:r>
              <a:rPr sz="2500" spc="136" dirty="0" smtClean="0">
                <a:latin typeface="Times New Roman"/>
                <a:cs typeface="Times New Roman"/>
              </a:rPr>
              <a:t> </a:t>
            </a:r>
            <a:r>
              <a:rPr sz="2500" spc="4" dirty="0" smtClean="0">
                <a:latin typeface="Times New Roman"/>
                <a:cs typeface="Times New Roman"/>
              </a:rPr>
              <a:t>o</a:t>
            </a:r>
            <a:r>
              <a:rPr sz="2500" spc="0" dirty="0" smtClean="0">
                <a:latin typeface="Times New Roman"/>
                <a:cs typeface="Times New Roman"/>
              </a:rPr>
              <a:t>s </a:t>
            </a:r>
            <a:r>
              <a:rPr sz="2500" spc="4" dirty="0" smtClean="0">
                <a:latin typeface="Times New Roman"/>
                <a:cs typeface="Times New Roman"/>
              </a:rPr>
              <a:t>e</a:t>
            </a:r>
            <a:r>
              <a:rPr sz="2500" spc="0" dirty="0" smtClean="0">
                <a:latin typeface="Times New Roman"/>
                <a:cs typeface="Times New Roman"/>
              </a:rPr>
              <a:t>s</a:t>
            </a:r>
            <a:r>
              <a:rPr sz="2500" spc="4" dirty="0" smtClean="0">
                <a:latin typeface="Times New Roman"/>
                <a:cs typeface="Times New Roman"/>
              </a:rPr>
              <a:t>c</a:t>
            </a:r>
            <a:r>
              <a:rPr sz="2500" spc="-4" dirty="0" smtClean="0">
                <a:latin typeface="Times New Roman"/>
                <a:cs typeface="Times New Roman"/>
              </a:rPr>
              <a:t>a</a:t>
            </a:r>
            <a:r>
              <a:rPr sz="2500" spc="0" dirty="0" smtClean="0">
                <a:latin typeface="Times New Roman"/>
                <a:cs typeface="Times New Roman"/>
              </a:rPr>
              <a:t>l</a:t>
            </a:r>
            <a:r>
              <a:rPr sz="2500" spc="4" dirty="0" smtClean="0">
                <a:latin typeface="Times New Roman"/>
                <a:cs typeface="Times New Roman"/>
              </a:rPr>
              <a:t>o</a:t>
            </a:r>
            <a:r>
              <a:rPr sz="2500" spc="14" dirty="0" smtClean="0">
                <a:latin typeface="Times New Roman"/>
                <a:cs typeface="Times New Roman"/>
              </a:rPr>
              <a:t>n</a:t>
            </a:r>
            <a:r>
              <a:rPr sz="2500" spc="9" dirty="0" smtClean="0">
                <a:latin typeface="Times New Roman"/>
                <a:cs typeface="Times New Roman"/>
              </a:rPr>
              <a:t>a</a:t>
            </a:r>
            <a:r>
              <a:rPr sz="2500" spc="4" dirty="0" smtClean="0">
                <a:latin typeface="Times New Roman"/>
                <a:cs typeface="Times New Roman"/>
              </a:rPr>
              <a:t>me</a:t>
            </a:r>
            <a:r>
              <a:rPr sz="2500" spc="0" dirty="0" smtClean="0">
                <a:latin typeface="Times New Roman"/>
                <a:cs typeface="Times New Roman"/>
              </a:rPr>
              <a:t>nt</a:t>
            </a:r>
            <a:r>
              <a:rPr sz="2500" spc="4" dirty="0" smtClean="0">
                <a:latin typeface="Times New Roman"/>
                <a:cs typeface="Times New Roman"/>
              </a:rPr>
              <a:t>o</a:t>
            </a:r>
            <a:r>
              <a:rPr sz="2500" spc="0" dirty="0" smtClean="0">
                <a:latin typeface="Times New Roman"/>
                <a:cs typeface="Times New Roman"/>
              </a:rPr>
              <a:t>s</a:t>
            </a:r>
            <a:endParaRPr sz="2500" dirty="0">
              <a:latin typeface="Times New Roman"/>
              <a:cs typeface="Times New Roman"/>
            </a:endParaRPr>
          </a:p>
          <a:p>
            <a:pPr marL="355599" marR="229719" indent="-342899">
              <a:lnSpc>
                <a:spcPts val="3020"/>
              </a:lnSpc>
              <a:spcBef>
                <a:spcPts val="675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itn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16" dirty="0" err="1" smtClean="0">
                <a:latin typeface="Times New Roman"/>
                <a:cs typeface="Times New Roman"/>
              </a:rPr>
              <a:t>p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5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lang="pt-BR" sz="2800" spc="16" dirty="0" err="1" smtClean="0">
                <a:latin typeface="Times New Roman"/>
                <a:cs typeface="Times New Roman"/>
              </a:rPr>
              <a:t>ção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é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inv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rso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u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usto</a:t>
            </a:r>
            <a:endParaRPr sz="2800" dirty="0">
              <a:latin typeface="Times New Roman"/>
              <a:cs typeface="Times New Roman"/>
            </a:endParaRPr>
          </a:p>
          <a:p>
            <a:pPr marL="355599" indent="-342899">
              <a:lnSpc>
                <a:spcPts val="3040"/>
              </a:lnSpc>
              <a:spcBef>
                <a:spcPts val="660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35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ope</a:t>
            </a:r>
            <a:r>
              <a:rPr sz="2800" spc="11" dirty="0" smtClean="0">
                <a:latin typeface="Times New Roman"/>
                <a:cs typeface="Times New Roman"/>
              </a:rPr>
              <a:t>r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d</a:t>
            </a:r>
            <a:r>
              <a:rPr sz="2800" spc="22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17" dirty="0" smtClean="0">
                <a:latin typeface="Times New Roman"/>
                <a:cs typeface="Times New Roman"/>
              </a:rPr>
              <a:t> 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d</a:t>
            </a:r>
            <a:r>
              <a:rPr sz="2800" spc="5" dirty="0" smtClean="0">
                <a:latin typeface="Times New Roman"/>
                <a:cs typeface="Times New Roman"/>
              </a:rPr>
              <a:t>eq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d</a:t>
            </a:r>
            <a:r>
              <a:rPr sz="2800" spc="22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31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lang="pt-BR" sz="2800" spc="4" dirty="0" smtClean="0">
                <a:latin typeface="Times New Roman"/>
                <a:cs typeface="Times New Roman"/>
              </a:rPr>
              <a:t> e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ru</a:t>
            </a:r>
            <a:r>
              <a:rPr sz="2800" spc="4" dirty="0" smtClean="0">
                <a:latin typeface="Times New Roman"/>
                <a:cs typeface="Times New Roman"/>
              </a:rPr>
              <a:t>z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endParaRPr sz="2800" dirty="0">
              <a:latin typeface="Times New Roman"/>
              <a:cs typeface="Times New Roman"/>
            </a:endParaRPr>
          </a:p>
          <a:p>
            <a:pPr marL="298450" marR="48635" indent="-285750">
              <a:lnSpc>
                <a:spcPct val="95825"/>
              </a:lnSpc>
              <a:spcBef>
                <a:spcPts val="318"/>
              </a:spcBef>
              <a:buFont typeface="Arial" panose="020B0604020202020204" pitchFamily="34" charset="0"/>
              <a:buChar char="•"/>
            </a:pP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353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ob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ê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ia</a:t>
            </a:r>
            <a:endParaRPr sz="2800" dirty="0">
              <a:latin typeface="Times New Roman"/>
              <a:cs typeface="Times New Roman"/>
            </a:endParaRPr>
          </a:p>
          <a:p>
            <a:pPr marL="298450" marR="48635" indent="-285750">
              <a:lnSpc>
                <a:spcPct val="95825"/>
              </a:lnSpc>
              <a:spcBef>
                <a:spcPts val="318"/>
              </a:spcBef>
              <a:buFont typeface="Arial" panose="020B0604020202020204" pitchFamily="34" charset="0"/>
              <a:buChar char="•"/>
            </a:pPr>
            <a:r>
              <a:rPr sz="2800" spc="4" dirty="0">
                <a:latin typeface="Times New Roman"/>
                <a:cs typeface="Times New Roman"/>
              </a:rPr>
              <a:t>Use </a:t>
            </a:r>
            <a:r>
              <a:rPr sz="2800" spc="4" dirty="0" err="1">
                <a:latin typeface="Times New Roman"/>
                <a:cs typeface="Times New Roman"/>
              </a:rPr>
              <a:t>inicializa</a:t>
            </a:r>
            <a:r>
              <a:rPr lang="pt-BR" sz="2800" spc="4" dirty="0" err="1">
                <a:latin typeface="Times New Roman"/>
                <a:cs typeface="Times New Roman"/>
              </a:rPr>
              <a:t>ção</a:t>
            </a:r>
            <a:r>
              <a:rPr sz="2800" spc="4" dirty="0">
                <a:latin typeface="Times New Roman"/>
                <a:cs typeface="Times New Roman"/>
              </a:rPr>
              <a:t> aleatória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680203" y="1080770"/>
            <a:ext cx="637235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AG Baseado em Ordem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98213" y="1978151"/>
            <a:ext cx="422147" cy="232409"/>
          </a:xfrm>
          <a:custGeom>
            <a:avLst/>
            <a:gdLst/>
            <a:ahLst/>
            <a:cxnLst/>
            <a:rect l="l" t="t" r="r" b="b"/>
            <a:pathLst>
              <a:path w="422147" h="232409">
                <a:moveTo>
                  <a:pt x="0" y="0"/>
                </a:moveTo>
                <a:lnTo>
                  <a:pt x="0" y="232409"/>
                </a:lnTo>
                <a:lnTo>
                  <a:pt x="422147" y="232409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35195" y="1447793"/>
            <a:ext cx="0" cy="762768"/>
          </a:xfrm>
          <a:custGeom>
            <a:avLst/>
            <a:gdLst/>
            <a:ahLst/>
            <a:cxnLst/>
            <a:rect l="l" t="t" r="r" b="b"/>
            <a:pathLst>
              <a:path h="762768">
                <a:moveTo>
                  <a:pt x="0" y="0"/>
                </a:moveTo>
                <a:lnTo>
                  <a:pt x="0" y="762768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5149" y="2210561"/>
            <a:ext cx="7926324" cy="4933188"/>
          </a:xfrm>
          <a:custGeom>
            <a:avLst/>
            <a:gdLst/>
            <a:ahLst/>
            <a:cxnLst/>
            <a:rect l="l" t="t" r="r" b="b"/>
            <a:pathLst>
              <a:path w="7926324" h="4933188">
                <a:moveTo>
                  <a:pt x="0" y="0"/>
                </a:moveTo>
                <a:lnTo>
                  <a:pt x="0" y="4933188"/>
                </a:lnTo>
                <a:lnTo>
                  <a:pt x="7926324" y="4933188"/>
                </a:lnTo>
                <a:lnTo>
                  <a:pt x="792632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14393" y="2209799"/>
            <a:ext cx="7927848" cy="49347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88083" y="910538"/>
            <a:ext cx="628576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r>
              <a:rPr sz="4400" spc="26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ca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Máquinas – Métodos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2" name="object 12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1" name="object 11"/>
          <p:cNvSpPr txBox="1"/>
          <p:nvPr/>
        </p:nvSpPr>
        <p:spPr>
          <a:xfrm>
            <a:off x="874769" y="1556003"/>
            <a:ext cx="36042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1235195" y="1556003"/>
            <a:ext cx="76962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1312157" y="1556003"/>
            <a:ext cx="10820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874769" y="1978151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98213" y="1978151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35195" y="1978151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2157" y="1978151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74769" y="2029968"/>
            <a:ext cx="123443" cy="1805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029968"/>
            <a:ext cx="236981" cy="1805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235195" y="2029968"/>
            <a:ext cx="185165" cy="1805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035039" y="1069985"/>
            <a:ext cx="631139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bin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lang="pt-BR"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Múltiplos Pais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2534951"/>
            <a:ext cx="8468409" cy="1843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939649" indent="-342900">
              <a:lnSpc>
                <a:spcPts val="3440"/>
              </a:lnSpc>
              <a:spcBef>
                <a:spcPts val="172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sz="3200" spc="4" dirty="0" err="1" smtClean="0">
                <a:latin typeface="Times New Roman"/>
                <a:cs typeface="Times New Roman"/>
              </a:rPr>
              <a:t>Re</a:t>
            </a:r>
            <a:r>
              <a:rPr sz="3200" spc="0" dirty="0" err="1" smtClean="0">
                <a:latin typeface="Times New Roman"/>
                <a:cs typeface="Times New Roman"/>
              </a:rPr>
              <a:t>l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4" dirty="0" err="1" smtClean="0">
                <a:latin typeface="Times New Roman"/>
                <a:cs typeface="Times New Roman"/>
              </a:rPr>
              <a:t>b</a:t>
            </a:r>
            <a:r>
              <a:rPr sz="3200" spc="-1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qu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791" dirty="0" smtClean="0">
                <a:latin typeface="Times New Roman"/>
                <a:cs typeface="Times New Roman"/>
              </a:rPr>
              <a:t> </a:t>
            </a:r>
            <a:r>
              <a:rPr lang="pt-BR" sz="3200" spc="4" dirty="0" smtClean="0">
                <a:latin typeface="Times New Roman"/>
                <a:cs typeface="Times New Roman"/>
              </a:rPr>
              <a:t>não</a:t>
            </a:r>
            <a:r>
              <a:rPr sz="3200" spc="759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st</a:t>
            </a:r>
            <a:r>
              <a:rPr sz="3200" spc="-16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mos</a:t>
            </a:r>
            <a:r>
              <a:rPr sz="3200" spc="117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alm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0" dirty="0" err="1" smtClean="0">
                <a:latin typeface="Times New Roman"/>
                <a:cs typeface="Times New Roman"/>
              </a:rPr>
              <a:t>vi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0" dirty="0" err="1" smtClean="0">
                <a:latin typeface="Times New Roman"/>
                <a:cs typeface="Times New Roman"/>
              </a:rPr>
              <a:t>la</a:t>
            </a:r>
            <a:r>
              <a:rPr sz="3200" spc="19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às</a:t>
            </a:r>
            <a:r>
              <a:rPr lang="pt-BR" sz="3200" spc="624" dirty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-14" dirty="0" err="1" smtClean="0">
                <a:latin typeface="Times New Roman"/>
                <a:cs typeface="Times New Roman"/>
              </a:rPr>
              <a:t>a</a:t>
            </a:r>
            <a:r>
              <a:rPr sz="3200" spc="-4" dirty="0" err="1" smtClean="0">
                <a:latin typeface="Times New Roman"/>
                <a:cs typeface="Times New Roman"/>
              </a:rPr>
              <a:t>rt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lang="pt-BR" sz="3200" spc="-4" dirty="0" err="1" smtClean="0">
                <a:latin typeface="Times New Roman"/>
                <a:cs typeface="Times New Roman"/>
              </a:rPr>
              <a:t>ul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lang="pt-BR" sz="3200" spc="0" dirty="0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9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de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ais</a:t>
            </a:r>
            <a:endParaRPr sz="32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460"/>
              </a:lnSpc>
              <a:spcBef>
                <a:spcPts val="756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sz="3200" spc="-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nd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23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qu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791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5" dirty="0" err="1" smtClean="0">
                <a:latin typeface="Times New Roman"/>
                <a:cs typeface="Times New Roman"/>
              </a:rPr>
              <a:t>u</a:t>
            </a:r>
            <a:r>
              <a:rPr sz="3200" spc="-5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5" dirty="0" err="1" smtClean="0">
                <a:latin typeface="Times New Roman"/>
                <a:cs typeface="Times New Roman"/>
              </a:rPr>
              <a:t>ção</a:t>
            </a:r>
            <a:r>
              <a:rPr sz="3200" spc="153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 1</a:t>
            </a:r>
            <a:r>
              <a:rPr sz="3200" spc="343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cr</a:t>
            </a:r>
            <a:r>
              <a:rPr sz="3200" spc="0" dirty="0" smtClean="0">
                <a:latin typeface="Times New Roman"/>
                <a:cs typeface="Times New Roman"/>
              </a:rPr>
              <a:t>omo</a:t>
            </a:r>
            <a:r>
              <a:rPr sz="3200" spc="-4" dirty="0" smtClean="0">
                <a:latin typeface="Times New Roman"/>
                <a:cs typeface="Times New Roman"/>
              </a:rPr>
              <a:t>ss</a:t>
            </a:r>
            <a:r>
              <a:rPr sz="3200" spc="-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mo, </a:t>
            </a:r>
            <a:r>
              <a:rPr lang="pt-BR" sz="3200" spc="0" dirty="0" smtClean="0">
                <a:latin typeface="Times New Roman"/>
                <a:cs typeface="Times New Roman"/>
              </a:rPr>
              <a:t> e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cr</a:t>
            </a:r>
            <a:r>
              <a:rPr sz="3200" spc="5" dirty="0" smtClean="0">
                <a:latin typeface="Times New Roman"/>
                <a:cs typeface="Times New Roman"/>
              </a:rPr>
              <a:t>uz</a:t>
            </a:r>
            <a:r>
              <a:rPr sz="3200" spc="-16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" dirty="0" smtClean="0">
                <a:latin typeface="Times New Roman"/>
                <a:cs typeface="Times New Roman"/>
              </a:rPr>
              <a:t>en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38" dirty="0" smtClean="0">
                <a:latin typeface="Times New Roman"/>
                <a:cs typeface="Times New Roman"/>
              </a:rPr>
              <a:t> </a:t>
            </a:r>
            <a:r>
              <a:rPr sz="3200" spc="9" dirty="0" smtClean="0">
                <a:latin typeface="Times New Roman"/>
                <a:cs typeface="Times New Roman"/>
              </a:rPr>
              <a:t>“</a:t>
            </a:r>
            <a:r>
              <a:rPr sz="3200" spc="-4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io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al”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2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511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x</a:t>
            </a:r>
            <a:r>
              <a:rPr sz="3200" spc="4" dirty="0" err="1" smtClean="0">
                <a:latin typeface="Times New Roman"/>
                <a:cs typeface="Times New Roman"/>
              </a:rPr>
              <a:t>ten</a:t>
            </a:r>
            <a:r>
              <a:rPr lang="pt-BR" sz="3200" spc="-4" dirty="0" smtClean="0">
                <a:latin typeface="Times New Roman"/>
                <a:cs typeface="Times New Roman"/>
              </a:rPr>
              <a:t>são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33" y="4364383"/>
            <a:ext cx="8383229" cy="8943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50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cr</a:t>
            </a:r>
            <a:r>
              <a:rPr sz="3200" spc="-10" dirty="0" smtClean="0">
                <a:latin typeface="Times New Roman"/>
                <a:cs typeface="Times New Roman"/>
              </a:rPr>
              <a:t>u</a:t>
            </a:r>
            <a:r>
              <a:rPr sz="3200" spc="5" dirty="0" smtClean="0">
                <a:latin typeface="Times New Roman"/>
                <a:cs typeface="Times New Roman"/>
              </a:rPr>
              <a:t>z</a:t>
            </a:r>
            <a:r>
              <a:rPr sz="3200" spc="0" dirty="0" smtClean="0">
                <a:latin typeface="Times New Roman"/>
                <a:cs typeface="Times New Roman"/>
              </a:rPr>
              <a:t>am</a:t>
            </a:r>
            <a:r>
              <a:rPr sz="3200" spc="5" dirty="0" smtClean="0">
                <a:latin typeface="Times New Roman"/>
                <a:cs typeface="Times New Roman"/>
              </a:rPr>
              <a:t>en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-10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8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om</a:t>
            </a:r>
            <a:r>
              <a:rPr sz="3200" spc="57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o.</a:t>
            </a:r>
            <a:r>
              <a:rPr sz="3200" spc="67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-5" dirty="0" err="1" smtClean="0">
                <a:latin typeface="Times New Roman"/>
                <a:cs typeface="Times New Roman"/>
              </a:rPr>
              <a:t>cr</a:t>
            </a:r>
            <a:r>
              <a:rPr sz="3200" spc="0" dirty="0" err="1" smtClean="0">
                <a:latin typeface="Times New Roman"/>
                <a:cs typeface="Times New Roman"/>
              </a:rPr>
              <a:t>omo</a:t>
            </a:r>
            <a:r>
              <a:rPr sz="3200" spc="-5" dirty="0" err="1" smtClean="0">
                <a:latin typeface="Times New Roman"/>
                <a:cs typeface="Times New Roman"/>
              </a:rPr>
              <a:t>ss</a:t>
            </a:r>
            <a:r>
              <a:rPr sz="3200" spc="-10" dirty="0" err="1" smtClean="0">
                <a:latin typeface="Times New Roman"/>
                <a:cs typeface="Times New Roman"/>
              </a:rPr>
              <a:t>o</a:t>
            </a:r>
            <a:r>
              <a:rPr sz="3200" spc="0" dirty="0" err="1" smtClean="0">
                <a:latin typeface="Times New Roman"/>
                <a:cs typeface="Times New Roman"/>
              </a:rPr>
              <a:t>mos</a:t>
            </a:r>
            <a:r>
              <a:rPr sz="3200" spc="295" dirty="0" smtClean="0">
                <a:latin typeface="Times New Roman"/>
                <a:cs typeface="Times New Roman"/>
              </a:rPr>
              <a:t> </a:t>
            </a:r>
            <a:r>
              <a:rPr lang="pt-BR" sz="3350" dirty="0">
                <a:latin typeface="Times New Roman"/>
                <a:cs typeface="Times New Roman"/>
              </a:rPr>
              <a:t>&gt;</a:t>
            </a:r>
            <a:r>
              <a:rPr lang="pt-BR" sz="3350" spc="0" dirty="0" smtClean="0">
                <a:latin typeface="Times New Roman"/>
                <a:cs typeface="Times New Roman"/>
              </a:rPr>
              <a:t> </a:t>
            </a:r>
            <a:r>
              <a:rPr sz="3350" spc="0" dirty="0" smtClean="0">
                <a:latin typeface="Times New Roman"/>
                <a:cs typeface="Times New Roman"/>
              </a:rPr>
              <a:t>2</a:t>
            </a:r>
            <a:r>
              <a:rPr sz="3350" spc="226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103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lang="pt-BR" sz="3200" spc="0" dirty="0" smtClean="0">
                <a:latin typeface="Times New Roman"/>
                <a:cs typeface="Times New Roman"/>
              </a:rPr>
              <a:t>r</a:t>
            </a:r>
            <a:r>
              <a:rPr sz="3200" spc="62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x</a:t>
            </a:r>
            <a:r>
              <a:rPr sz="3200" spc="0" dirty="0" smtClean="0">
                <a:latin typeface="Times New Roman"/>
                <a:cs typeface="Times New Roman"/>
              </a:rPr>
              <a:t>ami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5357398"/>
            <a:ext cx="8726129" cy="8696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x</a:t>
            </a:r>
            <a:r>
              <a:rPr sz="3200" spc="0" dirty="0" err="1" smtClean="0">
                <a:latin typeface="Times New Roman"/>
                <a:cs typeface="Times New Roman"/>
              </a:rPr>
              <a:t>ami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de</a:t>
            </a:r>
            <a:r>
              <a:rPr sz="3200" spc="-5" dirty="0" smtClean="0">
                <a:latin typeface="Times New Roman"/>
                <a:cs typeface="Times New Roman"/>
              </a:rPr>
              <a:t>sd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15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1960</a:t>
            </a:r>
            <a:r>
              <a:rPr sz="3200" spc="-4" dirty="0" smtClean="0">
                <a:latin typeface="Times New Roman"/>
                <a:cs typeface="Times New Roman"/>
              </a:rPr>
              <a:t>’</a:t>
            </a:r>
            <a:r>
              <a:rPr sz="3200" spc="-1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ai</a:t>
            </a:r>
            <a:r>
              <a:rPr sz="3200" spc="4" dirty="0" smtClean="0">
                <a:latin typeface="Times New Roman"/>
                <a:cs typeface="Times New Roman"/>
              </a:rPr>
              <a:t>nd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é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663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o.</a:t>
            </a:r>
            <a:endParaRPr sz="3200" dirty="0">
              <a:latin typeface="Times New Roman"/>
              <a:cs typeface="Times New Roman"/>
            </a:endParaRPr>
          </a:p>
          <a:p>
            <a:pPr marL="355599" marR="61036">
              <a:lnSpc>
                <a:spcPts val="3400"/>
              </a:lnSpc>
            </a:pPr>
            <a:r>
              <a:rPr sz="3200" spc="-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é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44" dirty="0" smtClean="0">
                <a:latin typeface="Times New Roman"/>
                <a:cs typeface="Times New Roman"/>
              </a:rPr>
              <a:t> </a:t>
            </a:r>
            <a:r>
              <a:rPr sz="3200" spc="-11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st</a:t>
            </a:r>
            <a:r>
              <a:rPr sz="3200" spc="5" dirty="0" smtClean="0">
                <a:latin typeface="Times New Roman"/>
                <a:cs typeface="Times New Roman"/>
              </a:rPr>
              <a:t>ud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90" dirty="0" smtClean="0">
                <a:latin typeface="Times New Roman"/>
                <a:cs typeface="Times New Roman"/>
              </a:rPr>
              <a:t> </a:t>
            </a:r>
            <a:r>
              <a:rPr sz="3200" spc="14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nd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am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b</a:t>
            </a:r>
            <a:r>
              <a:rPr sz="3200" spc="0" dirty="0" err="1" smtClean="0">
                <a:latin typeface="Times New Roman"/>
                <a:cs typeface="Times New Roman"/>
              </a:rPr>
              <a:t>ili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endParaRPr lang="pt-BR" sz="3200" dirty="0">
              <a:latin typeface="Times New Roman"/>
              <a:cs typeface="Times New Roman"/>
            </a:endParaRPr>
          </a:p>
          <a:p>
            <a:pPr marL="354013" marR="61036" indent="-354013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pt-BR" sz="3200" spc="0" dirty="0" smtClean="0">
                <a:latin typeface="Times New Roman"/>
                <a:cs typeface="Times New Roman"/>
              </a:rPr>
              <a:t>Oportunidade de experimentar esquemas de reprodução que não existem na Biologia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5933" y="2574575"/>
            <a:ext cx="8812064" cy="36802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53263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lang="pt-BR" sz="3200" spc="0" dirty="0" smtClean="0">
                <a:latin typeface="Times New Roman"/>
                <a:cs typeface="Times New Roman"/>
              </a:rPr>
              <a:t>Muitos exemplos que podem ser classificados em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endParaRPr sz="3200" dirty="0">
              <a:latin typeface="Times New Roman"/>
              <a:cs typeface="Times New Roman"/>
            </a:endParaRPr>
          </a:p>
          <a:p>
            <a:pPr marL="756418" marR="473476" indent="-286518">
              <a:lnSpc>
                <a:spcPct val="100328"/>
              </a:lnSpc>
              <a:spcBef>
                <a:spcPts val="637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600" spc="-4" dirty="0" err="1" smtClean="0">
                <a:latin typeface="Times New Roman"/>
                <a:cs typeface="Times New Roman"/>
              </a:rPr>
              <a:t>B</a:t>
            </a:r>
            <a:r>
              <a:rPr sz="2600" spc="9" dirty="0" err="1" smtClean="0">
                <a:latin typeface="Times New Roman"/>
                <a:cs typeface="Times New Roman"/>
              </a:rPr>
              <a:t>a</a:t>
            </a:r>
            <a:r>
              <a:rPr sz="2600" spc="0" dirty="0" err="1" smtClean="0">
                <a:latin typeface="Times New Roman"/>
                <a:cs typeface="Times New Roman"/>
              </a:rPr>
              <a:t>s</a:t>
            </a:r>
            <a:r>
              <a:rPr sz="2600" spc="4" dirty="0" err="1" smtClean="0">
                <a:latin typeface="Times New Roman"/>
                <a:cs typeface="Times New Roman"/>
              </a:rPr>
              <a:t>e</a:t>
            </a:r>
            <a:r>
              <a:rPr sz="2600" spc="9" dirty="0" err="1" smtClean="0">
                <a:latin typeface="Times New Roman"/>
                <a:cs typeface="Times New Roman"/>
              </a:rPr>
              <a:t>a</a:t>
            </a:r>
            <a:r>
              <a:rPr sz="2600" spc="4" dirty="0" err="1" smtClean="0">
                <a:latin typeface="Times New Roman"/>
                <a:cs typeface="Times New Roman"/>
              </a:rPr>
              <a:t>d</a:t>
            </a:r>
            <a:r>
              <a:rPr sz="2600" spc="0" dirty="0" err="1" smtClean="0">
                <a:latin typeface="Times New Roman"/>
                <a:cs typeface="Times New Roman"/>
              </a:rPr>
              <a:t>o</a:t>
            </a:r>
            <a:r>
              <a:rPr sz="2600" spc="194" dirty="0" smtClean="0">
                <a:latin typeface="Times New Roman"/>
                <a:cs typeface="Times New Roman"/>
              </a:rPr>
              <a:t> </a:t>
            </a:r>
            <a:r>
              <a:rPr sz="2600" spc="0" dirty="0" err="1" smtClean="0">
                <a:latin typeface="Times New Roman"/>
                <a:cs typeface="Times New Roman"/>
              </a:rPr>
              <a:t>na</a:t>
            </a:r>
            <a:r>
              <a:rPr sz="2600" spc="552" dirty="0" smtClean="0">
                <a:latin typeface="Times New Roman"/>
                <a:cs typeface="Times New Roman"/>
              </a:rPr>
              <a:t> </a:t>
            </a:r>
            <a:r>
              <a:rPr sz="2600" spc="-4" dirty="0" err="1" smtClean="0">
                <a:latin typeface="Times New Roman"/>
                <a:cs typeface="Times New Roman"/>
              </a:rPr>
              <a:t>f</a:t>
            </a:r>
            <a:r>
              <a:rPr sz="2600" spc="0" dirty="0" err="1" smtClean="0">
                <a:latin typeface="Times New Roman"/>
                <a:cs typeface="Times New Roman"/>
              </a:rPr>
              <a:t>r</a:t>
            </a:r>
            <a:r>
              <a:rPr sz="2600" spc="4" dirty="0" err="1" smtClean="0">
                <a:latin typeface="Times New Roman"/>
                <a:cs typeface="Times New Roman"/>
              </a:rPr>
              <a:t>e</a:t>
            </a:r>
            <a:r>
              <a:rPr sz="2600" spc="14" dirty="0" err="1" smtClean="0">
                <a:latin typeface="Times New Roman"/>
                <a:cs typeface="Times New Roman"/>
              </a:rPr>
              <a:t>q</a:t>
            </a:r>
            <a:r>
              <a:rPr lang="pt-BR" sz="2600" spc="14" dirty="0" smtClean="0">
                <a:latin typeface="Times New Roman"/>
                <a:cs typeface="Times New Roman"/>
              </a:rPr>
              <a:t>u</a:t>
            </a:r>
            <a:r>
              <a:rPr sz="2600" spc="14" dirty="0" err="1" smtClean="0">
                <a:latin typeface="Times New Roman"/>
                <a:cs typeface="Times New Roman"/>
              </a:rPr>
              <a:t>ê</a:t>
            </a:r>
            <a:r>
              <a:rPr sz="2600" spc="0" dirty="0" err="1" smtClean="0">
                <a:latin typeface="Times New Roman"/>
                <a:cs typeface="Times New Roman"/>
              </a:rPr>
              <a:t>n</a:t>
            </a:r>
            <a:r>
              <a:rPr sz="2600" spc="4" dirty="0" err="1" smtClean="0">
                <a:latin typeface="Times New Roman"/>
                <a:cs typeface="Times New Roman"/>
              </a:rPr>
              <a:t>c</a:t>
            </a:r>
            <a:r>
              <a:rPr sz="2600" spc="0" dirty="0" err="1" smtClean="0">
                <a:latin typeface="Times New Roman"/>
                <a:cs typeface="Times New Roman"/>
              </a:rPr>
              <a:t>ia</a:t>
            </a:r>
            <a:r>
              <a:rPr sz="2600" spc="175" dirty="0" smtClean="0">
                <a:latin typeface="Times New Roman"/>
                <a:cs typeface="Times New Roman"/>
              </a:rPr>
              <a:t> </a:t>
            </a:r>
            <a:r>
              <a:rPr sz="2600" spc="4" dirty="0" smtClean="0">
                <a:latin typeface="Times New Roman"/>
                <a:cs typeface="Times New Roman"/>
              </a:rPr>
              <a:t>do</a:t>
            </a:r>
            <a:r>
              <a:rPr sz="2600" spc="0" dirty="0" smtClean="0">
                <a:latin typeface="Times New Roman"/>
                <a:cs typeface="Times New Roman"/>
              </a:rPr>
              <a:t>s</a:t>
            </a:r>
            <a:r>
              <a:rPr sz="2600" spc="594" dirty="0" smtClean="0">
                <a:latin typeface="Times New Roman"/>
                <a:cs typeface="Times New Roman"/>
              </a:rPr>
              <a:t> </a:t>
            </a:r>
            <a:r>
              <a:rPr sz="2600" spc="5" dirty="0" smtClean="0">
                <a:latin typeface="Times New Roman"/>
                <a:cs typeface="Times New Roman"/>
              </a:rPr>
              <a:t>ge</a:t>
            </a:r>
            <a:r>
              <a:rPr sz="2600" spc="0" dirty="0" smtClean="0">
                <a:latin typeface="Times New Roman"/>
                <a:cs typeface="Times New Roman"/>
              </a:rPr>
              <a:t>n</a:t>
            </a:r>
            <a:r>
              <a:rPr sz="2600" spc="5" dirty="0" smtClean="0">
                <a:latin typeface="Times New Roman"/>
                <a:cs typeface="Times New Roman"/>
              </a:rPr>
              <a:t>e</a:t>
            </a:r>
            <a:r>
              <a:rPr sz="2600" spc="0" dirty="0" smtClean="0">
                <a:latin typeface="Times New Roman"/>
                <a:cs typeface="Times New Roman"/>
              </a:rPr>
              <a:t>s,</a:t>
            </a:r>
            <a:r>
              <a:rPr sz="2600" spc="128" dirty="0" smtClean="0">
                <a:latin typeface="Times New Roman"/>
                <a:cs typeface="Times New Roman"/>
              </a:rPr>
              <a:t> </a:t>
            </a:r>
            <a:r>
              <a:rPr sz="2600" spc="4" dirty="0" smtClean="0">
                <a:latin typeface="Times New Roman"/>
                <a:cs typeface="Times New Roman"/>
              </a:rPr>
              <a:t>e.g</a:t>
            </a:r>
            <a:r>
              <a:rPr sz="2600" spc="0" dirty="0" smtClean="0">
                <a:latin typeface="Times New Roman"/>
                <a:cs typeface="Times New Roman"/>
              </a:rPr>
              <a:t>. </a:t>
            </a:r>
            <a:r>
              <a:rPr lang="pt-BR" sz="2600" i="1" spc="0" dirty="0" smtClean="0">
                <a:latin typeface="Times New Roman"/>
                <a:cs typeface="Times New Roman"/>
              </a:rPr>
              <a:t>p-sexual </a:t>
            </a:r>
            <a:r>
              <a:rPr lang="pt-BR" sz="2600" i="1" spc="0" dirty="0" err="1" smtClean="0">
                <a:latin typeface="Times New Roman"/>
                <a:cs typeface="Times New Roman"/>
              </a:rPr>
              <a:t>voting</a:t>
            </a:r>
            <a:r>
              <a:rPr lang="pt-BR" sz="2600" i="1" spc="0" dirty="0" smtClean="0">
                <a:latin typeface="Times New Roman"/>
                <a:cs typeface="Times New Roman"/>
              </a:rPr>
              <a:t> </a:t>
            </a:r>
            <a:r>
              <a:rPr lang="pt-BR" sz="2600" i="1" spc="0" dirty="0" err="1" smtClean="0">
                <a:latin typeface="Times New Roman"/>
                <a:cs typeface="Times New Roman"/>
              </a:rPr>
              <a:t>recombination</a:t>
            </a:r>
            <a:r>
              <a:rPr lang="pt-BR" sz="2600" spc="0" dirty="0" smtClean="0">
                <a:latin typeface="Times New Roman"/>
                <a:cs typeface="Times New Roman"/>
              </a:rPr>
              <a:t> </a:t>
            </a:r>
            <a:r>
              <a:rPr sz="2600" spc="4" dirty="0" err="1" smtClean="0">
                <a:latin typeface="Times New Roman"/>
                <a:cs typeface="Times New Roman"/>
              </a:rPr>
              <a:t>ge</a:t>
            </a:r>
            <a:r>
              <a:rPr sz="2600" spc="0" dirty="0" err="1" smtClean="0">
                <a:latin typeface="Times New Roman"/>
                <a:cs typeface="Times New Roman"/>
              </a:rPr>
              <a:t>n</a:t>
            </a:r>
            <a:r>
              <a:rPr sz="2600" spc="4" dirty="0" err="1" smtClean="0">
                <a:latin typeface="Times New Roman"/>
                <a:cs typeface="Times New Roman"/>
              </a:rPr>
              <a:t>e</a:t>
            </a:r>
            <a:r>
              <a:rPr sz="2600" spc="0" dirty="0" err="1" smtClean="0">
                <a:latin typeface="Times New Roman"/>
                <a:cs typeface="Times New Roman"/>
              </a:rPr>
              <a:t>r</a:t>
            </a:r>
            <a:r>
              <a:rPr sz="2600" spc="9" dirty="0" err="1" smtClean="0">
                <a:latin typeface="Times New Roman"/>
                <a:cs typeface="Times New Roman"/>
              </a:rPr>
              <a:t>a</a:t>
            </a:r>
            <a:r>
              <a:rPr sz="2600" spc="0" dirty="0" err="1" smtClean="0">
                <a:latin typeface="Times New Roman"/>
                <a:cs typeface="Times New Roman"/>
              </a:rPr>
              <a:t>li</a:t>
            </a:r>
            <a:r>
              <a:rPr sz="2600" spc="14" dirty="0" err="1" smtClean="0">
                <a:latin typeface="Times New Roman"/>
                <a:cs typeface="Times New Roman"/>
              </a:rPr>
              <a:t>z</a:t>
            </a:r>
            <a:r>
              <a:rPr sz="2600" spc="-4" dirty="0" err="1" smtClean="0">
                <a:latin typeface="Times New Roman"/>
                <a:cs typeface="Times New Roman"/>
              </a:rPr>
              <a:t>a</a:t>
            </a:r>
            <a:r>
              <a:rPr sz="2600" spc="184" dirty="0" smtClean="0">
                <a:latin typeface="Times New Roman"/>
                <a:cs typeface="Times New Roman"/>
              </a:rPr>
              <a:t> </a:t>
            </a:r>
            <a:r>
              <a:rPr sz="2600" spc="0" dirty="0" smtClean="0">
                <a:latin typeface="Times New Roman"/>
                <a:cs typeface="Times New Roman"/>
              </a:rPr>
              <a:t>o</a:t>
            </a:r>
            <a:r>
              <a:rPr sz="2600" spc="436" dirty="0" smtClean="0">
                <a:latin typeface="Times New Roman"/>
                <a:cs typeface="Times New Roman"/>
              </a:rPr>
              <a:t> </a:t>
            </a:r>
            <a:r>
              <a:rPr sz="2600" spc="16" dirty="0" err="1" smtClean="0">
                <a:latin typeface="Times New Roman"/>
                <a:cs typeface="Times New Roman"/>
              </a:rPr>
              <a:t>c</a:t>
            </a:r>
            <a:r>
              <a:rPr sz="2600" spc="0" dirty="0" err="1" smtClean="0">
                <a:latin typeface="Times New Roman"/>
                <a:cs typeface="Times New Roman"/>
              </a:rPr>
              <a:t>ru</a:t>
            </a:r>
            <a:r>
              <a:rPr sz="2600" spc="16" dirty="0" err="1" smtClean="0">
                <a:latin typeface="Times New Roman"/>
                <a:cs typeface="Times New Roman"/>
              </a:rPr>
              <a:t>z</a:t>
            </a:r>
            <a:r>
              <a:rPr sz="2600" spc="-5" dirty="0" err="1" smtClean="0">
                <a:latin typeface="Times New Roman"/>
                <a:cs typeface="Times New Roman"/>
              </a:rPr>
              <a:t>a</a:t>
            </a:r>
            <a:r>
              <a:rPr sz="2600" spc="5" dirty="0" err="1" smtClean="0">
                <a:latin typeface="Times New Roman"/>
                <a:cs typeface="Times New Roman"/>
              </a:rPr>
              <a:t>me</a:t>
            </a:r>
            <a:r>
              <a:rPr sz="2600" spc="0" dirty="0" err="1" smtClean="0">
                <a:latin typeface="Times New Roman"/>
                <a:cs typeface="Times New Roman"/>
              </a:rPr>
              <a:t>n</a:t>
            </a:r>
            <a:r>
              <a:rPr sz="2600" spc="10" dirty="0" err="1" smtClean="0">
                <a:latin typeface="Times New Roman"/>
                <a:cs typeface="Times New Roman"/>
              </a:rPr>
              <a:t>t</a:t>
            </a:r>
            <a:r>
              <a:rPr sz="2600" spc="0" dirty="0" err="1" smtClean="0">
                <a:latin typeface="Times New Roman"/>
                <a:cs typeface="Times New Roman"/>
              </a:rPr>
              <a:t>o</a:t>
            </a:r>
            <a:r>
              <a:rPr sz="2600" spc="241" dirty="0" smtClean="0">
                <a:latin typeface="Times New Roman"/>
                <a:cs typeface="Times New Roman"/>
              </a:rPr>
              <a:t> </a:t>
            </a:r>
            <a:r>
              <a:rPr sz="2600" spc="0" dirty="0" err="1" smtClean="0">
                <a:latin typeface="Times New Roman"/>
                <a:cs typeface="Times New Roman"/>
              </a:rPr>
              <a:t>uni</a:t>
            </a:r>
            <a:r>
              <a:rPr sz="2600" spc="-4" dirty="0" err="1" smtClean="0">
                <a:latin typeface="Times New Roman"/>
                <a:cs typeface="Times New Roman"/>
              </a:rPr>
              <a:t>f</a:t>
            </a:r>
            <a:r>
              <a:rPr sz="2600" spc="4" dirty="0" err="1" smtClean="0">
                <a:latin typeface="Times New Roman"/>
                <a:cs typeface="Times New Roman"/>
              </a:rPr>
              <a:t>o</a:t>
            </a:r>
            <a:r>
              <a:rPr sz="2600" spc="0" dirty="0" err="1" smtClean="0">
                <a:latin typeface="Times New Roman"/>
                <a:cs typeface="Times New Roman"/>
              </a:rPr>
              <a:t>r</a:t>
            </a:r>
            <a:r>
              <a:rPr sz="2600" spc="14" dirty="0" err="1" smtClean="0">
                <a:latin typeface="Times New Roman"/>
                <a:cs typeface="Times New Roman"/>
              </a:rPr>
              <a:t>m</a:t>
            </a:r>
            <a:r>
              <a:rPr sz="2600" spc="0" dirty="0" err="1" smtClean="0">
                <a:latin typeface="Times New Roman"/>
                <a:cs typeface="Times New Roman"/>
              </a:rPr>
              <a:t>e</a:t>
            </a:r>
            <a:endParaRPr sz="2600" dirty="0">
              <a:latin typeface="Times New Roman"/>
              <a:cs typeface="Times New Roman"/>
            </a:endParaRPr>
          </a:p>
          <a:p>
            <a:pPr marL="755649" indent="-285750">
              <a:lnSpc>
                <a:spcPct val="95825"/>
              </a:lnSpc>
              <a:spcBef>
                <a:spcPts val="666"/>
              </a:spcBef>
              <a:buFont typeface="Arial" panose="020B0604020202020204" pitchFamily="34" charset="0"/>
              <a:buChar char="•"/>
            </a:pPr>
            <a:r>
              <a:rPr sz="2600" spc="-4" dirty="0" err="1" smtClean="0">
                <a:latin typeface="Times New Roman"/>
                <a:cs typeface="Times New Roman"/>
              </a:rPr>
              <a:t>B</a:t>
            </a:r>
            <a:r>
              <a:rPr sz="2600" spc="9" dirty="0" err="1" smtClean="0">
                <a:latin typeface="Times New Roman"/>
                <a:cs typeface="Times New Roman"/>
              </a:rPr>
              <a:t>a</a:t>
            </a:r>
            <a:r>
              <a:rPr sz="2600" spc="0" dirty="0" err="1" smtClean="0">
                <a:latin typeface="Times New Roman"/>
                <a:cs typeface="Times New Roman"/>
              </a:rPr>
              <a:t>s</a:t>
            </a:r>
            <a:r>
              <a:rPr sz="2600" spc="4" dirty="0" err="1" smtClean="0">
                <a:latin typeface="Times New Roman"/>
                <a:cs typeface="Times New Roman"/>
              </a:rPr>
              <a:t>e</a:t>
            </a:r>
            <a:r>
              <a:rPr sz="2600" spc="9" dirty="0" err="1" smtClean="0">
                <a:latin typeface="Times New Roman"/>
                <a:cs typeface="Times New Roman"/>
              </a:rPr>
              <a:t>a</a:t>
            </a:r>
            <a:r>
              <a:rPr sz="2600" spc="4" dirty="0" err="1" smtClean="0">
                <a:latin typeface="Times New Roman"/>
                <a:cs typeface="Times New Roman"/>
              </a:rPr>
              <a:t>d</a:t>
            </a:r>
            <a:r>
              <a:rPr sz="2600" spc="0" dirty="0" err="1" smtClean="0">
                <a:latin typeface="Times New Roman"/>
                <a:cs typeface="Times New Roman"/>
              </a:rPr>
              <a:t>o</a:t>
            </a:r>
            <a:r>
              <a:rPr sz="2600" spc="194" dirty="0" smtClean="0">
                <a:latin typeface="Times New Roman"/>
                <a:cs typeface="Times New Roman"/>
              </a:rPr>
              <a:t> </a:t>
            </a:r>
            <a:r>
              <a:rPr sz="2600" spc="0" dirty="0" err="1" smtClean="0">
                <a:latin typeface="Times New Roman"/>
                <a:cs typeface="Times New Roman"/>
              </a:rPr>
              <a:t>na</a:t>
            </a:r>
            <a:r>
              <a:rPr sz="2600" spc="552" dirty="0" smtClean="0">
                <a:latin typeface="Times New Roman"/>
                <a:cs typeface="Times New Roman"/>
              </a:rPr>
              <a:t> </a:t>
            </a:r>
            <a:r>
              <a:rPr sz="2600" spc="0" dirty="0" err="1" smtClean="0">
                <a:latin typeface="Times New Roman"/>
                <a:cs typeface="Times New Roman"/>
              </a:rPr>
              <a:t>s</a:t>
            </a:r>
            <a:r>
              <a:rPr sz="2600" spc="5" dirty="0" err="1" smtClean="0">
                <a:latin typeface="Times New Roman"/>
                <a:cs typeface="Times New Roman"/>
              </a:rPr>
              <a:t>egm</a:t>
            </a:r>
            <a:r>
              <a:rPr sz="2600" spc="16" dirty="0" err="1" smtClean="0">
                <a:latin typeface="Times New Roman"/>
                <a:cs typeface="Times New Roman"/>
              </a:rPr>
              <a:t>e</a:t>
            </a:r>
            <a:r>
              <a:rPr sz="2600" spc="0" dirty="0" err="1" smtClean="0">
                <a:latin typeface="Times New Roman"/>
                <a:cs typeface="Times New Roman"/>
              </a:rPr>
              <a:t>nt</a:t>
            </a:r>
            <a:r>
              <a:rPr sz="2600" spc="-5" dirty="0" err="1" smtClean="0">
                <a:latin typeface="Times New Roman"/>
                <a:cs typeface="Times New Roman"/>
              </a:rPr>
              <a:t>a</a:t>
            </a:r>
            <a:r>
              <a:rPr lang="pt-BR" sz="2600" spc="5" dirty="0" err="1" smtClean="0">
                <a:latin typeface="Times New Roman"/>
                <a:cs typeface="Times New Roman"/>
              </a:rPr>
              <a:t>ção</a:t>
            </a:r>
            <a:r>
              <a:rPr sz="2600" spc="171" dirty="0" smtClean="0">
                <a:latin typeface="Times New Roman"/>
                <a:cs typeface="Times New Roman"/>
              </a:rPr>
              <a:t> </a:t>
            </a:r>
            <a:r>
              <a:rPr sz="2600" spc="0" dirty="0" smtClean="0">
                <a:latin typeface="Times New Roman"/>
                <a:cs typeface="Times New Roman"/>
              </a:rPr>
              <a:t>e</a:t>
            </a:r>
            <a:r>
              <a:rPr sz="2600" spc="403" dirty="0" smtClean="0">
                <a:latin typeface="Times New Roman"/>
                <a:cs typeface="Times New Roman"/>
              </a:rPr>
              <a:t> </a:t>
            </a:r>
            <a:r>
              <a:rPr sz="2600" spc="0" dirty="0" err="1" smtClean="0">
                <a:latin typeface="Times New Roman"/>
                <a:cs typeface="Times New Roman"/>
              </a:rPr>
              <a:t>r</a:t>
            </a:r>
            <a:r>
              <a:rPr sz="2600" spc="4" dirty="0" err="1" smtClean="0">
                <a:latin typeface="Times New Roman"/>
                <a:cs typeface="Times New Roman"/>
              </a:rPr>
              <a:t>ecomb</a:t>
            </a:r>
            <a:r>
              <a:rPr sz="2600" spc="0" dirty="0" err="1" smtClean="0">
                <a:latin typeface="Times New Roman"/>
                <a:cs typeface="Times New Roman"/>
              </a:rPr>
              <a:t>in</a:t>
            </a:r>
            <a:r>
              <a:rPr sz="2600" spc="-4" dirty="0" err="1" smtClean="0">
                <a:latin typeface="Times New Roman"/>
                <a:cs typeface="Times New Roman"/>
              </a:rPr>
              <a:t>a</a:t>
            </a:r>
            <a:r>
              <a:rPr lang="pt-BR" sz="2600" spc="4" dirty="0" err="1" smtClean="0">
                <a:latin typeface="Times New Roman"/>
                <a:cs typeface="Times New Roman"/>
              </a:rPr>
              <a:t>ção</a:t>
            </a:r>
            <a:r>
              <a:rPr sz="2600" spc="184" dirty="0" smtClean="0">
                <a:latin typeface="Times New Roman"/>
                <a:cs typeface="Times New Roman"/>
              </a:rPr>
              <a:t> </a:t>
            </a:r>
            <a:r>
              <a:rPr sz="2600" spc="4" dirty="0" smtClean="0">
                <a:latin typeface="Times New Roman"/>
                <a:cs typeface="Times New Roman"/>
              </a:rPr>
              <a:t>d</a:t>
            </a:r>
            <a:r>
              <a:rPr sz="2600" spc="19" dirty="0" smtClean="0">
                <a:latin typeface="Times New Roman"/>
                <a:cs typeface="Times New Roman"/>
              </a:rPr>
              <a:t>o</a:t>
            </a:r>
            <a:r>
              <a:rPr sz="2600" spc="0" dirty="0" smtClean="0">
                <a:latin typeface="Times New Roman"/>
                <a:cs typeface="Times New Roman"/>
              </a:rPr>
              <a:t>s</a:t>
            </a:r>
            <a:r>
              <a:rPr sz="2600" spc="579" dirty="0" smtClean="0">
                <a:latin typeface="Times New Roman"/>
                <a:cs typeface="Times New Roman"/>
              </a:rPr>
              <a:t> </a:t>
            </a:r>
            <a:r>
              <a:rPr sz="2600" spc="4" dirty="0" err="1" smtClean="0">
                <a:latin typeface="Times New Roman"/>
                <a:cs typeface="Times New Roman"/>
              </a:rPr>
              <a:t>p</a:t>
            </a:r>
            <a:r>
              <a:rPr sz="2600" spc="-4" dirty="0" err="1" smtClean="0">
                <a:latin typeface="Times New Roman"/>
                <a:cs typeface="Times New Roman"/>
              </a:rPr>
              <a:t>a</a:t>
            </a:r>
            <a:r>
              <a:rPr sz="2600" spc="0" dirty="0" err="1" smtClean="0">
                <a:latin typeface="Times New Roman"/>
                <a:cs typeface="Times New Roman"/>
              </a:rPr>
              <a:t>is</a:t>
            </a:r>
            <a:r>
              <a:rPr lang="pt-BR" sz="2600" spc="0" dirty="0" smtClean="0">
                <a:latin typeface="Times New Roman"/>
                <a:cs typeface="Times New Roman"/>
              </a:rPr>
              <a:t> (generalização do crossover de n-pontos)</a:t>
            </a:r>
            <a:endParaRPr sz="2600" dirty="0">
              <a:latin typeface="Times New Roman"/>
              <a:cs typeface="Times New Roman"/>
            </a:endParaRPr>
          </a:p>
          <a:p>
            <a:pPr marL="756418" marR="332255" indent="-286518">
              <a:lnSpc>
                <a:spcPts val="3360"/>
              </a:lnSpc>
              <a:spcBef>
                <a:spcPts val="918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600" spc="-4" dirty="0" err="1" smtClean="0">
                <a:latin typeface="Times New Roman"/>
                <a:cs typeface="Times New Roman"/>
              </a:rPr>
              <a:t>B</a:t>
            </a:r>
            <a:r>
              <a:rPr sz="2600" spc="9" dirty="0" err="1" smtClean="0">
                <a:latin typeface="Times New Roman"/>
                <a:cs typeface="Times New Roman"/>
              </a:rPr>
              <a:t>a</a:t>
            </a:r>
            <a:r>
              <a:rPr sz="2600" spc="0" dirty="0" err="1" smtClean="0">
                <a:latin typeface="Times New Roman"/>
                <a:cs typeface="Times New Roman"/>
              </a:rPr>
              <a:t>s</a:t>
            </a:r>
            <a:r>
              <a:rPr sz="2600" spc="4" dirty="0" err="1" smtClean="0">
                <a:latin typeface="Times New Roman"/>
                <a:cs typeface="Times New Roman"/>
              </a:rPr>
              <a:t>e</a:t>
            </a:r>
            <a:r>
              <a:rPr sz="2600" spc="9" dirty="0" err="1" smtClean="0">
                <a:latin typeface="Times New Roman"/>
                <a:cs typeface="Times New Roman"/>
              </a:rPr>
              <a:t>a</a:t>
            </a:r>
            <a:r>
              <a:rPr sz="2600" spc="4" dirty="0" err="1" smtClean="0">
                <a:latin typeface="Times New Roman"/>
                <a:cs typeface="Times New Roman"/>
              </a:rPr>
              <a:t>d</a:t>
            </a:r>
            <a:r>
              <a:rPr sz="2600" spc="0" dirty="0" err="1" smtClean="0">
                <a:latin typeface="Times New Roman"/>
                <a:cs typeface="Times New Roman"/>
              </a:rPr>
              <a:t>o</a:t>
            </a:r>
            <a:r>
              <a:rPr sz="2600" spc="194" dirty="0" smtClean="0">
                <a:latin typeface="Times New Roman"/>
                <a:cs typeface="Times New Roman"/>
              </a:rPr>
              <a:t> </a:t>
            </a:r>
            <a:r>
              <a:rPr sz="2600" spc="4" dirty="0" smtClean="0">
                <a:latin typeface="Times New Roman"/>
                <a:cs typeface="Times New Roman"/>
              </a:rPr>
              <a:t>e</a:t>
            </a:r>
            <a:r>
              <a:rPr sz="2600" spc="0" dirty="0" smtClean="0">
                <a:latin typeface="Times New Roman"/>
                <a:cs typeface="Times New Roman"/>
              </a:rPr>
              <a:t>m</a:t>
            </a:r>
            <a:r>
              <a:rPr sz="2600" spc="555" dirty="0" smtClean="0">
                <a:latin typeface="Times New Roman"/>
                <a:cs typeface="Times New Roman"/>
              </a:rPr>
              <a:t> </a:t>
            </a:r>
            <a:r>
              <a:rPr sz="2600" spc="5" dirty="0" smtClean="0">
                <a:latin typeface="Times New Roman"/>
                <a:cs typeface="Times New Roman"/>
              </a:rPr>
              <a:t>ope</a:t>
            </a:r>
            <a:r>
              <a:rPr sz="2600" spc="0" dirty="0" smtClean="0">
                <a:latin typeface="Times New Roman"/>
                <a:cs typeface="Times New Roman"/>
              </a:rPr>
              <a:t>r</a:t>
            </a:r>
            <a:r>
              <a:rPr sz="2600" spc="11" dirty="0" smtClean="0">
                <a:latin typeface="Times New Roman"/>
                <a:cs typeface="Times New Roman"/>
              </a:rPr>
              <a:t>a</a:t>
            </a:r>
            <a:r>
              <a:rPr sz="2600" spc="5" dirty="0" smtClean="0">
                <a:latin typeface="Times New Roman"/>
                <a:cs typeface="Times New Roman"/>
              </a:rPr>
              <a:t>cõe</a:t>
            </a:r>
            <a:r>
              <a:rPr sz="2600" spc="0" dirty="0" smtClean="0">
                <a:latin typeface="Times New Roman"/>
                <a:cs typeface="Times New Roman"/>
              </a:rPr>
              <a:t>s</a:t>
            </a:r>
            <a:r>
              <a:rPr sz="2600" spc="173" dirty="0" smtClean="0">
                <a:latin typeface="Times New Roman"/>
                <a:cs typeface="Times New Roman"/>
              </a:rPr>
              <a:t> </a:t>
            </a:r>
            <a:r>
              <a:rPr sz="2600" spc="0" dirty="0" smtClean="0">
                <a:latin typeface="Times New Roman"/>
                <a:cs typeface="Times New Roman"/>
              </a:rPr>
              <a:t>nu</a:t>
            </a:r>
            <a:r>
              <a:rPr sz="2600" spc="4" dirty="0" smtClean="0">
                <a:latin typeface="Times New Roman"/>
                <a:cs typeface="Times New Roman"/>
              </a:rPr>
              <a:t>mé</a:t>
            </a:r>
            <a:r>
              <a:rPr sz="2600" spc="0" dirty="0" smtClean="0">
                <a:latin typeface="Times New Roman"/>
                <a:cs typeface="Times New Roman"/>
              </a:rPr>
              <a:t>ri</a:t>
            </a:r>
            <a:r>
              <a:rPr sz="2600" spc="4" dirty="0" smtClean="0">
                <a:latin typeface="Times New Roman"/>
                <a:cs typeface="Times New Roman"/>
              </a:rPr>
              <a:t>c</a:t>
            </a:r>
            <a:r>
              <a:rPr sz="2600" spc="-4" dirty="0" smtClean="0">
                <a:latin typeface="Times New Roman"/>
                <a:cs typeface="Times New Roman"/>
              </a:rPr>
              <a:t>a</a:t>
            </a:r>
            <a:r>
              <a:rPr sz="2600" spc="0" dirty="0" smtClean="0">
                <a:latin typeface="Times New Roman"/>
                <a:cs typeface="Times New Roman"/>
              </a:rPr>
              <a:t>s</a:t>
            </a:r>
            <a:r>
              <a:rPr sz="2600" spc="175" dirty="0" smtClean="0">
                <a:latin typeface="Times New Roman"/>
                <a:cs typeface="Times New Roman"/>
              </a:rPr>
              <a:t> </a:t>
            </a:r>
            <a:r>
              <a:rPr sz="2600" spc="4" dirty="0" smtClean="0">
                <a:latin typeface="Times New Roman"/>
                <a:cs typeface="Times New Roman"/>
              </a:rPr>
              <a:t>e</a:t>
            </a:r>
            <a:r>
              <a:rPr sz="2600" spc="0" dirty="0" smtClean="0">
                <a:latin typeface="Times New Roman"/>
                <a:cs typeface="Times New Roman"/>
              </a:rPr>
              <a:t>m</a:t>
            </a:r>
            <a:r>
              <a:rPr sz="2600" spc="555" dirty="0" smtClean="0">
                <a:latin typeface="Times New Roman"/>
                <a:cs typeface="Times New Roman"/>
              </a:rPr>
              <a:t> </a:t>
            </a:r>
            <a:r>
              <a:rPr sz="2600" spc="5" dirty="0" smtClean="0">
                <a:latin typeface="Times New Roman"/>
                <a:cs typeface="Times New Roman"/>
              </a:rPr>
              <a:t>ge</a:t>
            </a:r>
            <a:r>
              <a:rPr sz="2600" spc="0" dirty="0" smtClean="0">
                <a:latin typeface="Times New Roman"/>
                <a:cs typeface="Times New Roman"/>
              </a:rPr>
              <a:t>n</a:t>
            </a:r>
            <a:r>
              <a:rPr sz="2600" spc="5" dirty="0" smtClean="0">
                <a:latin typeface="Times New Roman"/>
                <a:cs typeface="Times New Roman"/>
              </a:rPr>
              <a:t>e</a:t>
            </a:r>
            <a:r>
              <a:rPr sz="2600" spc="0" dirty="0" smtClean="0">
                <a:latin typeface="Times New Roman"/>
                <a:cs typeface="Times New Roman"/>
              </a:rPr>
              <a:t>s</a:t>
            </a:r>
            <a:r>
              <a:rPr sz="2600" spc="146" dirty="0" smtClean="0">
                <a:latin typeface="Times New Roman"/>
                <a:cs typeface="Times New Roman"/>
              </a:rPr>
              <a:t> </a:t>
            </a:r>
            <a:r>
              <a:rPr sz="2600" spc="4" dirty="0" smtClean="0">
                <a:latin typeface="Times New Roman"/>
                <a:cs typeface="Times New Roman"/>
              </a:rPr>
              <a:t>d</a:t>
            </a:r>
            <a:r>
              <a:rPr sz="2600" spc="0" dirty="0" smtClean="0">
                <a:latin typeface="Times New Roman"/>
                <a:cs typeface="Times New Roman"/>
              </a:rPr>
              <a:t>e </a:t>
            </a:r>
            <a:r>
              <a:rPr sz="2600" spc="9" dirty="0" smtClean="0">
                <a:latin typeface="Times New Roman"/>
                <a:cs typeface="Times New Roman"/>
              </a:rPr>
              <a:t>v</a:t>
            </a:r>
            <a:r>
              <a:rPr sz="2600" spc="-4" dirty="0" smtClean="0">
                <a:latin typeface="Times New Roman"/>
                <a:cs typeface="Times New Roman"/>
              </a:rPr>
              <a:t>a</a:t>
            </a:r>
            <a:r>
              <a:rPr sz="2600" spc="0" dirty="0" smtClean="0">
                <a:latin typeface="Times New Roman"/>
                <a:cs typeface="Times New Roman"/>
              </a:rPr>
              <a:t>l</a:t>
            </a:r>
            <a:r>
              <a:rPr sz="2600" spc="4" dirty="0" smtClean="0">
                <a:latin typeface="Times New Roman"/>
                <a:cs typeface="Times New Roman"/>
              </a:rPr>
              <a:t>o</a:t>
            </a:r>
            <a:r>
              <a:rPr sz="2600" spc="0" dirty="0" smtClean="0">
                <a:latin typeface="Times New Roman"/>
                <a:cs typeface="Times New Roman"/>
              </a:rPr>
              <a:t>r</a:t>
            </a:r>
            <a:r>
              <a:rPr sz="2600" spc="4" dirty="0" smtClean="0">
                <a:latin typeface="Times New Roman"/>
                <a:cs typeface="Times New Roman"/>
              </a:rPr>
              <a:t>e</a:t>
            </a:r>
            <a:r>
              <a:rPr sz="2600" spc="0" dirty="0" smtClean="0">
                <a:latin typeface="Times New Roman"/>
                <a:cs typeface="Times New Roman"/>
              </a:rPr>
              <a:t>s</a:t>
            </a:r>
            <a:r>
              <a:rPr sz="2600" spc="189" dirty="0" smtClean="0">
                <a:latin typeface="Times New Roman"/>
                <a:cs typeface="Times New Roman"/>
              </a:rPr>
              <a:t> </a:t>
            </a:r>
            <a:r>
              <a:rPr sz="2600" spc="0" dirty="0" smtClean="0">
                <a:latin typeface="Times New Roman"/>
                <a:cs typeface="Times New Roman"/>
              </a:rPr>
              <a:t>r</a:t>
            </a:r>
            <a:r>
              <a:rPr sz="2600" spc="4" dirty="0" smtClean="0">
                <a:latin typeface="Times New Roman"/>
                <a:cs typeface="Times New Roman"/>
              </a:rPr>
              <a:t>e</a:t>
            </a:r>
            <a:r>
              <a:rPr sz="2600" spc="-4" dirty="0" smtClean="0">
                <a:latin typeface="Times New Roman"/>
                <a:cs typeface="Times New Roman"/>
              </a:rPr>
              <a:t>a</a:t>
            </a:r>
            <a:r>
              <a:rPr sz="2600" spc="0" dirty="0" smtClean="0">
                <a:latin typeface="Times New Roman"/>
                <a:cs typeface="Times New Roman"/>
              </a:rPr>
              <a:t>is,</a:t>
            </a:r>
            <a:r>
              <a:rPr sz="2600" spc="184" dirty="0" smtClean="0">
                <a:latin typeface="Times New Roman"/>
                <a:cs typeface="Times New Roman"/>
              </a:rPr>
              <a:t> </a:t>
            </a:r>
            <a:r>
              <a:rPr sz="2600" spc="4" dirty="0" smtClean="0">
                <a:latin typeface="Times New Roman"/>
                <a:cs typeface="Times New Roman"/>
              </a:rPr>
              <a:t>e.g.</a:t>
            </a:r>
            <a:r>
              <a:rPr sz="2600" spc="0" dirty="0" smtClean="0">
                <a:latin typeface="Times New Roman"/>
                <a:cs typeface="Times New Roman"/>
              </a:rPr>
              <a:t>,</a:t>
            </a:r>
            <a:r>
              <a:rPr sz="2600" spc="268" dirty="0" smtClean="0">
                <a:latin typeface="Times New Roman"/>
                <a:cs typeface="Times New Roman"/>
              </a:rPr>
              <a:t> </a:t>
            </a:r>
            <a:r>
              <a:rPr sz="2600" spc="22" dirty="0" err="1" smtClean="0">
                <a:latin typeface="Times New Roman"/>
                <a:cs typeface="Times New Roman"/>
              </a:rPr>
              <a:t>o</a:t>
            </a:r>
            <a:r>
              <a:rPr sz="2600" spc="5" dirty="0" err="1" smtClean="0">
                <a:latin typeface="Times New Roman"/>
                <a:cs typeface="Times New Roman"/>
              </a:rPr>
              <a:t>pe</a:t>
            </a:r>
            <a:r>
              <a:rPr sz="2600" spc="0" dirty="0" err="1" smtClean="0">
                <a:latin typeface="Times New Roman"/>
                <a:cs typeface="Times New Roman"/>
              </a:rPr>
              <a:t>r</a:t>
            </a:r>
            <a:r>
              <a:rPr sz="2600" spc="11" dirty="0" err="1" smtClean="0">
                <a:latin typeface="Times New Roman"/>
                <a:cs typeface="Times New Roman"/>
              </a:rPr>
              <a:t>a</a:t>
            </a:r>
            <a:r>
              <a:rPr sz="2600" spc="5" dirty="0" err="1" smtClean="0">
                <a:latin typeface="Times New Roman"/>
                <a:cs typeface="Times New Roman"/>
              </a:rPr>
              <a:t>do</a:t>
            </a:r>
            <a:r>
              <a:rPr sz="2600" spc="0" dirty="0" err="1" smtClean="0">
                <a:latin typeface="Times New Roman"/>
                <a:cs typeface="Times New Roman"/>
              </a:rPr>
              <a:t>r</a:t>
            </a:r>
            <a:r>
              <a:rPr sz="2600" spc="16" dirty="0" err="1" smtClean="0">
                <a:latin typeface="Times New Roman"/>
                <a:cs typeface="Times New Roman"/>
              </a:rPr>
              <a:t>e</a:t>
            </a:r>
            <a:r>
              <a:rPr sz="2600" spc="0" dirty="0" err="1" smtClean="0">
                <a:latin typeface="Times New Roman"/>
                <a:cs typeface="Times New Roman"/>
              </a:rPr>
              <a:t>s</a:t>
            </a:r>
            <a:r>
              <a:rPr sz="2600" spc="85" dirty="0" smtClean="0">
                <a:latin typeface="Times New Roman"/>
                <a:cs typeface="Times New Roman"/>
              </a:rPr>
              <a:t> </a:t>
            </a:r>
            <a:r>
              <a:rPr sz="2600" spc="4" dirty="0" smtClean="0">
                <a:latin typeface="Times New Roman"/>
                <a:cs typeface="Times New Roman"/>
              </a:rPr>
              <a:t>ge</a:t>
            </a:r>
            <a:r>
              <a:rPr sz="2600" spc="0" dirty="0" smtClean="0">
                <a:latin typeface="Times New Roman"/>
                <a:cs typeface="Times New Roman"/>
              </a:rPr>
              <a:t>n</a:t>
            </a:r>
            <a:r>
              <a:rPr sz="2600" spc="4" dirty="0" smtClean="0">
                <a:latin typeface="Times New Roman"/>
                <a:cs typeface="Times New Roman"/>
              </a:rPr>
              <a:t>e</a:t>
            </a:r>
            <a:r>
              <a:rPr sz="2600" spc="9" dirty="0" smtClean="0">
                <a:latin typeface="Times New Roman"/>
                <a:cs typeface="Times New Roman"/>
              </a:rPr>
              <a:t>r</a:t>
            </a:r>
            <a:r>
              <a:rPr sz="2600" spc="-4" dirty="0" smtClean="0">
                <a:latin typeface="Times New Roman"/>
                <a:cs typeface="Times New Roman"/>
              </a:rPr>
              <a:t>a</a:t>
            </a:r>
            <a:r>
              <a:rPr sz="2600" spc="0" dirty="0" smtClean="0">
                <a:latin typeface="Times New Roman"/>
                <a:cs typeface="Times New Roman"/>
              </a:rPr>
              <a:t>l</a:t>
            </a:r>
            <a:r>
              <a:rPr sz="2600" spc="9" dirty="0" smtClean="0">
                <a:latin typeface="Times New Roman"/>
                <a:cs typeface="Times New Roman"/>
              </a:rPr>
              <a:t>i</a:t>
            </a:r>
            <a:r>
              <a:rPr sz="2600" spc="4" dirty="0" smtClean="0">
                <a:latin typeface="Times New Roman"/>
                <a:cs typeface="Times New Roman"/>
              </a:rPr>
              <a:t>z</a:t>
            </a:r>
            <a:r>
              <a:rPr sz="2600" spc="-4" dirty="0" smtClean="0">
                <a:latin typeface="Times New Roman"/>
                <a:cs typeface="Times New Roman"/>
              </a:rPr>
              <a:t>a</a:t>
            </a:r>
            <a:r>
              <a:rPr sz="2600" spc="4" dirty="0" smtClean="0">
                <a:latin typeface="Times New Roman"/>
                <a:cs typeface="Times New Roman"/>
              </a:rPr>
              <a:t>do</a:t>
            </a:r>
            <a:r>
              <a:rPr sz="2600" spc="0" dirty="0" smtClean="0">
                <a:latin typeface="Times New Roman"/>
                <a:cs typeface="Times New Roman"/>
              </a:rPr>
              <a:t>s</a:t>
            </a:r>
            <a:r>
              <a:rPr sz="2600" spc="189" dirty="0" smtClean="0">
                <a:latin typeface="Times New Roman"/>
                <a:cs typeface="Times New Roman"/>
              </a:rPr>
              <a:t> </a:t>
            </a:r>
            <a:r>
              <a:rPr sz="2600" spc="4" dirty="0" smtClean="0">
                <a:latin typeface="Times New Roman"/>
                <a:cs typeface="Times New Roman"/>
              </a:rPr>
              <a:t>d</a:t>
            </a:r>
            <a:r>
              <a:rPr sz="2600" spc="0" dirty="0" smtClean="0">
                <a:latin typeface="Times New Roman"/>
                <a:cs typeface="Times New Roman"/>
              </a:rPr>
              <a:t>e</a:t>
            </a:r>
            <a:r>
              <a:rPr sz="2600" spc="543" dirty="0" smtClean="0">
                <a:latin typeface="Times New Roman"/>
                <a:cs typeface="Times New Roman"/>
              </a:rPr>
              <a:t> </a:t>
            </a:r>
            <a:r>
              <a:rPr sz="2600" spc="4" dirty="0" smtClean="0">
                <a:latin typeface="Times New Roman"/>
                <a:cs typeface="Times New Roman"/>
              </a:rPr>
              <a:t>c</a:t>
            </a:r>
            <a:r>
              <a:rPr sz="2600" spc="0" dirty="0" smtClean="0">
                <a:latin typeface="Times New Roman"/>
                <a:cs typeface="Times New Roman"/>
              </a:rPr>
              <a:t>ru</a:t>
            </a:r>
            <a:r>
              <a:rPr sz="2600" spc="4" dirty="0" smtClean="0">
                <a:latin typeface="Times New Roman"/>
                <a:cs typeface="Times New Roman"/>
              </a:rPr>
              <a:t>z</a:t>
            </a:r>
            <a:r>
              <a:rPr sz="2600" spc="-4" dirty="0" smtClean="0">
                <a:latin typeface="Times New Roman"/>
                <a:cs typeface="Times New Roman"/>
              </a:rPr>
              <a:t>a</a:t>
            </a:r>
            <a:r>
              <a:rPr sz="2600" spc="4" dirty="0" smtClean="0">
                <a:latin typeface="Times New Roman"/>
                <a:cs typeface="Times New Roman"/>
              </a:rPr>
              <a:t>me</a:t>
            </a:r>
            <a:r>
              <a:rPr sz="2600" spc="14" dirty="0" smtClean="0">
                <a:latin typeface="Times New Roman"/>
                <a:cs typeface="Times New Roman"/>
              </a:rPr>
              <a:t>n</a:t>
            </a:r>
            <a:r>
              <a:rPr sz="2600" spc="0" dirty="0" smtClean="0">
                <a:latin typeface="Times New Roman"/>
                <a:cs typeface="Times New Roman"/>
              </a:rPr>
              <a:t>to </a:t>
            </a:r>
            <a:r>
              <a:rPr sz="2600" spc="-4" dirty="0" err="1" smtClean="0">
                <a:latin typeface="Times New Roman"/>
                <a:cs typeface="Times New Roman"/>
              </a:rPr>
              <a:t>a</a:t>
            </a:r>
            <a:r>
              <a:rPr sz="2600" spc="0" dirty="0" err="1" smtClean="0">
                <a:latin typeface="Times New Roman"/>
                <a:cs typeface="Times New Roman"/>
              </a:rPr>
              <a:t>r</a:t>
            </a:r>
            <a:r>
              <a:rPr sz="2600" spc="9" dirty="0" err="1" smtClean="0">
                <a:latin typeface="Times New Roman"/>
                <a:cs typeface="Times New Roman"/>
              </a:rPr>
              <a:t>i</a:t>
            </a:r>
            <a:r>
              <a:rPr sz="2600" spc="0" dirty="0" err="1" smtClean="0">
                <a:latin typeface="Times New Roman"/>
                <a:cs typeface="Times New Roman"/>
              </a:rPr>
              <a:t>t</a:t>
            </a:r>
            <a:r>
              <a:rPr sz="2600" spc="4" dirty="0" err="1" smtClean="0">
                <a:latin typeface="Times New Roman"/>
                <a:cs typeface="Times New Roman"/>
              </a:rPr>
              <a:t>mé</a:t>
            </a:r>
            <a:r>
              <a:rPr sz="2600" spc="0" dirty="0" err="1" smtClean="0">
                <a:latin typeface="Times New Roman"/>
                <a:cs typeface="Times New Roman"/>
              </a:rPr>
              <a:t>ti</a:t>
            </a:r>
            <a:r>
              <a:rPr sz="2600" spc="4" dirty="0" err="1" smtClean="0">
                <a:latin typeface="Times New Roman"/>
                <a:cs typeface="Times New Roman"/>
              </a:rPr>
              <a:t>co</a:t>
            </a:r>
            <a:r>
              <a:rPr sz="2600" spc="0" dirty="0" smtClean="0">
                <a:latin typeface="Times New Roman"/>
                <a:cs typeface="Times New Roman"/>
              </a:rPr>
              <a:t>.</a:t>
            </a:r>
            <a:endParaRPr lang="pt-BR" sz="2600" spc="0" dirty="0" smtClean="0">
              <a:latin typeface="Times New Roman"/>
              <a:cs typeface="Times New Roman"/>
            </a:endParaRPr>
          </a:p>
          <a:p>
            <a:pPr marL="756418" marR="332255" indent="-286518">
              <a:lnSpc>
                <a:spcPts val="3360"/>
              </a:lnSpc>
              <a:spcBef>
                <a:spcPts val="918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lang="pt-BR" sz="2600" b="1" dirty="0" smtClean="0">
                <a:latin typeface="Times New Roman"/>
                <a:cs typeface="Times New Roman"/>
              </a:rPr>
              <a:t>OBS: </a:t>
            </a:r>
            <a:r>
              <a:rPr lang="pt-BR" sz="2600" dirty="0" smtClean="0">
                <a:latin typeface="Times New Roman"/>
                <a:cs typeface="Times New Roman"/>
              </a:rPr>
              <a:t>Contudo, o benefício do uso da recombinação com p &gt; 2 depende do operador e do problema tratado.</a:t>
            </a:r>
            <a:endParaRPr lang="pt-BR" sz="2600" b="1" dirty="0" smtClean="0">
              <a:latin typeface="Times New Roman"/>
              <a:cs typeface="Times New Roman"/>
            </a:endParaRPr>
          </a:p>
          <a:p>
            <a:pPr marL="756418" marR="332255" indent="-286518">
              <a:lnSpc>
                <a:spcPts val="3360"/>
              </a:lnSpc>
              <a:spcBef>
                <a:spcPts val="918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3"/>
          <p:cNvSpPr txBox="1"/>
          <p:nvPr/>
        </p:nvSpPr>
        <p:spPr>
          <a:xfrm>
            <a:off x="2035039" y="1182370"/>
            <a:ext cx="631139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bin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lang="pt-BR"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Múltiplos Pais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2" y="1581098"/>
            <a:ext cx="60081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População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74575"/>
            <a:ext cx="8500542" cy="4410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2900" marR="2210294" indent="-342900" algn="ctr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spc="4" dirty="0" err="1" smtClean="0">
                <a:latin typeface="Times New Roman"/>
                <a:cs typeface="Times New Roman"/>
              </a:rPr>
              <a:t>O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sz="3200" spc="322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341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am</a:t>
            </a:r>
            <a:r>
              <a:rPr sz="3200" spc="19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mo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los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gené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endParaRPr sz="3200" dirty="0">
              <a:latin typeface="Times New Roman"/>
              <a:cs typeface="Times New Roman"/>
            </a:endParaRPr>
          </a:p>
          <a:p>
            <a:pPr marL="756418" marR="394497" indent="-286518">
              <a:lnSpc>
                <a:spcPct val="100328"/>
              </a:lnSpc>
              <a:spcBef>
                <a:spcPts val="637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800" spc="14" dirty="0" err="1" smtClean="0">
                <a:latin typeface="Times New Roman"/>
                <a:cs typeface="Times New Roman"/>
              </a:rPr>
              <a:t>C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1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5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ví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uo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1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ve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01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ex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m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13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ge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1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  <a:p>
            <a:pPr marL="756418" marR="61810" indent="-286518">
              <a:lnSpc>
                <a:spcPct val="100041"/>
              </a:lnSpc>
              <a:spcBef>
                <a:spcPts val="666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lang="pt-BR" sz="2800" spc="0" dirty="0" smtClean="0">
                <a:latin typeface="Times New Roman"/>
                <a:cs typeface="Times New Roman"/>
              </a:rPr>
              <a:t>Todo 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conj</a:t>
            </a:r>
            <a:r>
              <a:rPr sz="2800" spc="0" dirty="0" err="1" smtClean="0">
                <a:latin typeface="Times New Roman"/>
                <a:cs typeface="Times New Roman"/>
              </a:rPr>
              <a:t>un</a:t>
            </a:r>
            <a:r>
              <a:rPr sz="2800" spc="-16" dirty="0" err="1" smtClean="0">
                <a:latin typeface="Times New Roman"/>
                <a:cs typeface="Times New Roman"/>
              </a:rPr>
              <a:t>t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13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é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su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stit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í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01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ua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le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99658"/>
              </a:lnSpc>
              <a:spcBef>
                <a:spcPts val="794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pt-BR" sz="3200" spc="4" dirty="0" smtClean="0">
                <a:latin typeface="Times New Roman"/>
                <a:cs typeface="Times New Roman"/>
              </a:rPr>
              <a:t>Em </a:t>
            </a:r>
            <a:r>
              <a:rPr sz="3200" spc="-9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tr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216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v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5" dirty="0" smtClean="0">
                <a:latin typeface="Times New Roman"/>
                <a:cs typeface="Times New Roman"/>
              </a:rPr>
              <a:t>ten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18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x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497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mo</a:t>
            </a:r>
            <a:r>
              <a:rPr sz="3200" spc="4" dirty="0" err="1" smtClean="0">
                <a:latin typeface="Times New Roman"/>
                <a:cs typeface="Times New Roman"/>
              </a:rPr>
              <a:t>de</a:t>
            </a:r>
            <a:r>
              <a:rPr sz="3200" spc="0" dirty="0" err="1" smtClean="0">
                <a:latin typeface="Times New Roman"/>
                <a:cs typeface="Times New Roman"/>
              </a:rPr>
              <a:t>los</a:t>
            </a:r>
            <a:r>
              <a:rPr sz="3200" spc="184" dirty="0" smtClean="0">
                <a:latin typeface="Times New Roman"/>
                <a:cs typeface="Times New Roman"/>
              </a:rPr>
              <a:t> </a:t>
            </a:r>
            <a:r>
              <a:rPr lang="pt-BR" sz="3200" i="1" spc="4" dirty="0" err="1" smtClean="0">
                <a:latin typeface="Times New Roman"/>
                <a:cs typeface="Times New Roman"/>
              </a:rPr>
              <a:t>steady</a:t>
            </a:r>
            <a:r>
              <a:rPr lang="pt-BR" sz="3200" spc="4" dirty="0" err="1" smtClean="0">
                <a:latin typeface="Times New Roman"/>
                <a:cs typeface="Times New Roman"/>
              </a:rPr>
              <a:t>-</a:t>
            </a:r>
            <a:r>
              <a:rPr lang="pt-BR" sz="3200" i="1" spc="4" dirty="0" err="1" smtClean="0">
                <a:latin typeface="Times New Roman"/>
                <a:cs typeface="Times New Roman"/>
              </a:rPr>
              <a:t>state</a:t>
            </a:r>
            <a:endParaRPr sz="3200" dirty="0">
              <a:latin typeface="Times New Roman"/>
              <a:cs typeface="Times New Roman"/>
            </a:endParaRPr>
          </a:p>
          <a:p>
            <a:pPr marL="755649" marR="57398" indent="-285750">
              <a:lnSpc>
                <a:spcPct val="95825"/>
              </a:lnSpc>
              <a:spcBef>
                <a:spcPts val="679"/>
              </a:spcBef>
              <a:buFont typeface="Arial" panose="020B0604020202020204" pitchFamily="34" charset="0"/>
              <a:buChar char="•"/>
            </a:pPr>
            <a:r>
              <a:rPr sz="2800" spc="4" dirty="0" smtClean="0">
                <a:latin typeface="Times New Roman"/>
                <a:cs typeface="Times New Roman"/>
              </a:rPr>
              <a:t>Um</a:t>
            </a:r>
            <a:r>
              <a:rPr sz="2800" spc="348" dirty="0" smtClean="0">
                <a:latin typeface="Times New Roman"/>
                <a:cs typeface="Times New Roman"/>
              </a:rPr>
              <a:t> </a:t>
            </a:r>
            <a:r>
              <a:rPr lang="pt-BR" sz="2800" spc="4" dirty="0" smtClean="0">
                <a:latin typeface="Times New Roman"/>
                <a:cs typeface="Times New Roman"/>
              </a:rPr>
              <a:t>filho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é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ri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lang="pt-BR"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501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ge</a:t>
            </a:r>
            <a:r>
              <a:rPr sz="2800" spc="11" dirty="0" err="1" smtClean="0">
                <a:latin typeface="Times New Roman"/>
                <a:cs typeface="Times New Roman"/>
              </a:rPr>
              <a:t>ra</a:t>
            </a:r>
            <a:r>
              <a:rPr lang="pt-BR" sz="2800" spc="5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  <a:p>
            <a:pPr marL="755649" marR="57398" indent="-285750">
              <a:lnSpc>
                <a:spcPct val="95825"/>
              </a:lnSpc>
              <a:spcBef>
                <a:spcPts val="679"/>
              </a:spcBef>
              <a:buFont typeface="Arial" panose="020B0604020202020204" pitchFamily="34" charset="0"/>
              <a:buChar char="•"/>
            </a:pPr>
            <a:r>
              <a:rPr sz="2800" spc="4" dirty="0" smtClean="0">
                <a:latin typeface="Times New Roman"/>
                <a:cs typeface="Times New Roman"/>
              </a:rPr>
              <a:t>Um </a:t>
            </a:r>
            <a:r>
              <a:rPr sz="2800" spc="4" dirty="0" err="1">
                <a:latin typeface="Times New Roman"/>
                <a:cs typeface="Times New Roman"/>
              </a:rPr>
              <a:t>membro</a:t>
            </a:r>
            <a:r>
              <a:rPr sz="2800" spc="4" dirty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da </a:t>
            </a:r>
            <a:r>
              <a:rPr sz="2800" spc="4" dirty="0" err="1">
                <a:latin typeface="Times New Roman"/>
                <a:cs typeface="Times New Roman"/>
              </a:rPr>
              <a:t>popula</a:t>
            </a:r>
            <a:r>
              <a:rPr lang="pt-BR" sz="2800" spc="4" dirty="0" err="1">
                <a:latin typeface="Times New Roman"/>
                <a:cs typeface="Times New Roman"/>
              </a:rPr>
              <a:t>ção</a:t>
            </a:r>
            <a:r>
              <a:rPr sz="2800" spc="4" dirty="0">
                <a:latin typeface="Times New Roman"/>
                <a:cs typeface="Times New Roman"/>
              </a:rPr>
              <a:t> é substituído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840733" y="2515771"/>
            <a:ext cx="7542141" cy="14086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56441" indent="-342900">
              <a:lnSpc>
                <a:spcPts val="3629"/>
              </a:lnSpc>
              <a:spcBef>
                <a:spcPts val="181"/>
              </a:spcBef>
              <a:buFont typeface="Arial" panose="020B0604020202020204" pitchFamily="34" charset="0"/>
              <a:buChar char="•"/>
            </a:pPr>
            <a:r>
              <a:rPr sz="3350" i="1" spc="-4" dirty="0" smtClean="0">
                <a:latin typeface="Times New Roman"/>
                <a:cs typeface="Times New Roman"/>
              </a:rPr>
              <a:t>G</a:t>
            </a:r>
            <a:r>
              <a:rPr sz="3350" i="1" spc="0" dirty="0" smtClean="0">
                <a:latin typeface="Times New Roman"/>
                <a:cs typeface="Times New Roman"/>
              </a:rPr>
              <a:t>a</a:t>
            </a:r>
            <a:r>
              <a:rPr sz="3350" i="1" spc="4" dirty="0" smtClean="0">
                <a:latin typeface="Times New Roman"/>
                <a:cs typeface="Times New Roman"/>
              </a:rPr>
              <a:t>p</a:t>
            </a:r>
            <a:r>
              <a:rPr lang="pt-BR" sz="3350" i="1" spc="0" dirty="0" smtClean="0">
                <a:latin typeface="Times New Roman"/>
                <a:cs typeface="Times New Roman"/>
              </a:rPr>
              <a:t> </a:t>
            </a:r>
            <a:r>
              <a:rPr lang="pt-BR" sz="3350" spc="0" dirty="0" smtClean="0">
                <a:latin typeface="Times New Roman"/>
                <a:cs typeface="Times New Roman"/>
              </a:rPr>
              <a:t>Geracional</a:t>
            </a:r>
            <a:endParaRPr sz="3350" i="1" dirty="0">
              <a:latin typeface="Times New Roman"/>
              <a:cs typeface="Times New Roman"/>
            </a:endParaRPr>
          </a:p>
          <a:p>
            <a:pPr marL="812806" indent="-342900">
              <a:lnSpc>
                <a:spcPts val="4250"/>
              </a:lnSpc>
              <a:spcBef>
                <a:spcPts val="31"/>
              </a:spcBef>
              <a:buFont typeface="Arial" panose="020B0604020202020204" pitchFamily="34" charset="0"/>
              <a:buChar char="•"/>
            </a:pPr>
            <a:r>
              <a:rPr sz="4200" spc="0" baseline="8282" dirty="0" err="1" smtClean="0">
                <a:latin typeface="Times New Roman"/>
                <a:cs typeface="Times New Roman"/>
              </a:rPr>
              <a:t>S</a:t>
            </a:r>
            <a:r>
              <a:rPr sz="4200" spc="4" baseline="8282" dirty="0" err="1" smtClean="0">
                <a:latin typeface="Times New Roman"/>
                <a:cs typeface="Times New Roman"/>
              </a:rPr>
              <a:t>ej</a:t>
            </a:r>
            <a:r>
              <a:rPr sz="4200" spc="0" baseline="8282" dirty="0" err="1" smtClean="0">
                <a:latin typeface="Times New Roman"/>
                <a:cs typeface="Times New Roman"/>
              </a:rPr>
              <a:t>a</a:t>
            </a:r>
            <a:r>
              <a:rPr sz="4200" spc="629" baseline="8282" dirty="0" smtClean="0">
                <a:latin typeface="Times New Roman"/>
                <a:cs typeface="Times New Roman"/>
              </a:rPr>
              <a:t> </a:t>
            </a:r>
            <a:r>
              <a:rPr lang="pt-BR" sz="4200" spc="0" baseline="8282" dirty="0" smtClean="0">
                <a:latin typeface="Times New Roman"/>
                <a:cs typeface="Times New Roman"/>
              </a:rPr>
              <a:t>o tamanho da população</a:t>
            </a:r>
            <a:r>
              <a:rPr sz="4200" spc="408" baseline="8282" dirty="0" smtClean="0">
                <a:latin typeface="Times New Roman"/>
                <a:cs typeface="Times New Roman"/>
              </a:rPr>
              <a:t> </a:t>
            </a:r>
            <a:r>
              <a:rPr sz="4200" spc="0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4200" spc="239" baseline="828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49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2806" marR="56441" indent="-342900">
              <a:lnSpc>
                <a:spcPts val="3210"/>
              </a:lnSpc>
              <a:buFont typeface="Arial" panose="020B0604020202020204" pitchFamily="34" charset="0"/>
              <a:buChar char="•"/>
            </a:pPr>
            <a:r>
              <a:rPr sz="4200" spc="0" baseline="207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4200" spc="4" baseline="207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</a:t>
            </a:r>
            <a:r>
              <a:rPr sz="4200" spc="0" baseline="207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4200" spc="629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4200" spc="408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4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sz="4200" spc="14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4200" spc="-4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4200" spc="0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sz="4200" spc="9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4200" spc="4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4200" spc="9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4200" spc="4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4200" spc="0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4200" spc="179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4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4200" spc="0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4200" spc="538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14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4200" spc="0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4200" spc="4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4200" spc="0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sz="4200" spc="194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5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r>
              <a:rPr sz="4200" spc="0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4200" spc="11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4200" spc="5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4200" spc="0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4200" spc="136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4200" spc="254" baseline="20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122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97939" y="3993696"/>
            <a:ext cx="7414364" cy="17107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marR="3472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sz="2800" spc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7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800" spc="-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spc="9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800" spc="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λ</a:t>
            </a:r>
            <a:r>
              <a:rPr lang="pt-BR" sz="2800" spc="-11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(&lt;</a:t>
            </a:r>
            <a:r>
              <a:rPr lang="pt-BR" sz="2800" spc="4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µ)</a:t>
            </a:r>
            <a:r>
              <a:rPr lang="pt-BR" sz="2800" spc="1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800" spc="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pt-BR"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800" spc="1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t-BR"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800" spc="1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</a:t>
            </a:r>
            <a:r>
              <a:rPr lang="pt-BR"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800" spc="18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9211">
              <a:lnSpc>
                <a:spcPts val="3025"/>
              </a:lnSpc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substituídos</a:t>
            </a:r>
            <a:r>
              <a:rPr lang="pt-BR"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 λ indivíduos novos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marR="16084" indent="-285750">
              <a:lnSpc>
                <a:spcPts val="3835"/>
              </a:lnSpc>
              <a:buFont typeface="Arial" panose="020B0604020202020204" pitchFamily="34" charset="0"/>
              <a:buChar char="•"/>
            </a:pPr>
            <a:r>
              <a:rPr sz="2800" spc="4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800" spc="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</a:t>
            </a:r>
            <a:r>
              <a:rPr lang="pt-BR"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ã</a:t>
            </a:r>
            <a:r>
              <a:rPr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 </a:t>
            </a:r>
            <a:r>
              <a:rPr sz="2800" spc="4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λ/µ</a:t>
            </a:r>
            <a:r>
              <a:rPr lang="pt-BR" sz="2800" spc="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define os Gaps </a:t>
            </a:r>
            <a:r>
              <a:rPr lang="pt-BR"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Geracionais </a:t>
            </a:r>
            <a:r>
              <a:rPr lang="pt-BR" sz="2800" spc="4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percentagem da população que é substituída</a:t>
            </a:r>
          </a:p>
          <a:p>
            <a:pPr marL="298450" marR="16084" indent="-285750">
              <a:lnSpc>
                <a:spcPts val="3835"/>
              </a:lnSpc>
              <a:spcBef>
                <a:spcPts val="40"/>
              </a:spcBef>
              <a:buFont typeface="Arial" panose="020B0604020202020204" pitchFamily="34" charset="0"/>
              <a:buChar char="•"/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84450" y="5811089"/>
            <a:ext cx="7330949" cy="1199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4837" marR="46309" indent="-171450">
              <a:lnSpc>
                <a:spcPct val="95825"/>
              </a:lnSpc>
              <a:spcBef>
                <a:spcPts val="228"/>
              </a:spcBef>
              <a:buFont typeface="Arial" panose="020B0604020202020204" pitchFamily="34" charset="0"/>
              <a:buChar char="•"/>
            </a:pP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od</a:t>
            </a:r>
            <a:r>
              <a:rPr sz="2400" spc="-4" dirty="0" err="1" smtClean="0">
                <a:latin typeface="Times New Roman"/>
                <a:cs typeface="Times New Roman"/>
              </a:rPr>
              <a:t>el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G</a:t>
            </a:r>
            <a:r>
              <a:rPr sz="2400" spc="-13" dirty="0" smtClean="0">
                <a:latin typeface="Times New Roman"/>
                <a:cs typeface="Times New Roman"/>
              </a:rPr>
              <a:t>E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93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GEN</a:t>
            </a:r>
            <a:r>
              <a:rPr sz="2400" spc="0" dirty="0" smtClean="0">
                <a:latin typeface="Times New Roman"/>
                <a:cs typeface="Times New Roman"/>
              </a:rPr>
              <a:t>ET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34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G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THM</a:t>
            </a:r>
            <a:r>
              <a:rPr sz="2400" spc="8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smtClean="0">
                <a:latin typeface="Times New Roman"/>
                <a:cs typeface="Times New Roman"/>
              </a:rPr>
              <a:t>GG</a:t>
            </a:r>
            <a:r>
              <a:rPr sz="2400" spc="0" dirty="0" smtClean="0">
                <a:latin typeface="Times New Roman"/>
                <a:cs typeface="Times New Roman"/>
              </a:rPr>
              <a:t>A)</a:t>
            </a:r>
            <a:endParaRPr sz="2400" dirty="0">
              <a:latin typeface="Times New Roman"/>
              <a:cs typeface="Times New Roman"/>
            </a:endParaRPr>
          </a:p>
          <a:p>
            <a:pPr marL="354837" indent="-171450">
              <a:lnSpc>
                <a:spcPts val="3279"/>
              </a:lnSpc>
              <a:spcBef>
                <a:spcPts val="164"/>
              </a:spcBef>
              <a:buFont typeface="Arial" panose="020B0604020202020204" pitchFamily="34" charset="0"/>
              <a:buChar char="•"/>
            </a:pPr>
            <a:r>
              <a:rPr sz="2400" spc="0" dirty="0" err="1" smtClean="0">
                <a:latin typeface="Times New Roman"/>
                <a:cs typeface="Times New Roman"/>
              </a:rPr>
              <a:t>U</a:t>
            </a:r>
            <a:r>
              <a:rPr sz="2400" spc="-4" dirty="0" err="1" smtClean="0">
                <a:latin typeface="Times New Roman"/>
                <a:cs typeface="Times New Roman"/>
              </a:rPr>
              <a:t>s</a:t>
            </a: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-9" dirty="0" err="1" smtClean="0">
                <a:latin typeface="Times New Roman"/>
                <a:cs typeface="Times New Roman"/>
              </a:rPr>
              <a:t>t</a:t>
            </a:r>
            <a:r>
              <a:rPr sz="2400" spc="0" dirty="0" err="1" smtClean="0">
                <a:latin typeface="Times New Roman"/>
                <a:cs typeface="Times New Roman"/>
              </a:rPr>
              <a:t>e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sz="2400" spc="-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400" spc="-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38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pli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50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11" dirty="0" smtClean="0">
                <a:latin typeface="Times New Roman"/>
                <a:cs typeface="Times New Roman"/>
              </a:rPr>
              <a:t> </a:t>
            </a:r>
            <a:r>
              <a:rPr sz="2500" spc="4" dirty="0" smtClean="0">
                <a:latin typeface="Times New Roman"/>
                <a:cs typeface="Times New Roman"/>
              </a:rPr>
              <a:t>g</a:t>
            </a:r>
            <a:r>
              <a:rPr sz="2500" spc="0" dirty="0" smtClean="0">
                <a:latin typeface="Times New Roman"/>
                <a:cs typeface="Times New Roman"/>
              </a:rPr>
              <a:t>ap</a:t>
            </a:r>
            <a:r>
              <a:rPr sz="2500" spc="40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400" spc="-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4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9"/>
          <p:cNvSpPr txBox="1"/>
          <p:nvPr/>
        </p:nvSpPr>
        <p:spPr>
          <a:xfrm>
            <a:off x="1688082" y="1581098"/>
            <a:ext cx="60081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População</a:t>
            </a:r>
            <a:endParaRPr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6252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688082" y="1633191"/>
            <a:ext cx="6998717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lang="pt-BR"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lang="pt-BR"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Baseada em fitness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32181"/>
            <a:ext cx="7723348" cy="43693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marR="39873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9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oco</a:t>
            </a:r>
            <a:r>
              <a:rPr sz="2800" spc="0" dirty="0" smtClean="0">
                <a:latin typeface="Times New Roman"/>
                <a:cs typeface="Times New Roman"/>
              </a:rPr>
              <a:t>rr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 </a:t>
            </a:r>
            <a:r>
              <a:rPr sz="2800" spc="19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lu</a:t>
            </a:r>
            <a:r>
              <a:rPr sz="2800" spc="14" dirty="0" smtClean="0">
                <a:latin typeface="Times New Roman"/>
                <a:cs typeface="Times New Roman"/>
              </a:rPr>
              <a:t>g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755649" marR="39873" indent="-285750">
              <a:lnSpc>
                <a:spcPct val="95825"/>
              </a:lnSpc>
              <a:spcBef>
                <a:spcPts val="228"/>
              </a:spcBef>
              <a:buFont typeface="Arial" panose="020B0604020202020204" pitchFamily="34" charset="0"/>
              <a:buChar char="•"/>
            </a:pPr>
            <a:r>
              <a:rPr sz="2400" spc="-4" dirty="0" err="1" smtClean="0">
                <a:latin typeface="Times New Roman"/>
                <a:cs typeface="Times New Roman"/>
              </a:rPr>
              <a:t>Se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lang="pt-BR" sz="2400" spc="9" dirty="0" err="1" smtClean="0">
                <a:latin typeface="Times New Roman"/>
                <a:cs typeface="Times New Roman"/>
              </a:rPr>
              <a:t>ção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lang="pt-BR" sz="2400" spc="4" dirty="0" smtClean="0">
                <a:latin typeface="Times New Roman"/>
                <a:cs typeface="Times New Roman"/>
              </a:rPr>
              <a:t>de pais na geração atual</a:t>
            </a:r>
            <a:endParaRPr sz="2400" dirty="0">
              <a:latin typeface="Times New Roman"/>
              <a:cs typeface="Times New Roman"/>
            </a:endParaRPr>
          </a:p>
          <a:p>
            <a:pPr marL="756418" indent="-286518">
              <a:lnSpc>
                <a:spcPts val="2590"/>
              </a:lnSpc>
              <a:spcBef>
                <a:spcPts val="694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400" spc="-4" dirty="0" err="1" smtClean="0">
                <a:latin typeface="Times New Roman"/>
                <a:cs typeface="Times New Roman"/>
              </a:rPr>
              <a:t>Se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lang="pt-BR" sz="2400" spc="9" dirty="0" err="1" smtClean="0">
                <a:latin typeface="Times New Roman"/>
                <a:cs typeface="Times New Roman"/>
              </a:rPr>
              <a:t>ção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48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+</a:t>
            </a:r>
            <a:r>
              <a:rPr sz="2400" spc="-8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</a:t>
            </a:r>
            <a:r>
              <a:rPr sz="2400" spc="12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5" dirty="0" err="1" smtClean="0">
                <a:latin typeface="Times New Roman"/>
                <a:cs typeface="Times New Roman"/>
              </a:rPr>
              <a:t>g</a:t>
            </a:r>
            <a:r>
              <a:rPr sz="2400" spc="-5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ra</a:t>
            </a:r>
            <a:r>
              <a:rPr lang="pt-BR" sz="2400" spc="-5" dirty="0" err="1" smtClean="0">
                <a:latin typeface="Times New Roman"/>
                <a:cs typeface="Times New Roman"/>
              </a:rPr>
              <a:t>ção</a:t>
            </a:r>
            <a:r>
              <a:rPr sz="2400" spc="8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4" dirty="0" err="1" smtClean="0">
                <a:latin typeface="Times New Roman"/>
                <a:cs typeface="Times New Roman"/>
              </a:rPr>
              <a:t>ó</a:t>
            </a:r>
            <a:r>
              <a:rPr sz="2400" spc="-14" dirty="0" err="1" smtClean="0">
                <a:latin typeface="Times New Roman"/>
                <a:cs typeface="Times New Roman"/>
              </a:rPr>
              <a:t>x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ma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5" dirty="0" err="1" smtClean="0">
                <a:latin typeface="Times New Roman"/>
                <a:cs typeface="Times New Roman"/>
              </a:rPr>
              <a:t>g</a:t>
            </a:r>
            <a:r>
              <a:rPr sz="2400" spc="-16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ra</a:t>
            </a:r>
            <a:r>
              <a:rPr lang="pt-BR" sz="2400" spc="-5" dirty="0" err="1" smtClean="0">
                <a:latin typeface="Times New Roman"/>
                <a:cs typeface="Times New Roman"/>
              </a:rPr>
              <a:t>ção</a:t>
            </a:r>
            <a:r>
              <a:rPr sz="2400" spc="9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err="1" smtClean="0">
                <a:latin typeface="Times New Roman"/>
                <a:cs typeface="Times New Roman"/>
              </a:rPr>
              <a:t>se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9" dirty="0" err="1" smtClean="0">
                <a:latin typeface="Times New Roman"/>
                <a:cs typeface="Times New Roman"/>
              </a:rPr>
              <a:t>e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3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so</a:t>
            </a:r>
            <a:r>
              <a:rPr sz="2400" spc="4" dirty="0" smtClean="0">
                <a:latin typeface="Times New Roman"/>
                <a:cs typeface="Times New Roman"/>
              </a:rPr>
              <a:t>b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viv</a:t>
            </a:r>
            <a:r>
              <a:rPr sz="2400" spc="-4" dirty="0" smtClean="0">
                <a:latin typeface="Times New Roman"/>
                <a:cs typeface="Times New Roman"/>
              </a:rPr>
              <a:t>ê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a)</a:t>
            </a:r>
            <a:endParaRPr sz="2400" dirty="0">
              <a:latin typeface="Times New Roman"/>
              <a:cs typeface="Times New Roman"/>
            </a:endParaRPr>
          </a:p>
          <a:p>
            <a:pPr marL="355599" marR="290533" indent="-342899">
              <a:lnSpc>
                <a:spcPts val="3020"/>
              </a:lnSpc>
              <a:spcBef>
                <a:spcPts val="723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266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ope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1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58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b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h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ob</a:t>
            </a:r>
            <a:r>
              <a:rPr sz="2800" spc="0" dirty="0" err="1" smtClean="0">
                <a:latin typeface="Times New Roman"/>
                <a:cs typeface="Times New Roman"/>
              </a:rPr>
              <a:t>re</a:t>
            </a:r>
            <a:r>
              <a:rPr sz="2800" spc="0" dirty="0" smtClean="0">
                <a:latin typeface="Times New Roman"/>
                <a:cs typeface="Times New Roman"/>
              </a:rPr>
              <a:t> a 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14" dirty="0" err="1" smtClean="0">
                <a:latin typeface="Times New Roman"/>
                <a:cs typeface="Times New Roman"/>
              </a:rPr>
              <a:t>d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e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lang="pt-BR" sz="2800" spc="0" dirty="0" smtClean="0">
                <a:latin typeface="Times New Roman"/>
                <a:cs typeface="Times New Roman"/>
              </a:rPr>
              <a:t>s</a:t>
            </a:r>
            <a:r>
              <a:rPr sz="2800" spc="436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iv</a:t>
            </a:r>
            <a:r>
              <a:rPr sz="2800" spc="9" dirty="0" err="1" smtClean="0">
                <a:latin typeface="Times New Roman"/>
                <a:cs typeface="Times New Roman"/>
              </a:rPr>
              <a:t>í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uo</a:t>
            </a:r>
            <a:r>
              <a:rPr lang="pt-BR"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755649" marR="39873" indent="-285750">
              <a:lnSpc>
                <a:spcPct val="95825"/>
              </a:lnSpc>
              <a:spcBef>
                <a:spcPts val="229"/>
              </a:spcBef>
              <a:buFont typeface="Arial" panose="020B0604020202020204" pitchFamily="34" charset="0"/>
              <a:buChar char="•"/>
            </a:pPr>
            <a:r>
              <a:rPr lang="pt-BR" sz="2400" spc="-4" dirty="0" smtClean="0">
                <a:latin typeface="Times New Roman"/>
                <a:cs typeface="Times New Roman"/>
              </a:rPr>
              <a:t>São</a:t>
            </a:r>
            <a:r>
              <a:rPr sz="2400" spc="44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nd</a:t>
            </a:r>
            <a:r>
              <a:rPr sz="2400" spc="-4" dirty="0" smtClean="0">
                <a:latin typeface="Times New Roman"/>
                <a:cs typeface="Times New Roman"/>
              </a:rPr>
              <a:t>en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56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ese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t</a:t>
            </a:r>
            <a:r>
              <a:rPr sz="2400" spc="-9" dirty="0" err="1" smtClean="0">
                <a:latin typeface="Times New Roman"/>
                <a:cs typeface="Times New Roman"/>
              </a:rPr>
              <a:t>a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endParaRPr sz="2400" dirty="0">
              <a:latin typeface="Times New Roman"/>
              <a:cs typeface="Times New Roman"/>
            </a:endParaRPr>
          </a:p>
          <a:p>
            <a:pPr marL="298450" marR="39873" indent="-285750">
              <a:lnSpc>
                <a:spcPct val="95825"/>
              </a:lnSpc>
              <a:spcBef>
                <a:spcPts val="502"/>
              </a:spcBef>
              <a:buFont typeface="Arial" panose="020B0604020202020204" pitchFamily="34" charset="0"/>
              <a:buChar char="•"/>
            </a:pPr>
            <a:r>
              <a:rPr sz="2800" spc="0" dirty="0" err="1" smtClean="0">
                <a:latin typeface="Times New Roman"/>
                <a:cs typeface="Times New Roman"/>
              </a:rPr>
              <a:t>Distin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ntre</a:t>
            </a:r>
            <a:r>
              <a:rPr sz="2800" spc="310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1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  <a:p>
            <a:pPr marL="755649" marR="39873" indent="-285750">
              <a:lnSpc>
                <a:spcPct val="95825"/>
              </a:lnSpc>
              <a:spcBef>
                <a:spcPts val="380"/>
              </a:spcBef>
              <a:buFont typeface="Arial" panose="020B0604020202020204" pitchFamily="34" charset="0"/>
              <a:buChar char="•"/>
            </a:pPr>
            <a:r>
              <a:rPr sz="2400" spc="5" dirty="0" err="1" smtClean="0">
                <a:latin typeface="Times New Roman"/>
                <a:cs typeface="Times New Roman"/>
              </a:rPr>
              <a:t>Op</a:t>
            </a:r>
            <a:r>
              <a:rPr sz="2400" spc="-5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ra</a:t>
            </a:r>
            <a:r>
              <a:rPr sz="2400" spc="-5" dirty="0" err="1" smtClean="0">
                <a:latin typeface="Times New Roman"/>
                <a:cs typeface="Times New Roman"/>
              </a:rPr>
              <a:t>d</a:t>
            </a:r>
            <a:r>
              <a:rPr sz="2400" spc="5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5" dirty="0" err="1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0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fin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lang="pt-BR" sz="2400" spc="0" dirty="0" smtClean="0">
                <a:latin typeface="Times New Roman"/>
                <a:cs typeface="Times New Roman"/>
              </a:rPr>
              <a:t>m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47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b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ilid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se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endParaRPr sz="2400" dirty="0">
              <a:latin typeface="Times New Roman"/>
              <a:cs typeface="Times New Roman"/>
            </a:endParaRPr>
          </a:p>
          <a:p>
            <a:pPr marL="756408" marR="613346" indent="-286509">
              <a:lnSpc>
                <a:spcPts val="2590"/>
              </a:lnSpc>
              <a:spcBef>
                <a:spcPts val="694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-4" dirty="0" err="1" smtClean="0">
                <a:latin typeface="Times New Roman"/>
                <a:cs typeface="Times New Roman"/>
              </a:rPr>
              <a:t>g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-9" dirty="0" err="1" smtClean="0">
                <a:latin typeface="Times New Roman"/>
                <a:cs typeface="Times New Roman"/>
              </a:rPr>
              <a:t>t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4" dirty="0" err="1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lang="pt-BR" sz="2400" spc="4" dirty="0">
                <a:latin typeface="Times New Roman"/>
                <a:cs typeface="Times New Roman"/>
              </a:rPr>
              <a:t>d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-9" dirty="0" err="1" smtClean="0">
                <a:latin typeface="Times New Roman"/>
                <a:cs typeface="Times New Roman"/>
              </a:rPr>
              <a:t>f</a:t>
            </a:r>
            <a:r>
              <a:rPr sz="2400" spc="4" dirty="0" err="1" smtClean="0">
                <a:latin typeface="Times New Roman"/>
                <a:cs typeface="Times New Roman"/>
              </a:rPr>
              <a:t>in</a:t>
            </a:r>
            <a:r>
              <a:rPr sz="2400" spc="0" dirty="0" err="1" smtClean="0">
                <a:latin typeface="Times New Roman"/>
                <a:cs typeface="Times New Roman"/>
              </a:rPr>
              <a:t>e</a:t>
            </a:r>
            <a:r>
              <a:rPr lang="pt-BR" sz="2400" spc="0" dirty="0" smtClean="0">
                <a:latin typeface="Times New Roman"/>
                <a:cs typeface="Times New Roman"/>
              </a:rPr>
              <a:t>m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co</a:t>
            </a:r>
            <a:r>
              <a:rPr sz="2400" spc="0" dirty="0" smtClean="0">
                <a:latin typeface="Times New Roman"/>
                <a:cs typeface="Times New Roman"/>
              </a:rPr>
              <a:t>mo</a:t>
            </a:r>
            <a:r>
              <a:rPr sz="2400" spc="54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462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-14" dirty="0" err="1" smtClean="0">
                <a:latin typeface="Times New Roman"/>
                <a:cs typeface="Times New Roman"/>
              </a:rPr>
              <a:t>r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4" dirty="0" err="1" smtClean="0">
                <a:latin typeface="Times New Roman"/>
                <a:cs typeface="Times New Roman"/>
              </a:rPr>
              <a:t>b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bilid</a:t>
            </a:r>
            <a:r>
              <a:rPr sz="2400" spc="-9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lang="pt-BR" sz="2400" spc="-4" dirty="0" smtClean="0">
                <a:latin typeface="Times New Roman"/>
                <a:cs typeface="Times New Roman"/>
              </a:rPr>
              <a:t>são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pl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14188" y="2817876"/>
            <a:ext cx="123443" cy="379475"/>
          </a:xfrm>
          <a:custGeom>
            <a:avLst/>
            <a:gdLst/>
            <a:ahLst/>
            <a:cxnLst/>
            <a:rect l="l" t="t" r="r" b="b"/>
            <a:pathLst>
              <a:path w="123443" h="379475">
                <a:moveTo>
                  <a:pt x="123443" y="0"/>
                </a:moveTo>
                <a:lnTo>
                  <a:pt x="0" y="379475"/>
                </a:lnTo>
              </a:path>
            </a:pathLst>
          </a:custGeom>
          <a:ln w="1314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962402" y="910538"/>
            <a:ext cx="619099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Implementação: AGS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33" y="2429960"/>
            <a:ext cx="6573131" cy="3475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2735"/>
              </a:lnSpc>
              <a:spcBef>
                <a:spcPts val="136"/>
              </a:spcBef>
              <a:buFont typeface="Arial" panose="020B0604020202020204" pitchFamily="34" charset="0"/>
              <a:buChar char="•"/>
            </a:pPr>
            <a:r>
              <a:rPr sz="2400" spc="-4" dirty="0" err="1" smtClean="0">
                <a:latin typeface="Times New Roman"/>
                <a:cs typeface="Times New Roman"/>
              </a:rPr>
              <a:t>N</a:t>
            </a:r>
            <a:r>
              <a:rPr sz="2400" spc="4" dirty="0" err="1" smtClean="0">
                <a:latin typeface="Times New Roman"/>
                <a:cs typeface="Times New Roman"/>
              </a:rPr>
              <a:t>ú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ro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-5" dirty="0" err="1" smtClean="0">
                <a:latin typeface="Times New Roman"/>
                <a:cs typeface="Times New Roman"/>
              </a:rPr>
              <a:t>es</a:t>
            </a:r>
            <a:r>
              <a:rPr sz="2400" spc="5" dirty="0" err="1" smtClean="0">
                <a:latin typeface="Times New Roman"/>
                <a:cs typeface="Times New Roman"/>
              </a:rPr>
              <a:t>p</a:t>
            </a:r>
            <a:r>
              <a:rPr sz="2400" spc="-5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ra</a:t>
            </a:r>
            <a:r>
              <a:rPr sz="2400" spc="-5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sz="2400" spc="16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ópi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4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ndiv</a:t>
            </a:r>
            <a:r>
              <a:rPr sz="2400" spc="-4" dirty="0" smtClean="0">
                <a:latin typeface="Times New Roman"/>
                <a:cs typeface="Times New Roman"/>
              </a:rPr>
              <a:t>íd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34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i</a:t>
            </a:r>
            <a:endParaRPr sz="25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98010" y="2816969"/>
            <a:ext cx="1408429" cy="4058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95"/>
              </a:lnSpc>
              <a:spcBef>
                <a:spcPts val="159"/>
              </a:spcBef>
            </a:pPr>
            <a:r>
              <a:rPr sz="3750" i="1" spc="154" baseline="104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3750" spc="69" baseline="104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3750" i="1" spc="-59" baseline="104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175" i="1" spc="0" baseline="-799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175" i="1" spc="-45" baseline="-799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750" spc="0" baseline="104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sz="3750" spc="-63" baseline="104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750" spc="0" baseline="618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3750" spc="46" baseline="618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975" spc="0" baseline="583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sz="3975" spc="-429" baseline="583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750" spc="0" baseline="6187" dirty="0" smtClean="0">
                <a:latin typeface="Meiryo"/>
                <a:cs typeface="Meiryo"/>
              </a:rPr>
              <a:t>⋅</a:t>
            </a:r>
            <a:endParaRPr sz="2500" dirty="0">
              <a:latin typeface="Meiryo"/>
              <a:cs typeface="Meiry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22950" y="2823467"/>
            <a:ext cx="547193" cy="3510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20"/>
              </a:lnSpc>
              <a:spcBef>
                <a:spcPts val="131"/>
              </a:spcBef>
            </a:pPr>
            <a:r>
              <a:rPr sz="2500" i="1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500" i="1" spc="-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500" i="1" spc="8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5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86400" y="2884746"/>
            <a:ext cx="862001" cy="3994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lang="el-GR" sz="4000" baseline="8696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 </a:t>
            </a:r>
            <a:r>
              <a:rPr sz="3750" i="1" spc="0" baseline="1159" dirty="0" smtClean="0">
                <a:latin typeface="Times New Roman"/>
                <a:cs typeface="Times New Roman"/>
              </a:rPr>
              <a:t>f</a:t>
            </a:r>
            <a:r>
              <a:rPr lang="pt-BR" sz="2500" i="1" spc="84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sz="2500" baseline="-250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3299829"/>
            <a:ext cx="8413454" cy="3640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5649" indent="-285750">
              <a:lnSpc>
                <a:spcPts val="2575"/>
              </a:lnSpc>
              <a:spcBef>
                <a:spcPts val="128"/>
              </a:spcBef>
              <a:buFont typeface="Arial" panose="020B0604020202020204" pitchFamily="34" charset="0"/>
              <a:buChar char="•"/>
            </a:pPr>
            <a:r>
              <a:rPr sz="3000" spc="0" baseline="8696" dirty="0" err="1" smtClean="0">
                <a:latin typeface="Times New Roman"/>
                <a:cs typeface="Times New Roman"/>
              </a:rPr>
              <a:t>On</a:t>
            </a:r>
            <a:r>
              <a:rPr sz="3000" spc="-4" baseline="8696" dirty="0" err="1" smtClean="0">
                <a:latin typeface="Times New Roman"/>
                <a:cs typeface="Times New Roman"/>
              </a:rPr>
              <a:t>d</a:t>
            </a:r>
            <a:r>
              <a:rPr sz="3000" spc="0" baseline="8696" dirty="0" err="1" smtClean="0">
                <a:latin typeface="Times New Roman"/>
                <a:cs typeface="Times New Roman"/>
              </a:rPr>
              <a:t>e</a:t>
            </a:r>
            <a:r>
              <a:rPr sz="3000" spc="474" baseline="8696" dirty="0" smtClean="0">
                <a:latin typeface="Times New Roman"/>
                <a:cs typeface="Times New Roman"/>
              </a:rPr>
              <a:t> </a:t>
            </a:r>
            <a:r>
              <a:rPr sz="3000" spc="0" baseline="515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sz="3000" spc="-169" baseline="515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0" baseline="8696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3000" spc="170" baseline="8696" dirty="0" smtClean="0">
                <a:latin typeface="Times New Roman"/>
                <a:cs typeface="Times New Roman"/>
              </a:rPr>
              <a:t> </a:t>
            </a:r>
            <a:r>
              <a:rPr sz="3000" spc="0" baseline="8696" dirty="0" smtClean="0">
                <a:latin typeface="Times New Roman"/>
                <a:cs typeface="Times New Roman"/>
              </a:rPr>
              <a:t>t</a:t>
            </a:r>
            <a:r>
              <a:rPr sz="3000" spc="-11" baseline="8696" dirty="0" smtClean="0">
                <a:latin typeface="Times New Roman"/>
                <a:cs typeface="Times New Roman"/>
              </a:rPr>
              <a:t>a</a:t>
            </a:r>
            <a:r>
              <a:rPr sz="3000" spc="-5" baseline="8696" dirty="0" smtClean="0">
                <a:latin typeface="Times New Roman"/>
                <a:cs typeface="Times New Roman"/>
              </a:rPr>
              <a:t>m</a:t>
            </a:r>
            <a:r>
              <a:rPr sz="3000" spc="5" baseline="8696" dirty="0" smtClean="0">
                <a:latin typeface="Times New Roman"/>
                <a:cs typeface="Times New Roman"/>
              </a:rPr>
              <a:t>a</a:t>
            </a:r>
            <a:r>
              <a:rPr sz="3000" spc="-17" baseline="8696" dirty="0" smtClean="0">
                <a:latin typeface="Times New Roman"/>
                <a:cs typeface="Times New Roman"/>
              </a:rPr>
              <a:t>n</a:t>
            </a:r>
            <a:r>
              <a:rPr sz="3000" spc="0" baseline="8696" dirty="0" smtClean="0">
                <a:latin typeface="Times New Roman"/>
                <a:cs typeface="Times New Roman"/>
              </a:rPr>
              <a:t>ho</a:t>
            </a:r>
            <a:r>
              <a:rPr sz="3000" spc="-266" baseline="8696" dirty="0" smtClean="0">
                <a:latin typeface="Times New Roman"/>
                <a:cs typeface="Times New Roman"/>
              </a:rPr>
              <a:t> </a:t>
            </a:r>
            <a:r>
              <a:rPr sz="3000" spc="-14" baseline="8696" dirty="0" smtClean="0">
                <a:latin typeface="Times New Roman"/>
                <a:cs typeface="Times New Roman"/>
              </a:rPr>
              <a:t>d</a:t>
            </a:r>
            <a:r>
              <a:rPr sz="3000" spc="0" baseline="8696" dirty="0" smtClean="0">
                <a:latin typeface="Times New Roman"/>
                <a:cs typeface="Times New Roman"/>
              </a:rPr>
              <a:t>a</a:t>
            </a:r>
            <a:r>
              <a:rPr sz="3000" spc="389" baseline="8696" dirty="0" smtClean="0">
                <a:latin typeface="Times New Roman"/>
                <a:cs typeface="Times New Roman"/>
              </a:rPr>
              <a:t> </a:t>
            </a:r>
            <a:r>
              <a:rPr sz="3000" spc="0" baseline="8696" dirty="0" smtClean="0">
                <a:latin typeface="Times New Roman"/>
                <a:cs typeface="Times New Roman"/>
              </a:rPr>
              <a:t>P</a:t>
            </a:r>
            <a:r>
              <a:rPr sz="3000" spc="-9" baseline="8696" dirty="0" smtClean="0">
                <a:latin typeface="Times New Roman"/>
                <a:cs typeface="Times New Roman"/>
              </a:rPr>
              <a:t>o</a:t>
            </a:r>
            <a:r>
              <a:rPr sz="3000" spc="-4" baseline="8696" dirty="0" smtClean="0">
                <a:latin typeface="Times New Roman"/>
                <a:cs typeface="Times New Roman"/>
              </a:rPr>
              <a:t>p.</a:t>
            </a:r>
            <a:r>
              <a:rPr sz="3000" spc="0" baseline="8696" dirty="0" smtClean="0">
                <a:latin typeface="Times New Roman"/>
                <a:cs typeface="Times New Roman"/>
              </a:rPr>
              <a:t>, </a:t>
            </a:r>
            <a:r>
              <a:rPr sz="3000" spc="8" baseline="8696" dirty="0" smtClean="0">
                <a:latin typeface="Times New Roman"/>
                <a:cs typeface="Times New Roman"/>
              </a:rPr>
              <a:t> </a:t>
            </a:r>
            <a:r>
              <a:rPr sz="3000" spc="-14" baseline="8696" dirty="0" smtClean="0">
                <a:latin typeface="Times New Roman"/>
                <a:cs typeface="Times New Roman"/>
              </a:rPr>
              <a:t>f</a:t>
            </a:r>
            <a:r>
              <a:rPr sz="3000" spc="0" baseline="8696" dirty="0" smtClean="0">
                <a:latin typeface="Times New Roman"/>
                <a:cs typeface="Times New Roman"/>
              </a:rPr>
              <a:t>(i)</a:t>
            </a:r>
            <a:r>
              <a:rPr sz="3000" spc="125" baseline="8696" dirty="0" smtClean="0">
                <a:latin typeface="Times New Roman"/>
                <a:cs typeface="Times New Roman"/>
              </a:rPr>
              <a:t> </a:t>
            </a:r>
            <a:r>
              <a:rPr sz="3000" spc="0" baseline="8696" dirty="0" smtClean="0">
                <a:latin typeface="Times New Roman"/>
                <a:cs typeface="Times New Roman"/>
              </a:rPr>
              <a:t>=</a:t>
            </a:r>
            <a:r>
              <a:rPr sz="3000" spc="-25" baseline="8696" dirty="0" smtClean="0">
                <a:latin typeface="Times New Roman"/>
                <a:cs typeface="Times New Roman"/>
              </a:rPr>
              <a:t> </a:t>
            </a:r>
            <a:r>
              <a:rPr sz="3000" spc="0" baseline="8696" dirty="0" smtClean="0">
                <a:latin typeface="Times New Roman"/>
                <a:cs typeface="Times New Roman"/>
              </a:rPr>
              <a:t>é</a:t>
            </a:r>
            <a:r>
              <a:rPr sz="3000" spc="293" baseline="8696" dirty="0" smtClean="0">
                <a:latin typeface="Times New Roman"/>
                <a:cs typeface="Times New Roman"/>
              </a:rPr>
              <a:t> </a:t>
            </a:r>
            <a:r>
              <a:rPr sz="3000" spc="0" baseline="8696" dirty="0" smtClean="0">
                <a:latin typeface="Times New Roman"/>
                <a:cs typeface="Times New Roman"/>
              </a:rPr>
              <a:t>o</a:t>
            </a:r>
            <a:r>
              <a:rPr sz="3000" spc="209" baseline="8696" dirty="0" smtClean="0">
                <a:latin typeface="Times New Roman"/>
                <a:cs typeface="Times New Roman"/>
              </a:rPr>
              <a:t> </a:t>
            </a:r>
            <a:r>
              <a:rPr sz="3000" spc="-14" baseline="8696" dirty="0" smtClean="0">
                <a:latin typeface="Times New Roman"/>
                <a:cs typeface="Times New Roman"/>
              </a:rPr>
              <a:t>f</a:t>
            </a:r>
            <a:r>
              <a:rPr sz="3000" spc="0" baseline="8696" dirty="0" smtClean="0">
                <a:latin typeface="Times New Roman"/>
                <a:cs typeface="Times New Roman"/>
              </a:rPr>
              <a:t>itne</a:t>
            </a:r>
            <a:r>
              <a:rPr sz="3000" spc="-4" baseline="8696" dirty="0" smtClean="0">
                <a:latin typeface="Times New Roman"/>
                <a:cs typeface="Times New Roman"/>
              </a:rPr>
              <a:t>s</a:t>
            </a:r>
            <a:r>
              <a:rPr sz="3000" spc="0" baseline="8696" dirty="0" smtClean="0">
                <a:latin typeface="Times New Roman"/>
                <a:cs typeface="Times New Roman"/>
              </a:rPr>
              <a:t>s</a:t>
            </a:r>
            <a:r>
              <a:rPr sz="3000" spc="129" baseline="8696" dirty="0" smtClean="0">
                <a:latin typeface="Times New Roman"/>
                <a:cs typeface="Times New Roman"/>
              </a:rPr>
              <a:t> </a:t>
            </a:r>
            <a:r>
              <a:rPr sz="3000" spc="-14" baseline="8696" dirty="0" smtClean="0">
                <a:latin typeface="Times New Roman"/>
                <a:cs typeface="Times New Roman"/>
              </a:rPr>
              <a:t>d</a:t>
            </a:r>
            <a:r>
              <a:rPr sz="3000" spc="0" baseline="8696" dirty="0" smtClean="0">
                <a:latin typeface="Times New Roman"/>
                <a:cs typeface="Times New Roman"/>
              </a:rPr>
              <a:t>e</a:t>
            </a:r>
            <a:r>
              <a:rPr sz="3000" spc="393" baseline="8696" dirty="0" smtClean="0">
                <a:latin typeface="Times New Roman"/>
                <a:cs typeface="Times New Roman"/>
              </a:rPr>
              <a:t> </a:t>
            </a:r>
            <a:r>
              <a:rPr sz="3000" spc="0" baseline="8696" dirty="0" smtClean="0">
                <a:latin typeface="Times New Roman"/>
                <a:cs typeface="Times New Roman"/>
              </a:rPr>
              <a:t>i,</a:t>
            </a:r>
            <a:r>
              <a:rPr sz="3000" spc="119" baseline="8696" dirty="0" smtClean="0">
                <a:latin typeface="Times New Roman"/>
                <a:cs typeface="Times New Roman"/>
              </a:rPr>
              <a:t> </a:t>
            </a:r>
            <a:r>
              <a:rPr sz="3000" spc="0" baseline="8696" dirty="0" smtClean="0">
                <a:latin typeface="Times New Roman"/>
                <a:cs typeface="Times New Roman"/>
              </a:rPr>
              <a:t>e</a:t>
            </a:r>
            <a:r>
              <a:rPr sz="3000" spc="283" baseline="8696" dirty="0" smtClean="0">
                <a:latin typeface="Times New Roman"/>
                <a:cs typeface="Times New Roman"/>
              </a:rPr>
              <a:t> </a:t>
            </a:r>
            <a:r>
              <a:rPr lang="el-GR" sz="3200" baseline="8696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 </a:t>
            </a:r>
            <a:r>
              <a:rPr lang="pt-BR" sz="3200" i="1" baseline="1159" dirty="0" err="1" smtClean="0">
                <a:latin typeface="Times New Roman"/>
                <a:cs typeface="Times New Roman"/>
              </a:rPr>
              <a:t>f</a:t>
            </a:r>
            <a:r>
              <a:rPr lang="pt-BR" sz="2000" i="1" spc="84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3000" spc="119" baseline="8696" dirty="0" smtClean="0">
                <a:latin typeface="Times New Roman"/>
                <a:cs typeface="Times New Roman"/>
              </a:rPr>
              <a:t> </a:t>
            </a:r>
            <a:r>
              <a:rPr sz="3000" spc="0" baseline="8696" dirty="0" smtClean="0">
                <a:latin typeface="Times New Roman"/>
                <a:cs typeface="Times New Roman"/>
              </a:rPr>
              <a:t>é</a:t>
            </a:r>
            <a:r>
              <a:rPr sz="3000" spc="293" baseline="8696" dirty="0" smtClean="0">
                <a:latin typeface="Times New Roman"/>
                <a:cs typeface="Times New Roman"/>
              </a:rPr>
              <a:t> </a:t>
            </a:r>
            <a:r>
              <a:rPr sz="3000" spc="0" baseline="8696" dirty="0" smtClean="0">
                <a:latin typeface="Times New Roman"/>
                <a:cs typeface="Times New Roman"/>
              </a:rPr>
              <a:t>o</a:t>
            </a:r>
            <a:r>
              <a:rPr sz="3000" spc="189" baseline="8696" dirty="0" smtClean="0">
                <a:latin typeface="Times New Roman"/>
                <a:cs typeface="Times New Roman"/>
              </a:rPr>
              <a:t> </a:t>
            </a:r>
            <a:r>
              <a:rPr sz="3000" spc="-4" baseline="8696" dirty="0" smtClean="0">
                <a:latin typeface="Times New Roman"/>
                <a:cs typeface="Times New Roman"/>
              </a:rPr>
              <a:t>f</a:t>
            </a:r>
            <a:r>
              <a:rPr sz="3000" spc="0" baseline="8696" dirty="0" smtClean="0">
                <a:latin typeface="Times New Roman"/>
                <a:cs typeface="Times New Roman"/>
              </a:rPr>
              <a:t>itn</a:t>
            </a:r>
            <a:r>
              <a:rPr sz="3000" spc="-9" baseline="8696" dirty="0" smtClean="0">
                <a:latin typeface="Times New Roman"/>
                <a:cs typeface="Times New Roman"/>
              </a:rPr>
              <a:t>e</a:t>
            </a:r>
            <a:r>
              <a:rPr sz="3000" spc="-4" baseline="8696" dirty="0" smtClean="0">
                <a:latin typeface="Times New Roman"/>
                <a:cs typeface="Times New Roman"/>
              </a:rPr>
              <a:t>s</a:t>
            </a:r>
            <a:r>
              <a:rPr sz="3000" spc="0" baseline="8696" dirty="0" smtClean="0">
                <a:latin typeface="Times New Roman"/>
                <a:cs typeface="Times New Roman"/>
              </a:rPr>
              <a:t>s</a:t>
            </a:r>
            <a:r>
              <a:rPr lang="pt-BR" sz="3000" spc="0" baseline="8696" dirty="0" smtClean="0">
                <a:latin typeface="Times New Roman"/>
                <a:cs typeface="Times New Roman"/>
              </a:rPr>
              <a:t> total da população</a:t>
            </a:r>
            <a:endParaRPr sz="2000" dirty="0" smtClean="0">
              <a:latin typeface="Times New Roman"/>
              <a:cs typeface="Times New Roman"/>
            </a:endParaRPr>
          </a:p>
          <a:p>
            <a:pPr marL="298450" marR="40453" indent="-285750">
              <a:lnSpc>
                <a:spcPct val="95825"/>
              </a:lnSpc>
              <a:spcBef>
                <a:spcPts val="573"/>
              </a:spcBef>
              <a:buFont typeface="Arial" panose="020B0604020202020204" pitchFamily="34" charset="0"/>
              <a:buChar char="•"/>
            </a:pP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-4" dirty="0" err="1" smtClean="0">
                <a:latin typeface="Times New Roman"/>
                <a:cs typeface="Times New Roman"/>
              </a:rPr>
              <a:t>g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-9" dirty="0" err="1" smtClean="0">
                <a:latin typeface="Times New Roman"/>
                <a:cs typeface="Times New Roman"/>
              </a:rPr>
              <a:t>t</a:t>
            </a:r>
            <a:r>
              <a:rPr sz="2400" spc="0" dirty="0" err="1" smtClean="0">
                <a:latin typeface="Times New Roman"/>
                <a:cs typeface="Times New Roman"/>
              </a:rPr>
              <a:t>mo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71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4" dirty="0" err="1" smtClean="0">
                <a:latin typeface="Times New Roman"/>
                <a:cs typeface="Times New Roman"/>
              </a:rPr>
              <a:t>ol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endParaRPr sz="2400" dirty="0" smtClean="0">
              <a:latin typeface="Times New Roman"/>
              <a:cs typeface="Times New Roman"/>
            </a:endParaRPr>
          </a:p>
          <a:p>
            <a:pPr marL="628650" marR="516041" indent="-285750">
              <a:lnSpc>
                <a:spcPts val="2400"/>
              </a:lnSpc>
              <a:spcBef>
                <a:spcPts val="656"/>
              </a:spcBef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6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289" dirty="0" smtClean="0">
                <a:latin typeface="Times New Roman"/>
                <a:cs typeface="Times New Roman"/>
              </a:rPr>
              <a:t> </a:t>
            </a:r>
            <a:r>
              <a:rPr sz="2000" spc="-4" dirty="0" err="1" smtClean="0">
                <a:latin typeface="Times New Roman"/>
                <a:cs typeface="Times New Roman"/>
              </a:rPr>
              <a:t>d</a:t>
            </a:r>
            <a:r>
              <a:rPr sz="2000" spc="-14" dirty="0" err="1" smtClean="0">
                <a:latin typeface="Times New Roman"/>
                <a:cs typeface="Times New Roman"/>
              </a:rPr>
              <a:t>i</a:t>
            </a:r>
            <a:r>
              <a:rPr sz="2000" spc="4" dirty="0" err="1" smtClean="0">
                <a:latin typeface="Times New Roman"/>
                <a:cs typeface="Times New Roman"/>
              </a:rPr>
              <a:t>s</a:t>
            </a:r>
            <a:r>
              <a:rPr sz="2000" spc="0" dirty="0" err="1" smtClean="0">
                <a:latin typeface="Times New Roman"/>
                <a:cs typeface="Times New Roman"/>
              </a:rPr>
              <a:t>t</a:t>
            </a:r>
            <a:r>
              <a:rPr sz="2000" spc="-4" dirty="0" err="1" smtClean="0">
                <a:latin typeface="Times New Roman"/>
                <a:cs typeface="Times New Roman"/>
              </a:rPr>
              <a:t>r</a:t>
            </a:r>
            <a:r>
              <a:rPr sz="2000" spc="0" dirty="0" err="1" smtClean="0">
                <a:latin typeface="Times New Roman"/>
                <a:cs typeface="Times New Roman"/>
              </a:rPr>
              <a:t>i</a:t>
            </a:r>
            <a:r>
              <a:rPr sz="2000" spc="-4" dirty="0" err="1" smtClean="0">
                <a:latin typeface="Times New Roman"/>
                <a:cs typeface="Times New Roman"/>
              </a:rPr>
              <a:t>b</a:t>
            </a:r>
            <a:r>
              <a:rPr sz="2000" spc="0" dirty="0" err="1" smtClean="0">
                <a:latin typeface="Times New Roman"/>
                <a:cs typeface="Times New Roman"/>
              </a:rPr>
              <a:t>ui</a:t>
            </a:r>
            <a:r>
              <a:rPr lang="pt-BR" sz="2000" spc="0" dirty="0" err="1" smtClean="0">
                <a:latin typeface="Times New Roman"/>
                <a:cs typeface="Times New Roman"/>
              </a:rPr>
              <a:t>ção</a:t>
            </a:r>
            <a:r>
              <a:rPr sz="2000" spc="12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83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ili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12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28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leta</a:t>
            </a:r>
            <a:r>
              <a:rPr sz="2000" spc="114" dirty="0" smtClean="0">
                <a:latin typeface="Times New Roman"/>
                <a:cs typeface="Times New Roman"/>
              </a:rPr>
              <a:t> </a:t>
            </a:r>
            <a:r>
              <a:rPr sz="2100" spc="0" dirty="0" smtClean="0">
                <a:latin typeface="Times New Roman"/>
                <a:cs typeface="Times New Roman"/>
              </a:rPr>
              <a:t>n</a:t>
            </a:r>
            <a:r>
              <a:rPr sz="2100" spc="162" dirty="0" smtClean="0">
                <a:latin typeface="Times New Roman"/>
                <a:cs typeface="Times New Roman"/>
              </a:rPr>
              <a:t> </a:t>
            </a:r>
            <a:r>
              <a:rPr sz="2000" spc="-14" dirty="0" err="1" smtClean="0">
                <a:latin typeface="Times New Roman"/>
                <a:cs typeface="Times New Roman"/>
              </a:rPr>
              <a:t>v</a:t>
            </a:r>
            <a:r>
              <a:rPr sz="2000" spc="0" dirty="0" err="1" smtClean="0">
                <a:latin typeface="Times New Roman"/>
                <a:cs typeface="Times New Roman"/>
              </a:rPr>
              <a:t>e</a:t>
            </a:r>
            <a:r>
              <a:rPr sz="2000" spc="-4" dirty="0" err="1" smtClean="0">
                <a:latin typeface="Times New Roman"/>
                <a:cs typeface="Times New Roman"/>
              </a:rPr>
              <a:t>z</a:t>
            </a:r>
            <a:r>
              <a:rPr sz="2000" spc="-9" dirty="0" err="1" smtClean="0">
                <a:latin typeface="Times New Roman"/>
                <a:cs typeface="Times New Roman"/>
              </a:rPr>
              <a:t>e</a:t>
            </a:r>
            <a:r>
              <a:rPr sz="2000" spc="0" dirty="0" err="1" smtClean="0">
                <a:latin typeface="Times New Roman"/>
                <a:cs typeface="Times New Roman"/>
              </a:rPr>
              <a:t>s</a:t>
            </a:r>
            <a:r>
              <a:rPr sz="2000" spc="6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eleci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119" dirty="0" smtClean="0">
                <a:latin typeface="Times New Roman"/>
                <a:cs typeface="Times New Roman"/>
              </a:rPr>
              <a:t> </a:t>
            </a:r>
            <a:r>
              <a:rPr sz="2100" spc="0" dirty="0" smtClean="0">
                <a:latin typeface="Times New Roman"/>
                <a:cs typeface="Times New Roman"/>
              </a:rPr>
              <a:t>n</a:t>
            </a:r>
            <a:r>
              <a:rPr sz="2100" spc="16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in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iví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 dirty="0">
              <a:latin typeface="Times New Roman"/>
              <a:cs typeface="Times New Roman"/>
            </a:endParaRPr>
          </a:p>
          <a:p>
            <a:pPr marL="641349" marR="40453" indent="-171450">
              <a:lnSpc>
                <a:spcPts val="2414"/>
              </a:lnSpc>
              <a:spcBef>
                <a:spcPts val="319"/>
              </a:spcBef>
              <a:buFont typeface="Arial" panose="020B0604020202020204" pitchFamily="34" charset="0"/>
              <a:buChar char="•"/>
            </a:pPr>
            <a:r>
              <a:rPr lang="pt-BR" sz="2000" spc="-4" dirty="0" smtClean="0">
                <a:latin typeface="Times New Roman"/>
                <a:cs typeface="Times New Roman"/>
              </a:rPr>
              <a:t>Não</a:t>
            </a:r>
            <a:r>
              <a:rPr sz="2000" spc="25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há</a:t>
            </a:r>
            <a:r>
              <a:rPr sz="2000" spc="399" dirty="0" smtClean="0">
                <a:latin typeface="Times New Roman"/>
                <a:cs typeface="Times New Roman"/>
              </a:rPr>
              <a:t> </a:t>
            </a:r>
            <a:r>
              <a:rPr sz="2000" spc="-16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en</a:t>
            </a:r>
            <a:r>
              <a:rPr sz="2000" spc="-16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87" dirty="0" smtClean="0">
                <a:latin typeface="Times New Roman"/>
                <a:cs typeface="Times New Roman"/>
              </a:rPr>
              <a:t> </a:t>
            </a:r>
            <a:r>
              <a:rPr sz="2000" spc="-14" dirty="0" err="1" smtClean="0">
                <a:latin typeface="Times New Roman"/>
                <a:cs typeface="Times New Roman"/>
              </a:rPr>
              <a:t>g</a:t>
            </a:r>
            <a:r>
              <a:rPr sz="2000" spc="4" dirty="0" err="1" smtClean="0">
                <a:latin typeface="Times New Roman"/>
                <a:cs typeface="Times New Roman"/>
              </a:rPr>
              <a:t>a</a:t>
            </a:r>
            <a:r>
              <a:rPr sz="2000" spc="-4" dirty="0" err="1" smtClean="0">
                <a:latin typeface="Times New Roman"/>
                <a:cs typeface="Times New Roman"/>
              </a:rPr>
              <a:t>r</a:t>
            </a:r>
            <a:r>
              <a:rPr sz="2000" spc="4" dirty="0" err="1" smtClean="0">
                <a:latin typeface="Times New Roman"/>
                <a:cs typeface="Times New Roman"/>
              </a:rPr>
              <a:t>a</a:t>
            </a:r>
            <a:r>
              <a:rPr sz="2000" spc="0" dirty="0" err="1" smtClean="0">
                <a:latin typeface="Times New Roman"/>
                <a:cs typeface="Times New Roman"/>
              </a:rPr>
              <a:t>ntia</a:t>
            </a:r>
            <a:r>
              <a:rPr sz="2000" spc="114" dirty="0" smtClean="0">
                <a:latin typeface="Times New Roman"/>
                <a:cs typeface="Times New Roman"/>
              </a:rPr>
              <a:t> </a:t>
            </a:r>
            <a:r>
              <a:rPr sz="2000" spc="4" dirty="0" err="1" smtClean="0">
                <a:latin typeface="Times New Roman"/>
                <a:cs typeface="Times New Roman"/>
              </a:rPr>
              <a:t>s</a:t>
            </a:r>
            <a:r>
              <a:rPr sz="2000" spc="-9" dirty="0" err="1" smtClean="0">
                <a:latin typeface="Times New Roman"/>
                <a:cs typeface="Times New Roman"/>
              </a:rPr>
              <a:t>o</a:t>
            </a:r>
            <a:r>
              <a:rPr sz="2000" spc="-4" dirty="0" err="1" smtClean="0">
                <a:latin typeface="Times New Roman"/>
                <a:cs typeface="Times New Roman"/>
              </a:rPr>
              <a:t>br</a:t>
            </a:r>
            <a:r>
              <a:rPr sz="2000" spc="0" dirty="0" err="1" smtClean="0">
                <a:latin typeface="Times New Roman"/>
                <a:cs typeface="Times New Roman"/>
              </a:rPr>
              <a:t>e</a:t>
            </a:r>
            <a:r>
              <a:rPr sz="2000" spc="13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20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10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83" dirty="0" smtClean="0">
                <a:latin typeface="Times New Roman"/>
                <a:cs typeface="Times New Roman"/>
              </a:rPr>
              <a:t> </a:t>
            </a:r>
            <a:r>
              <a:rPr sz="2100" spc="0" dirty="0" smtClean="0">
                <a:latin typeface="Times New Roman"/>
                <a:cs typeface="Times New Roman"/>
              </a:rPr>
              <a:t>n</a:t>
            </a:r>
            <a:r>
              <a:rPr sz="2025" spc="0" baseline="-21472" dirty="0" smtClean="0">
                <a:latin typeface="Times New Roman"/>
                <a:cs typeface="Times New Roman"/>
              </a:rPr>
              <a:t>i</a:t>
            </a:r>
            <a:endParaRPr sz="1350" dirty="0">
              <a:latin typeface="Times New Roman"/>
              <a:cs typeface="Times New Roman"/>
            </a:endParaRPr>
          </a:p>
          <a:p>
            <a:pPr marL="298450" marR="40453" indent="-285750">
              <a:lnSpc>
                <a:spcPct val="95825"/>
              </a:lnSpc>
              <a:spcBef>
                <a:spcPts val="315"/>
              </a:spcBef>
              <a:buFont typeface="Arial" panose="020B0604020202020204" pitchFamily="34" charset="0"/>
              <a:buChar char="•"/>
            </a:pP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h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r>
              <a:rPr sz="2400" spc="4" dirty="0" smtClean="0">
                <a:latin typeface="Times New Roman"/>
                <a:cs typeface="Times New Roman"/>
              </a:rPr>
              <a:t>niv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al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am</a:t>
            </a:r>
            <a:r>
              <a:rPr sz="2400" spc="4" dirty="0" smtClean="0">
                <a:latin typeface="Times New Roman"/>
                <a:cs typeface="Times New Roman"/>
              </a:rPr>
              <a:t>pl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g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r>
              <a:rPr sz="2400" spc="21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lgo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h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endParaRPr sz="2400" dirty="0">
              <a:latin typeface="Times New Roman"/>
              <a:cs typeface="Times New Roman"/>
            </a:endParaRPr>
          </a:p>
          <a:p>
            <a:pPr marL="641349" marR="40453" indent="-171450">
              <a:lnSpc>
                <a:spcPct val="95825"/>
              </a:lnSpc>
              <a:spcBef>
                <a:spcPts val="589"/>
              </a:spcBef>
              <a:buFont typeface="Arial" panose="020B0604020202020204" pitchFamily="34" charset="0"/>
              <a:buChar char="•"/>
            </a:pP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ke</a:t>
            </a:r>
            <a:r>
              <a:rPr sz="2000" spc="-4" dirty="0" smtClean="0">
                <a:latin typeface="Times New Roman"/>
                <a:cs typeface="Times New Roman"/>
              </a:rPr>
              <a:t>r’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2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Al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ithm</a:t>
            </a:r>
            <a:endParaRPr sz="2000" dirty="0">
              <a:latin typeface="Times New Roman"/>
              <a:cs typeface="Times New Roman"/>
            </a:endParaRPr>
          </a:p>
          <a:p>
            <a:pPr marL="639763" marR="40453" indent="-171450">
              <a:lnSpc>
                <a:spcPct val="95825"/>
              </a:lnSpc>
              <a:spcBef>
                <a:spcPts val="568"/>
              </a:spcBef>
              <a:buFont typeface="Arial" panose="020B0604020202020204" pitchFamily="34" charset="0"/>
              <a:buChar char="•"/>
            </a:pP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ntei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2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38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leta</a:t>
            </a:r>
            <a:r>
              <a:rPr sz="2000" spc="129" dirty="0" smtClean="0">
                <a:latin typeface="Times New Roman"/>
                <a:cs typeface="Times New Roman"/>
              </a:rPr>
              <a:t> </a:t>
            </a:r>
            <a:r>
              <a:rPr sz="2000" spc="0" dirty="0" err="1" smtClean="0">
                <a:latin typeface="Times New Roman"/>
                <a:cs typeface="Times New Roman"/>
              </a:rPr>
              <a:t>i</a:t>
            </a:r>
            <a:r>
              <a:rPr sz="2000" spc="-4" dirty="0" err="1" smtClean="0">
                <a:latin typeface="Times New Roman"/>
                <a:cs typeface="Times New Roman"/>
              </a:rPr>
              <a:t>g</a:t>
            </a:r>
            <a:r>
              <a:rPr sz="2000" spc="0" dirty="0" err="1" smtClean="0">
                <a:latin typeface="Times New Roman"/>
                <a:cs typeface="Times New Roman"/>
              </a:rPr>
              <a:t>u</a:t>
            </a:r>
            <a:r>
              <a:rPr sz="2000" spc="4" dirty="0" err="1" smtClean="0">
                <a:latin typeface="Times New Roman"/>
                <a:cs typeface="Times New Roman"/>
              </a:rPr>
              <a:t>a</a:t>
            </a:r>
            <a:r>
              <a:rPr sz="2000" spc="-14" dirty="0" err="1" smtClean="0">
                <a:latin typeface="Times New Roman"/>
                <a:cs typeface="Times New Roman"/>
              </a:rPr>
              <a:t>l</a:t>
            </a:r>
            <a:r>
              <a:rPr sz="2000" spc="-4" dirty="0" err="1" smtClean="0">
                <a:latin typeface="Times New Roman"/>
                <a:cs typeface="Times New Roman"/>
              </a:rPr>
              <a:t>m</a:t>
            </a:r>
            <a:r>
              <a:rPr sz="2000" spc="0" dirty="0" err="1" smtClean="0">
                <a:latin typeface="Times New Roman"/>
                <a:cs typeface="Times New Roman"/>
              </a:rPr>
              <a:t>ente</a:t>
            </a:r>
            <a:r>
              <a:rPr sz="2000" spc="114" dirty="0" smtClean="0">
                <a:latin typeface="Times New Roman"/>
                <a:cs typeface="Times New Roman"/>
              </a:rPr>
              <a:t> </a:t>
            </a:r>
            <a:r>
              <a:rPr sz="2000" spc="-11" dirty="0" err="1" smtClean="0">
                <a:latin typeface="Times New Roman"/>
                <a:cs typeface="Times New Roman"/>
              </a:rPr>
              <a:t>e</a:t>
            </a:r>
            <a:r>
              <a:rPr sz="2000" spc="5" dirty="0" err="1" smtClean="0">
                <a:latin typeface="Times New Roman"/>
                <a:cs typeface="Times New Roman"/>
              </a:rPr>
              <a:t>s</a:t>
            </a:r>
            <a:r>
              <a:rPr sz="2000" spc="-16" dirty="0" err="1" smtClean="0">
                <a:latin typeface="Times New Roman"/>
                <a:cs typeface="Times New Roman"/>
              </a:rPr>
              <a:t>p</a:t>
            </a:r>
            <a:r>
              <a:rPr sz="2000" spc="5" dirty="0" err="1" smtClean="0">
                <a:latin typeface="Times New Roman"/>
                <a:cs typeface="Times New Roman"/>
              </a:rPr>
              <a:t>a</a:t>
            </a:r>
            <a:r>
              <a:rPr lang="pt-BR" sz="2000" spc="0" dirty="0" smtClean="0">
                <a:latin typeface="Times New Roman"/>
                <a:cs typeface="Times New Roman"/>
              </a:rPr>
              <a:t>ç</a:t>
            </a:r>
            <a:r>
              <a:rPr sz="2000" spc="-11" dirty="0" err="1" smtClean="0">
                <a:latin typeface="Times New Roman"/>
                <a:cs typeface="Times New Roman"/>
              </a:rPr>
              <a:t>a</a:t>
            </a:r>
            <a:r>
              <a:rPr sz="2000" spc="-5" dirty="0" err="1" smtClean="0">
                <a:latin typeface="Times New Roman"/>
                <a:cs typeface="Times New Roman"/>
              </a:rPr>
              <a:t>d</a:t>
            </a:r>
            <a:r>
              <a:rPr sz="2000" spc="-11" dirty="0" err="1" smtClean="0">
                <a:latin typeface="Times New Roman"/>
                <a:cs typeface="Times New Roman"/>
              </a:rPr>
              <a:t>o</a:t>
            </a:r>
            <a:r>
              <a:rPr sz="2000" spc="0" dirty="0" err="1" smtClean="0">
                <a:latin typeface="Times New Roman"/>
                <a:cs typeface="Times New Roman"/>
              </a:rPr>
              <a:t>s</a:t>
            </a:r>
            <a:r>
              <a:rPr sz="2000" spc="12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93" dirty="0" smtClean="0">
                <a:latin typeface="Times New Roman"/>
                <a:cs typeface="Times New Roman"/>
              </a:rPr>
              <a:t> </a:t>
            </a:r>
            <a:r>
              <a:rPr lang="pt-BR" sz="2000" spc="-14" dirty="0" smtClean="0">
                <a:latin typeface="Times New Roman"/>
                <a:cs typeface="Times New Roman"/>
              </a:rPr>
              <a:t>um</a:t>
            </a:r>
            <a:r>
              <a:rPr sz="2000" spc="278" dirty="0" smtClean="0">
                <a:latin typeface="Times New Roman"/>
                <a:cs typeface="Times New Roman"/>
              </a:rPr>
              <a:t> </a:t>
            </a:r>
            <a:r>
              <a:rPr sz="2000" spc="-4" dirty="0" err="1" smtClean="0">
                <a:latin typeface="Times New Roman"/>
                <a:cs typeface="Times New Roman"/>
              </a:rPr>
              <a:t>g</a:t>
            </a:r>
            <a:r>
              <a:rPr sz="2000" spc="0" dirty="0" err="1" smtClean="0">
                <a:latin typeface="Times New Roman"/>
                <a:cs typeface="Times New Roman"/>
              </a:rPr>
              <a:t>i</a:t>
            </a:r>
            <a:r>
              <a:rPr sz="2000" spc="-4" dirty="0" err="1" smtClean="0">
                <a:latin typeface="Times New Roman"/>
                <a:cs typeface="Times New Roman"/>
              </a:rPr>
              <a:t>r</a:t>
            </a:r>
            <a:r>
              <a:rPr lang="pt-BR" sz="2000" spc="4" dirty="0" smtClean="0">
                <a:latin typeface="Times New Roman"/>
                <a:cs typeface="Times New Roman"/>
              </a:rPr>
              <a:t>o</a:t>
            </a:r>
          </a:p>
          <a:p>
            <a:pPr marL="639763" marR="40453" indent="-171450">
              <a:lnSpc>
                <a:spcPct val="95825"/>
              </a:lnSpc>
              <a:spcBef>
                <a:spcPts val="568"/>
              </a:spcBef>
              <a:buFont typeface="Arial" panose="020B0604020202020204" pitchFamily="34" charset="0"/>
              <a:buChar char="•"/>
            </a:pPr>
            <a:r>
              <a:rPr lang="pt-BR" sz="2000" spc="4" dirty="0" smtClean="0">
                <a:latin typeface="Times New Roman"/>
                <a:cs typeface="Times New Roman"/>
              </a:rPr>
              <a:t>Visa aumentar a convergência do AGS, aumentando as chances de escolha de melhores indivíduos </a:t>
            </a:r>
            <a:endParaRPr lang="pt-BR" sz="2000" dirty="0">
              <a:latin typeface="Times New Roman"/>
              <a:cs typeface="Times New Roman"/>
            </a:endParaRPr>
          </a:p>
          <a:p>
            <a:pPr marL="639763" marR="40453" indent="-171450">
              <a:lnSpc>
                <a:spcPct val="95825"/>
              </a:lnSpc>
              <a:spcBef>
                <a:spcPts val="568"/>
              </a:spcBef>
              <a:buFont typeface="Arial" panose="020B0604020202020204" pitchFamily="34" charset="0"/>
              <a:buChar char="•"/>
            </a:pPr>
            <a:r>
              <a:rPr sz="2000" spc="-4" dirty="0" err="1" smtClean="0">
                <a:latin typeface="Times New Roman"/>
                <a:cs typeface="Times New Roman"/>
              </a:rPr>
              <a:t>Garante</a:t>
            </a:r>
            <a:r>
              <a:rPr sz="3000" spc="0" baseline="4348" dirty="0" smtClean="0">
                <a:latin typeface="Times New Roman"/>
                <a:cs typeface="Times New Roman"/>
              </a:rPr>
              <a:t>:</a:t>
            </a:r>
            <a:r>
              <a:rPr sz="3000" spc="125" baseline="4348" dirty="0" smtClean="0">
                <a:latin typeface="Times New Roman"/>
                <a:cs typeface="Times New Roman"/>
              </a:rPr>
              <a:t> </a:t>
            </a:r>
            <a:r>
              <a:rPr sz="3000" spc="0" baseline="4348" dirty="0" smtClean="0">
                <a:latin typeface="Times New Roman"/>
                <a:cs typeface="Times New Roman"/>
              </a:rPr>
              <a:t>Pi</a:t>
            </a:r>
            <a:r>
              <a:rPr sz="3000" spc="4" baseline="4348" dirty="0" smtClean="0">
                <a:latin typeface="Times New Roman"/>
                <a:cs typeface="Times New Roman"/>
              </a:rPr>
              <a:t>s</a:t>
            </a:r>
            <a:r>
              <a:rPr sz="3000" spc="-9" baseline="4348" dirty="0" smtClean="0">
                <a:latin typeface="Times New Roman"/>
                <a:cs typeface="Times New Roman"/>
              </a:rPr>
              <a:t>o</a:t>
            </a:r>
            <a:r>
              <a:rPr sz="3000" spc="0" baseline="4348" dirty="0" smtClean="0">
                <a:latin typeface="Times New Roman"/>
                <a:cs typeface="Times New Roman"/>
              </a:rPr>
              <a:t>(</a:t>
            </a:r>
            <a:r>
              <a:rPr sz="3000" spc="4" baseline="4348" dirty="0" smtClean="0">
                <a:latin typeface="Times New Roman"/>
                <a:cs typeface="Times New Roman"/>
              </a:rPr>
              <a:t>E</a:t>
            </a:r>
            <a:r>
              <a:rPr sz="3000" spc="0" baseline="4348" dirty="0" smtClean="0">
                <a:latin typeface="Times New Roman"/>
                <a:cs typeface="Times New Roman"/>
              </a:rPr>
              <a:t>(n</a:t>
            </a:r>
            <a:r>
              <a:rPr sz="1950" spc="-9" baseline="-15608" dirty="0" smtClean="0">
                <a:latin typeface="Times New Roman"/>
                <a:cs typeface="Times New Roman"/>
              </a:rPr>
              <a:t>i</a:t>
            </a:r>
            <a:r>
              <a:rPr sz="3000" spc="0" baseline="4348" dirty="0" smtClean="0">
                <a:latin typeface="Times New Roman"/>
                <a:cs typeface="Times New Roman"/>
              </a:rPr>
              <a:t>))</a:t>
            </a:r>
            <a:r>
              <a:rPr sz="3000" spc="109" baseline="4348" dirty="0" smtClean="0">
                <a:latin typeface="Times New Roman"/>
                <a:cs typeface="Times New Roman"/>
              </a:rPr>
              <a:t> </a:t>
            </a:r>
            <a:r>
              <a:rPr sz="3000" spc="0" baseline="2578" dirty="0" smtClean="0">
                <a:latin typeface="Meiryo"/>
                <a:cs typeface="Meiryo"/>
              </a:rPr>
              <a:t>≤</a:t>
            </a:r>
            <a:r>
              <a:rPr sz="3000" spc="166" baseline="2578" dirty="0" smtClean="0">
                <a:latin typeface="Meiryo"/>
                <a:cs typeface="Meiryo"/>
              </a:rPr>
              <a:t> </a:t>
            </a:r>
            <a:r>
              <a:rPr sz="3000" spc="0" baseline="4348" dirty="0" smtClean="0">
                <a:latin typeface="Times New Roman"/>
                <a:cs typeface="Times New Roman"/>
              </a:rPr>
              <a:t>n</a:t>
            </a:r>
            <a:r>
              <a:rPr sz="1950" spc="0" baseline="-15608" dirty="0" smtClean="0">
                <a:latin typeface="Times New Roman"/>
                <a:cs typeface="Times New Roman"/>
              </a:rPr>
              <a:t>i </a:t>
            </a:r>
            <a:r>
              <a:rPr sz="1950" spc="-19" baseline="-15608" dirty="0" smtClean="0">
                <a:latin typeface="Times New Roman"/>
                <a:cs typeface="Times New Roman"/>
              </a:rPr>
              <a:t> </a:t>
            </a:r>
            <a:r>
              <a:rPr sz="3000" spc="0" baseline="2578" dirty="0" smtClean="0">
                <a:latin typeface="Meiryo"/>
                <a:cs typeface="Meiryo"/>
              </a:rPr>
              <a:t>≤</a:t>
            </a:r>
            <a:r>
              <a:rPr sz="3000" spc="156" baseline="2578" dirty="0" smtClean="0">
                <a:latin typeface="Meiryo"/>
                <a:cs typeface="Meiryo"/>
              </a:rPr>
              <a:t> </a:t>
            </a:r>
            <a:r>
              <a:rPr sz="3000" spc="-4" baseline="4348" dirty="0" smtClean="0">
                <a:latin typeface="Times New Roman"/>
                <a:cs typeface="Times New Roman"/>
              </a:rPr>
              <a:t>T</a:t>
            </a:r>
            <a:r>
              <a:rPr sz="3000" spc="0" baseline="4348" dirty="0" smtClean="0">
                <a:latin typeface="Times New Roman"/>
                <a:cs typeface="Times New Roman"/>
              </a:rPr>
              <a:t>et</a:t>
            </a:r>
            <a:r>
              <a:rPr sz="3000" spc="4" baseline="4348" dirty="0" smtClean="0">
                <a:latin typeface="Times New Roman"/>
                <a:cs typeface="Times New Roman"/>
              </a:rPr>
              <a:t>o</a:t>
            </a:r>
            <a:r>
              <a:rPr sz="3000" spc="0" baseline="4348" dirty="0" smtClean="0">
                <a:latin typeface="Times New Roman"/>
                <a:cs typeface="Times New Roman"/>
              </a:rPr>
              <a:t>(</a:t>
            </a:r>
            <a:r>
              <a:rPr sz="3000" spc="-9" baseline="4348" dirty="0" smtClean="0">
                <a:latin typeface="Times New Roman"/>
                <a:cs typeface="Times New Roman"/>
              </a:rPr>
              <a:t>E</a:t>
            </a:r>
            <a:r>
              <a:rPr sz="3000" spc="0" baseline="4348" dirty="0" smtClean="0">
                <a:latin typeface="Times New Roman"/>
                <a:cs typeface="Times New Roman"/>
              </a:rPr>
              <a:t>(n</a:t>
            </a:r>
            <a:r>
              <a:rPr sz="1950" spc="-9" baseline="-15608" dirty="0" smtClean="0">
                <a:latin typeface="Times New Roman"/>
                <a:cs typeface="Times New Roman"/>
              </a:rPr>
              <a:t>i</a:t>
            </a:r>
            <a:r>
              <a:rPr sz="3000" spc="0" baseline="4348" dirty="0" smtClean="0">
                <a:latin typeface="Times New Roman"/>
                <a:cs typeface="Times New Roman"/>
              </a:rPr>
              <a:t>))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688082" y="1633191"/>
            <a:ext cx="7227317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lang="pt-BR"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Proporcional ao Fitness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74575"/>
            <a:ext cx="8672108" cy="32535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48635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spc="-4" dirty="0" err="1" smtClean="0">
                <a:latin typeface="Times New Roman"/>
                <a:cs typeface="Times New Roman"/>
              </a:rPr>
              <a:t>Pr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b</a:t>
            </a:r>
            <a:r>
              <a:rPr sz="3200" spc="0" dirty="0" err="1" smtClean="0">
                <a:latin typeface="Times New Roman"/>
                <a:cs typeface="Times New Roman"/>
              </a:rPr>
              <a:t>l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14" dirty="0" err="1" smtClean="0">
                <a:latin typeface="Times New Roman"/>
                <a:cs typeface="Times New Roman"/>
              </a:rPr>
              <a:t>m</a:t>
            </a:r>
            <a:r>
              <a:rPr sz="3200" spc="0" dirty="0" err="1" smtClean="0">
                <a:latin typeface="Times New Roman"/>
                <a:cs typeface="Times New Roman"/>
              </a:rPr>
              <a:t>as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In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ue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endParaRPr sz="3200" dirty="0">
              <a:latin typeface="Times New Roman"/>
              <a:cs typeface="Times New Roman"/>
            </a:endParaRPr>
          </a:p>
          <a:p>
            <a:pPr marL="756418" marR="334949" indent="-286518" algn="just">
              <a:lnSpc>
                <a:spcPct val="97550"/>
              </a:lnSpc>
              <a:spcBef>
                <a:spcPts val="497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130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-10" dirty="0" smtClean="0">
                <a:latin typeface="Times New Roman"/>
                <a:cs typeface="Times New Roman"/>
              </a:rPr>
              <a:t>m</a:t>
            </a:r>
            <a:r>
              <a:rPr sz="2800" spc="5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ro</a:t>
            </a:r>
            <a:r>
              <a:rPr sz="2800" spc="13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49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lto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950" spc="-4" dirty="0" smtClean="0">
                <a:latin typeface="Times New Roman"/>
                <a:cs typeface="Times New Roman"/>
              </a:rPr>
              <a:t>f</a:t>
            </a:r>
            <a:r>
              <a:rPr sz="2950" spc="0" dirty="0" smtClean="0">
                <a:latin typeface="Times New Roman"/>
                <a:cs typeface="Times New Roman"/>
              </a:rPr>
              <a:t>i</a:t>
            </a:r>
            <a:r>
              <a:rPr sz="2950" spc="9" dirty="0" smtClean="0">
                <a:latin typeface="Times New Roman"/>
                <a:cs typeface="Times New Roman"/>
              </a:rPr>
              <a:t>t</a:t>
            </a:r>
            <a:r>
              <a:rPr sz="2950" spc="0" dirty="0" smtClean="0">
                <a:latin typeface="Times New Roman"/>
                <a:cs typeface="Times New Roman"/>
              </a:rPr>
              <a:t>n</a:t>
            </a:r>
            <a:r>
              <a:rPr sz="2950" spc="4" dirty="0" smtClean="0">
                <a:latin typeface="Times New Roman"/>
                <a:cs typeface="Times New Roman"/>
              </a:rPr>
              <a:t>e</a:t>
            </a:r>
            <a:r>
              <a:rPr sz="2950" spc="9" dirty="0" smtClean="0">
                <a:latin typeface="Times New Roman"/>
                <a:cs typeface="Times New Roman"/>
              </a:rPr>
              <a:t>s</a:t>
            </a:r>
            <a:r>
              <a:rPr sz="2950" spc="0" dirty="0" smtClean="0">
                <a:latin typeface="Times New Roman"/>
                <a:cs typeface="Times New Roman"/>
              </a:rPr>
              <a:t>s</a:t>
            </a:r>
            <a:r>
              <a:rPr sz="2950" spc="139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pod</a:t>
            </a:r>
            <a:r>
              <a:rPr sz="2800" spc="0" dirty="0" err="1" smtClean="0">
                <a:latin typeface="Times New Roman"/>
                <a:cs typeface="Times New Roman"/>
              </a:rPr>
              <a:t>e</a:t>
            </a:r>
            <a:r>
              <a:rPr sz="2800" spc="95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ra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4" dirty="0" smtClean="0">
                <a:latin typeface="Times New Roman"/>
                <a:cs typeface="Times New Roman"/>
              </a:rPr>
              <a:t>dom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6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dem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lang="pt-BR" sz="2800" spc="5" dirty="0" smtClean="0">
                <a:latin typeface="Times New Roman"/>
                <a:cs typeface="Times New Roman"/>
              </a:rPr>
              <a:t>indivíduos</a:t>
            </a:r>
            <a:r>
              <a:rPr sz="2800" spc="4" dirty="0" smtClean="0">
                <a:latin typeface="Times New Roman"/>
                <a:cs typeface="Times New Roman"/>
              </a:rPr>
              <a:t> 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63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14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ul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950" spc="-4" dirty="0" smtClean="0">
                <a:latin typeface="Times New Roman"/>
                <a:cs typeface="Times New Roman"/>
              </a:rPr>
              <a:t>f</a:t>
            </a:r>
            <a:r>
              <a:rPr sz="2950" spc="0" dirty="0" smtClean="0">
                <a:latin typeface="Times New Roman"/>
                <a:cs typeface="Times New Roman"/>
              </a:rPr>
              <a:t>it</a:t>
            </a:r>
            <a:r>
              <a:rPr sz="2950" spc="14" dirty="0" smtClean="0">
                <a:latin typeface="Times New Roman"/>
                <a:cs typeface="Times New Roman"/>
              </a:rPr>
              <a:t>n</a:t>
            </a:r>
            <a:r>
              <a:rPr sz="2950" spc="4" dirty="0" smtClean="0">
                <a:latin typeface="Times New Roman"/>
                <a:cs typeface="Times New Roman"/>
              </a:rPr>
              <a:t>e</a:t>
            </a:r>
            <a:r>
              <a:rPr sz="2950" spc="0" dirty="0" smtClean="0">
                <a:latin typeface="Times New Roman"/>
                <a:cs typeface="Times New Roman"/>
              </a:rPr>
              <a:t>ss</a:t>
            </a:r>
            <a:r>
              <a:rPr sz="2950" spc="13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–</a:t>
            </a:r>
            <a:r>
              <a:rPr sz="2800" spc="300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C</a:t>
            </a:r>
            <a:r>
              <a:rPr sz="2800" b="1" spc="4" dirty="0" smtClean="0">
                <a:latin typeface="Times New Roman"/>
                <a:cs typeface="Times New Roman"/>
              </a:rPr>
              <a:t>o</a:t>
            </a:r>
            <a:r>
              <a:rPr sz="2800" b="1" spc="14" dirty="0" smtClean="0">
                <a:latin typeface="Times New Roman"/>
                <a:cs typeface="Times New Roman"/>
              </a:rPr>
              <a:t>n</a:t>
            </a:r>
            <a:r>
              <a:rPr sz="2800" b="1" spc="0" dirty="0" smtClean="0">
                <a:latin typeface="Times New Roman"/>
                <a:cs typeface="Times New Roman"/>
              </a:rPr>
              <a:t>v</a:t>
            </a:r>
            <a:r>
              <a:rPr sz="2800" b="1" spc="4" dirty="0" smtClean="0">
                <a:latin typeface="Times New Roman"/>
                <a:cs typeface="Times New Roman"/>
              </a:rPr>
              <a:t>e</a:t>
            </a:r>
            <a:r>
              <a:rPr sz="2800" b="1" spc="0" dirty="0" smtClean="0">
                <a:latin typeface="Times New Roman"/>
                <a:cs typeface="Times New Roman"/>
              </a:rPr>
              <a:t>r</a:t>
            </a:r>
            <a:r>
              <a:rPr sz="2800" b="1" spc="4" dirty="0" smtClean="0">
                <a:latin typeface="Times New Roman"/>
                <a:cs typeface="Times New Roman"/>
              </a:rPr>
              <a:t>gê</a:t>
            </a:r>
            <a:r>
              <a:rPr sz="2800" b="1" spc="0" dirty="0" smtClean="0">
                <a:latin typeface="Times New Roman"/>
                <a:cs typeface="Times New Roman"/>
              </a:rPr>
              <a:t>n</a:t>
            </a:r>
            <a:r>
              <a:rPr sz="2800" b="1" spc="4" dirty="0" smtClean="0">
                <a:latin typeface="Times New Roman"/>
                <a:cs typeface="Times New Roman"/>
              </a:rPr>
              <a:t>c</a:t>
            </a:r>
            <a:r>
              <a:rPr sz="2800" b="1" spc="9" dirty="0" smtClean="0">
                <a:latin typeface="Times New Roman"/>
                <a:cs typeface="Times New Roman"/>
              </a:rPr>
              <a:t>i</a:t>
            </a:r>
            <a:r>
              <a:rPr sz="2800" b="1" spc="0" dirty="0" smtClean="0">
                <a:latin typeface="Times New Roman"/>
                <a:cs typeface="Times New Roman"/>
              </a:rPr>
              <a:t>a</a:t>
            </a:r>
            <a:r>
              <a:rPr sz="2800" b="1" spc="184" dirty="0" smtClean="0">
                <a:latin typeface="Times New Roman"/>
                <a:cs typeface="Times New Roman"/>
              </a:rPr>
              <a:t> </a:t>
            </a:r>
            <a:r>
              <a:rPr sz="2800" b="1" spc="-4" dirty="0" smtClean="0">
                <a:latin typeface="Times New Roman"/>
                <a:cs typeface="Times New Roman"/>
              </a:rPr>
              <a:t>P</a:t>
            </a:r>
            <a:r>
              <a:rPr sz="2800" b="1" spc="0" dirty="0" smtClean="0">
                <a:latin typeface="Times New Roman"/>
                <a:cs typeface="Times New Roman"/>
              </a:rPr>
              <a:t>r</a:t>
            </a:r>
            <a:r>
              <a:rPr sz="2800" b="1" spc="4" dirty="0" smtClean="0">
                <a:latin typeface="Times New Roman"/>
                <a:cs typeface="Times New Roman"/>
              </a:rPr>
              <a:t>em</a:t>
            </a:r>
            <a:r>
              <a:rPr sz="2800" b="1" spc="-4" dirty="0" smtClean="0">
                <a:latin typeface="Times New Roman"/>
                <a:cs typeface="Times New Roman"/>
              </a:rPr>
              <a:t>a</a:t>
            </a:r>
            <a:r>
              <a:rPr sz="2800" b="1" spc="0" dirty="0" smtClean="0">
                <a:latin typeface="Times New Roman"/>
                <a:cs typeface="Times New Roman"/>
              </a:rPr>
              <a:t>t</a:t>
            </a:r>
            <a:r>
              <a:rPr sz="2800" b="1" spc="14" dirty="0" smtClean="0">
                <a:latin typeface="Times New Roman"/>
                <a:cs typeface="Times New Roman"/>
              </a:rPr>
              <a:t>u</a:t>
            </a:r>
            <a:r>
              <a:rPr sz="2800" b="1" spc="9" dirty="0" smtClean="0">
                <a:latin typeface="Times New Roman"/>
                <a:cs typeface="Times New Roman"/>
              </a:rPr>
              <a:t>r</a:t>
            </a:r>
            <a:r>
              <a:rPr sz="2800" b="1" spc="0" dirty="0" smtClean="0">
                <a:latin typeface="Times New Roman"/>
                <a:cs typeface="Times New Roman"/>
              </a:rPr>
              <a:t>a</a:t>
            </a:r>
            <a:endParaRPr sz="2800" b="1" dirty="0">
              <a:latin typeface="Times New Roman"/>
              <a:cs typeface="Times New Roman"/>
            </a:endParaRPr>
          </a:p>
          <a:p>
            <a:pPr marL="756418" indent="-286518">
              <a:lnSpc>
                <a:spcPct val="99179"/>
              </a:lnSpc>
              <a:spcBef>
                <a:spcPts val="580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lang="pt-BR" sz="2800" spc="403" dirty="0" smtClean="0">
                <a:latin typeface="Times New Roman"/>
                <a:cs typeface="Times New Roman"/>
              </a:rPr>
              <a:t>os </a:t>
            </a:r>
            <a:r>
              <a:rPr sz="2950" spc="-4" dirty="0" smtClean="0">
                <a:latin typeface="Times New Roman"/>
                <a:cs typeface="Times New Roman"/>
              </a:rPr>
              <a:t>f</a:t>
            </a:r>
            <a:r>
              <a:rPr sz="2950" spc="0" dirty="0" smtClean="0">
                <a:latin typeface="Times New Roman"/>
                <a:cs typeface="Times New Roman"/>
              </a:rPr>
              <a:t>itn</a:t>
            </a:r>
            <a:r>
              <a:rPr sz="2950" spc="4" dirty="0" smtClean="0">
                <a:latin typeface="Times New Roman"/>
                <a:cs typeface="Times New Roman"/>
              </a:rPr>
              <a:t>e</a:t>
            </a:r>
            <a:r>
              <a:rPr sz="2950" spc="0" dirty="0" smtClean="0">
                <a:latin typeface="Times New Roman"/>
                <a:cs typeface="Times New Roman"/>
              </a:rPr>
              <a:t>ss</a:t>
            </a:r>
            <a:r>
              <a:rPr sz="2950" spc="150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latin typeface="Times New Roman"/>
                <a:cs typeface="Times New Roman"/>
              </a:rPr>
              <a:t>são</a:t>
            </a:r>
            <a:r>
              <a:rPr sz="2800" spc="67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lh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há</a:t>
            </a:r>
            <a:r>
              <a:rPr sz="2800" spc="56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pe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1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27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lang="pt-BR" sz="2800" dirty="0">
                <a:latin typeface="Times New Roman"/>
                <a:cs typeface="Times New Roman"/>
              </a:rPr>
              <a:t>a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b="1" spc="4" dirty="0" err="1" smtClean="0">
                <a:latin typeface="Times New Roman"/>
                <a:cs typeface="Times New Roman"/>
              </a:rPr>
              <a:t>p</a:t>
            </a:r>
            <a:r>
              <a:rPr sz="2800" b="1" spc="0" dirty="0" err="1" smtClean="0">
                <a:latin typeface="Times New Roman"/>
                <a:cs typeface="Times New Roman"/>
              </a:rPr>
              <a:t>r</a:t>
            </a:r>
            <a:r>
              <a:rPr sz="2800" b="1" spc="4" dirty="0" err="1" smtClean="0">
                <a:latin typeface="Times New Roman"/>
                <a:cs typeface="Times New Roman"/>
              </a:rPr>
              <a:t>e</a:t>
            </a:r>
            <a:r>
              <a:rPr sz="2800" b="1" spc="9" dirty="0" err="1" smtClean="0">
                <a:latin typeface="Times New Roman"/>
                <a:cs typeface="Times New Roman"/>
              </a:rPr>
              <a:t>s</a:t>
            </a:r>
            <a:r>
              <a:rPr lang="pt-BR" sz="2800" b="1" spc="0" dirty="0" smtClean="0">
                <a:latin typeface="Times New Roman"/>
                <a:cs typeface="Times New Roman"/>
              </a:rPr>
              <a:t>são</a:t>
            </a:r>
            <a:r>
              <a:rPr sz="2800" b="1" spc="0" dirty="0" smtClean="0">
                <a:latin typeface="Times New Roman"/>
                <a:cs typeface="Times New Roman"/>
              </a:rPr>
              <a:t> </a:t>
            </a:r>
            <a:r>
              <a:rPr sz="2800" b="1" spc="4" dirty="0" smtClean="0">
                <a:latin typeface="Times New Roman"/>
                <a:cs typeface="Times New Roman"/>
              </a:rPr>
              <a:t>d</a:t>
            </a:r>
            <a:r>
              <a:rPr sz="2800" b="1" spc="0" dirty="0" smtClean="0">
                <a:latin typeface="Times New Roman"/>
                <a:cs typeface="Times New Roman"/>
              </a:rPr>
              <a:t>a</a:t>
            </a:r>
            <a:r>
              <a:rPr sz="2800" b="1" spc="538" dirty="0" smtClean="0">
                <a:latin typeface="Times New Roman"/>
                <a:cs typeface="Times New Roman"/>
              </a:rPr>
              <a:t> </a:t>
            </a:r>
            <a:r>
              <a:rPr sz="2800" b="1" spc="0" dirty="0" err="1" smtClean="0">
                <a:latin typeface="Times New Roman"/>
                <a:cs typeface="Times New Roman"/>
              </a:rPr>
              <a:t>s</a:t>
            </a:r>
            <a:r>
              <a:rPr sz="2800" b="1" spc="4" dirty="0" err="1" smtClean="0">
                <a:latin typeface="Times New Roman"/>
                <a:cs typeface="Times New Roman"/>
              </a:rPr>
              <a:t>e</a:t>
            </a:r>
            <a:r>
              <a:rPr sz="2800" b="1" spc="0" dirty="0" err="1" smtClean="0">
                <a:latin typeface="Times New Roman"/>
                <a:cs typeface="Times New Roman"/>
              </a:rPr>
              <a:t>l</a:t>
            </a:r>
            <a:r>
              <a:rPr sz="2800" b="1" spc="4" dirty="0" err="1" smtClean="0">
                <a:latin typeface="Times New Roman"/>
                <a:cs typeface="Times New Roman"/>
              </a:rPr>
              <a:t>e</a:t>
            </a:r>
            <a:r>
              <a:rPr lang="pt-BR" sz="2800" b="1" spc="4" dirty="0" err="1" smtClean="0">
                <a:latin typeface="Times New Roman"/>
                <a:cs typeface="Times New Roman"/>
              </a:rPr>
              <a:t>ção</a:t>
            </a:r>
            <a:r>
              <a:rPr sz="2800" b="1" spc="184" dirty="0" smtClean="0">
                <a:latin typeface="Times New Roman"/>
                <a:cs typeface="Times New Roman"/>
              </a:rPr>
              <a:t> </a:t>
            </a:r>
            <a:r>
              <a:rPr sz="2800" b="1" spc="4" dirty="0" smtClean="0">
                <a:latin typeface="Times New Roman"/>
                <a:cs typeface="Times New Roman"/>
              </a:rPr>
              <a:t>N</a:t>
            </a:r>
            <a:r>
              <a:rPr sz="2800" b="1" spc="-4" dirty="0" smtClean="0">
                <a:latin typeface="Times New Roman"/>
                <a:cs typeface="Times New Roman"/>
              </a:rPr>
              <a:t>a</a:t>
            </a:r>
            <a:r>
              <a:rPr sz="2800" b="1" spc="0" dirty="0" smtClean="0">
                <a:latin typeface="Times New Roman"/>
                <a:cs typeface="Times New Roman"/>
              </a:rPr>
              <a:t>t</a:t>
            </a:r>
            <a:r>
              <a:rPr sz="2800" b="1" spc="14" dirty="0" smtClean="0">
                <a:latin typeface="Times New Roman"/>
                <a:cs typeface="Times New Roman"/>
              </a:rPr>
              <a:t>u</a:t>
            </a:r>
            <a:r>
              <a:rPr sz="2800" b="1" spc="9" dirty="0" smtClean="0">
                <a:latin typeface="Times New Roman"/>
                <a:cs typeface="Times New Roman"/>
              </a:rPr>
              <a:t>r</a:t>
            </a:r>
            <a:r>
              <a:rPr sz="2800" b="1" spc="-4" dirty="0" smtClean="0">
                <a:latin typeface="Times New Roman"/>
                <a:cs typeface="Times New Roman"/>
              </a:rPr>
              <a:t>a</a:t>
            </a:r>
            <a:r>
              <a:rPr sz="2800" b="1" spc="0" dirty="0" smtClean="0">
                <a:latin typeface="Times New Roman"/>
                <a:cs typeface="Times New Roman"/>
              </a:rPr>
              <a:t>l</a:t>
            </a:r>
            <a:endParaRPr sz="2800" b="1" dirty="0">
              <a:latin typeface="Times New Roman"/>
              <a:cs typeface="Times New Roman"/>
            </a:endParaRPr>
          </a:p>
          <a:p>
            <a:pPr marL="756418" marR="48635" indent="-286518">
              <a:lnSpc>
                <a:spcPct val="99179"/>
              </a:lnSpc>
              <a:spcBef>
                <a:spcPts val="580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800" dirty="0" err="1">
                <a:latin typeface="Times New Roman"/>
                <a:cs typeface="Times New Roman"/>
              </a:rPr>
              <a:t>Altamente</a:t>
            </a:r>
            <a:r>
              <a:rPr sz="2800" dirty="0">
                <a:latin typeface="Times New Roman"/>
                <a:cs typeface="Times New Roman"/>
              </a:rPr>
              <a:t> susceptível a </a:t>
            </a:r>
            <a:r>
              <a:rPr sz="2800" dirty="0" err="1">
                <a:latin typeface="Times New Roman"/>
                <a:cs typeface="Times New Roman"/>
              </a:rPr>
              <a:t>transposi</a:t>
            </a:r>
            <a:r>
              <a:rPr lang="pt-BR" sz="2800" dirty="0" err="1">
                <a:latin typeface="Times New Roman"/>
                <a:cs typeface="Times New Roman"/>
              </a:rPr>
              <a:t>ção</a:t>
            </a:r>
            <a:r>
              <a:rPr sz="2800" dirty="0">
                <a:latin typeface="Times New Roman"/>
                <a:cs typeface="Times New Roman"/>
              </a:rPr>
              <a:t> de </a:t>
            </a:r>
            <a:r>
              <a:rPr sz="2800" dirty="0" smtClean="0">
                <a:latin typeface="Times New Roman"/>
                <a:cs typeface="Times New Roman"/>
              </a:rPr>
              <a:t>fun</a:t>
            </a:r>
            <a:r>
              <a:rPr lang="pt-BR" sz="2800" dirty="0" smtClean="0">
                <a:latin typeface="Times New Roman"/>
                <a:cs typeface="Times New Roman"/>
              </a:rPr>
              <a:t>ç</a:t>
            </a:r>
            <a:r>
              <a:rPr sz="2800" dirty="0" err="1" smtClean="0">
                <a:latin typeface="Times New Roman"/>
                <a:cs typeface="Times New Roman"/>
              </a:rPr>
              <a:t>ões</a:t>
            </a:r>
            <a:r>
              <a:rPr lang="pt-BR" sz="2800" dirty="0">
                <a:latin typeface="Times New Roman"/>
                <a:cs typeface="Times New Roman"/>
              </a:rPr>
              <a:t>, e.g. adição de valores </a:t>
            </a:r>
            <a:r>
              <a:rPr lang="pt-BR" sz="2800" dirty="0" smtClean="0">
                <a:latin typeface="Times New Roman"/>
                <a:cs typeface="Times New Roman"/>
              </a:rPr>
              <a:t>fixos fazem o fitness se comportar de maneira diferente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7589</TotalTime>
  <Words>1300</Words>
  <Application>Microsoft Office PowerPoint</Application>
  <PresentationFormat>Personalizar</PresentationFormat>
  <Paragraphs>169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9" baseType="lpstr">
      <vt:lpstr>Arial</vt:lpstr>
      <vt:lpstr>Calibri</vt:lpstr>
      <vt:lpstr>Meiryo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Salgado</dc:creator>
  <cp:lastModifiedBy>Paulo Salgado</cp:lastModifiedBy>
  <cp:revision>39</cp:revision>
  <dcterms:modified xsi:type="dcterms:W3CDTF">2016-04-07T11:01:46Z</dcterms:modified>
</cp:coreProperties>
</file>