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782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26539" y="2792677"/>
            <a:ext cx="317325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65641" y="2792677"/>
            <a:ext cx="232660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25305" y="4442998"/>
            <a:ext cx="5438251" cy="1503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7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–</a:t>
            </a:r>
            <a:r>
              <a:rPr sz="3200" spc="35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mos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ené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  <a:p>
            <a:pPr marL="1744738" marR="1778288" algn="ctr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III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434098" marR="465351" algn="ctr">
              <a:lnSpc>
                <a:spcPts val="3635"/>
              </a:lnSpc>
              <a:spcBef>
                <a:spcPts val="1098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Pr</a:t>
            </a:r>
            <a:r>
              <a:rPr sz="4800" spc="0" baseline="-1811" dirty="0" smtClean="0">
                <a:latin typeface="Times New Roman"/>
                <a:cs typeface="Times New Roman"/>
              </a:rPr>
              <a:t>of.</a:t>
            </a:r>
            <a:r>
              <a:rPr sz="4800" spc="507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Paulo Salgado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8193" y="6019799"/>
            <a:ext cx="8010144" cy="4099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525331" cy="2933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48635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-4" dirty="0" err="1" smtClean="0">
                <a:latin typeface="Times New Roman"/>
                <a:cs typeface="Times New Roman"/>
              </a:rPr>
              <a:t>P</a:t>
            </a:r>
            <a:r>
              <a:rPr sz="3200" spc="4" dirty="0" err="1" smtClean="0">
                <a:latin typeface="Times New Roman"/>
                <a:cs typeface="Times New Roman"/>
              </a:rPr>
              <a:t>egu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228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ub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j</a:t>
            </a:r>
            <a:r>
              <a:rPr sz="3200" spc="5" dirty="0" smtClean="0">
                <a:latin typeface="Times New Roman"/>
                <a:cs typeface="Times New Roman"/>
              </a:rPr>
              <a:t>un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5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gene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5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endParaRPr sz="3200" dirty="0">
              <a:latin typeface="Times New Roman"/>
              <a:cs typeface="Times New Roman"/>
            </a:endParaRPr>
          </a:p>
          <a:p>
            <a:pPr marL="355599" marR="48635">
              <a:lnSpc>
                <a:spcPct val="95825"/>
              </a:lnSpc>
            </a:pPr>
            <a:r>
              <a:rPr sz="3200" dirty="0" smtClean="0">
                <a:latin typeface="Times New Roman"/>
                <a:cs typeface="Times New Roman"/>
              </a:rPr>
              <a:t>al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endParaRPr sz="3200" dirty="0">
              <a:latin typeface="Times New Roman"/>
              <a:cs typeface="Times New Roman"/>
            </a:endParaRPr>
          </a:p>
          <a:p>
            <a:pPr marL="355600" marR="872479" indent="-342900">
              <a:lnSpc>
                <a:spcPct val="100041"/>
              </a:lnSpc>
              <a:spcBef>
                <a:spcPts val="916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3200" spc="5" dirty="0" err="1" smtClean="0">
                <a:latin typeface="Times New Roman"/>
                <a:cs typeface="Times New Roman"/>
              </a:rPr>
              <a:t>Re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16" dirty="0" err="1" smtClean="0">
                <a:latin typeface="Times New Roman"/>
                <a:cs typeface="Times New Roman"/>
              </a:rPr>
              <a:t>r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u</a:t>
            </a:r>
            <a:r>
              <a:rPr sz="3200" spc="-16" dirty="0" err="1" smtClean="0">
                <a:latin typeface="Times New Roman"/>
                <a:cs typeface="Times New Roman"/>
              </a:rPr>
              <a:t>m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15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ub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j</a:t>
            </a:r>
            <a:r>
              <a:rPr sz="3200" spc="4" dirty="0" smtClean="0">
                <a:latin typeface="Times New Roman"/>
                <a:cs typeface="Times New Roman"/>
              </a:rPr>
              <a:t>un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756418" indent="-286518">
              <a:lnSpc>
                <a:spcPct val="99702"/>
              </a:lnSpc>
              <a:spcBef>
                <a:spcPts val="1274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su</a:t>
            </a:r>
            <a:r>
              <a:rPr sz="2800" spc="5" dirty="0" err="1" smtClean="0">
                <a:latin typeface="Times New Roman"/>
                <a:cs typeface="Times New Roman"/>
              </a:rPr>
              <a:t>bconj</a:t>
            </a:r>
            <a:r>
              <a:rPr sz="2800" spc="0" dirty="0" err="1" smtClean="0">
                <a:latin typeface="Times New Roman"/>
                <a:cs typeface="Times New Roman"/>
              </a:rPr>
              <a:t>unto</a:t>
            </a:r>
            <a:r>
              <a:rPr sz="2800" spc="2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lang="pt-BR"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6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ece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co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lang="pt-BR" sz="2800" dirty="0">
                <a:latin typeface="Times New Roman"/>
                <a:cs typeface="Times New Roman"/>
              </a:rPr>
              <a:t>í</a:t>
            </a:r>
            <a:r>
              <a:rPr sz="2800" spc="0" dirty="0" err="1" smtClean="0">
                <a:latin typeface="Times New Roman"/>
                <a:cs typeface="Times New Roman"/>
              </a:rPr>
              <a:t>nuo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7"/>
          <p:cNvSpPr txBox="1"/>
          <p:nvPr/>
        </p:nvSpPr>
        <p:spPr>
          <a:xfrm>
            <a:off x="1116703" y="1118659"/>
            <a:ext cx="7339032" cy="1077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95"/>
              </a:lnSpc>
              <a:spcBef>
                <a:spcPts val="209"/>
              </a:spcBef>
            </a:pPr>
            <a:r>
              <a:rPr lang="pt-BR" sz="4000" spc="5" dirty="0" smtClean="0">
                <a:solidFill>
                  <a:srgbClr val="323299"/>
                </a:solidFill>
                <a:latin typeface="Times New Roman"/>
                <a:cs typeface="Times New Roman"/>
              </a:rPr>
              <a:t>Mutação por Perturbação para permutações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667000" y="3810000"/>
            <a:ext cx="1348739" cy="495300"/>
          </a:xfrm>
          <a:custGeom>
            <a:avLst/>
            <a:gdLst/>
            <a:ahLst/>
            <a:cxnLst/>
            <a:rect l="l" t="t" r="r" b="b"/>
            <a:pathLst>
              <a:path w="1348739" h="495300">
                <a:moveTo>
                  <a:pt x="0" y="0"/>
                </a:moveTo>
                <a:lnTo>
                  <a:pt x="0" y="495300"/>
                </a:lnTo>
                <a:lnTo>
                  <a:pt x="1348739" y="495300"/>
                </a:lnTo>
                <a:lnTo>
                  <a:pt x="1348739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667000" y="4419600"/>
            <a:ext cx="1348739" cy="495300"/>
          </a:xfrm>
          <a:custGeom>
            <a:avLst/>
            <a:gdLst/>
            <a:ahLst/>
            <a:cxnLst/>
            <a:rect l="l" t="t" r="r" b="b"/>
            <a:pathLst>
              <a:path w="1348739" h="495300">
                <a:moveTo>
                  <a:pt x="0" y="0"/>
                </a:moveTo>
                <a:lnTo>
                  <a:pt x="0" y="495300"/>
                </a:lnTo>
                <a:lnTo>
                  <a:pt x="1348739" y="495300"/>
                </a:lnTo>
                <a:lnTo>
                  <a:pt x="1348739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429000" y="3657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4000"/>
                </a:lnTo>
              </a:path>
            </a:pathLst>
          </a:custGeom>
          <a:ln w="76200">
            <a:solidFill>
              <a:srgbClr val="FFC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96000" y="3809999"/>
            <a:ext cx="1348739" cy="495300"/>
          </a:xfrm>
          <a:custGeom>
            <a:avLst/>
            <a:gdLst/>
            <a:ahLst/>
            <a:cxnLst/>
            <a:rect l="l" t="t" r="r" b="b"/>
            <a:pathLst>
              <a:path w="1348739" h="495300">
                <a:moveTo>
                  <a:pt x="0" y="0"/>
                </a:moveTo>
                <a:lnTo>
                  <a:pt x="0" y="495300"/>
                </a:lnTo>
                <a:lnTo>
                  <a:pt x="1348739" y="495300"/>
                </a:lnTo>
                <a:lnTo>
                  <a:pt x="1348739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96000" y="4495799"/>
            <a:ext cx="1348739" cy="495300"/>
          </a:xfrm>
          <a:custGeom>
            <a:avLst/>
            <a:gdLst/>
            <a:ahLst/>
            <a:cxnLst/>
            <a:rect l="l" t="t" r="r" b="b"/>
            <a:pathLst>
              <a:path w="1348739" h="495300">
                <a:moveTo>
                  <a:pt x="0" y="0"/>
                </a:moveTo>
                <a:lnTo>
                  <a:pt x="0" y="495300"/>
                </a:lnTo>
                <a:lnTo>
                  <a:pt x="1348739" y="495300"/>
                </a:lnTo>
                <a:lnTo>
                  <a:pt x="1348739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419600" y="4334256"/>
            <a:ext cx="1371600" cy="170687"/>
          </a:xfrm>
          <a:custGeom>
            <a:avLst/>
            <a:gdLst/>
            <a:ahLst/>
            <a:cxnLst/>
            <a:rect l="l" t="t" r="r" b="b"/>
            <a:pathLst>
              <a:path w="1371600" h="170687">
                <a:moveTo>
                  <a:pt x="0" y="56387"/>
                </a:moveTo>
                <a:lnTo>
                  <a:pt x="0" y="114300"/>
                </a:lnTo>
                <a:lnTo>
                  <a:pt x="1228343" y="114300"/>
                </a:lnTo>
                <a:lnTo>
                  <a:pt x="1199388" y="170687"/>
                </a:lnTo>
                <a:lnTo>
                  <a:pt x="1371600" y="85344"/>
                </a:lnTo>
                <a:lnTo>
                  <a:pt x="1228343" y="56387"/>
                </a:lnTo>
                <a:lnTo>
                  <a:pt x="0" y="56387"/>
                </a:lnTo>
                <a:close/>
              </a:path>
              <a:path w="1371600" h="170687">
                <a:moveTo>
                  <a:pt x="1228343" y="56387"/>
                </a:moveTo>
                <a:lnTo>
                  <a:pt x="1371600" y="85344"/>
                </a:lnTo>
                <a:lnTo>
                  <a:pt x="1199388" y="0"/>
                </a:lnTo>
                <a:lnTo>
                  <a:pt x="1199387" y="56387"/>
                </a:lnTo>
                <a:lnTo>
                  <a:pt x="1228343" y="56387"/>
                </a:lnTo>
                <a:close/>
              </a:path>
              <a:path w="1371600" h="170687">
                <a:moveTo>
                  <a:pt x="1199388" y="170687"/>
                </a:moveTo>
                <a:lnTo>
                  <a:pt x="1228343" y="114300"/>
                </a:lnTo>
                <a:lnTo>
                  <a:pt x="1199387" y="114299"/>
                </a:lnTo>
                <a:lnTo>
                  <a:pt x="1199388" y="170687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35933" y="2567233"/>
            <a:ext cx="8381194" cy="8087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26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ope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1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ru</a:t>
            </a:r>
            <a:r>
              <a:rPr sz="2800" spc="5" dirty="0" err="1" smtClean="0">
                <a:latin typeface="Times New Roman"/>
                <a:cs typeface="Times New Roman"/>
              </a:rPr>
              <a:t>z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5" dirty="0" err="1" smtClean="0">
                <a:latin typeface="Times New Roman"/>
                <a:cs typeface="Times New Roman"/>
              </a:rPr>
              <a:t>me</a:t>
            </a:r>
            <a:r>
              <a:rPr sz="2800" spc="16" dirty="0" err="1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to</a:t>
            </a:r>
            <a:r>
              <a:rPr sz="2800" spc="24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lang="pt-BR"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lang="pt-BR" sz="2800" spc="0" dirty="0" smtClean="0">
                <a:latin typeface="Times New Roman"/>
                <a:cs typeface="Times New Roman"/>
              </a:rPr>
              <a:t> frequentemente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co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n</a:t>
            </a:r>
            <a:r>
              <a:rPr sz="4200" spc="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</a:t>
            </a:r>
            <a:r>
              <a:rPr sz="4200" spc="4" baseline="-1035" dirty="0" err="1" smtClean="0">
                <a:latin typeface="Times New Roman"/>
                <a:cs typeface="Times New Roman"/>
              </a:rPr>
              <a:t>z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ir</a:t>
            </a:r>
            <a:r>
              <a:rPr sz="4200" spc="189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à</a:t>
            </a:r>
            <a:r>
              <a:rPr sz="4200" spc="398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lu</a:t>
            </a:r>
            <a:r>
              <a:rPr lang="pt-BR" sz="4200" spc="4" baseline="-1035" dirty="0" err="1" smtClean="0">
                <a:latin typeface="Times New Roman"/>
                <a:cs typeface="Times New Roman"/>
              </a:rPr>
              <a:t>ções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inadmissíveis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0636" y="5601262"/>
            <a:ext cx="8639563" cy="1191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uito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op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18" dirty="0" smtClean="0">
                <a:latin typeface="Times New Roman"/>
                <a:cs typeface="Times New Roman"/>
              </a:rPr>
              <a:t> 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pec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li</a:t>
            </a:r>
            <a:r>
              <a:rPr sz="2800" spc="14" dirty="0" err="1" smtClean="0">
                <a:latin typeface="Times New Roman"/>
                <a:cs typeface="Times New Roman"/>
              </a:rPr>
              <a:t>z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do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ê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lang="pt-BR" sz="2800" spc="0" dirty="0" smtClean="0">
                <a:latin typeface="Times New Roman"/>
                <a:cs typeface="Times New Roman"/>
              </a:rPr>
              <a:t> sido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de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nv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</a:t>
            </a:r>
            <a:r>
              <a:rPr sz="4200" spc="9" baseline="-1035" dirty="0" err="1" smtClean="0">
                <a:latin typeface="Times New Roman"/>
                <a:cs typeface="Times New Roman"/>
              </a:rPr>
              <a:t>lv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4" baseline="-1035" dirty="0" err="1" smtClean="0">
                <a:latin typeface="Times New Roman"/>
                <a:cs typeface="Times New Roman"/>
              </a:rPr>
              <a:t>do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p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9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a a</a:t>
            </a:r>
            <a:r>
              <a:rPr sz="4200" spc="398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comb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n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lang="pt-BR" sz="4200" spc="4" baseline="-1035" dirty="0" err="1" smtClean="0">
                <a:latin typeface="Times New Roman"/>
                <a:cs typeface="Times New Roman"/>
              </a:rPr>
              <a:t>ção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 ordem e </a:t>
            </a:r>
            <a:r>
              <a:rPr lang="pt-BR" sz="2800" spc="-4" dirty="0">
                <a:latin typeface="Times New Roman"/>
                <a:cs typeface="Times New Roman"/>
              </a:rPr>
              <a:t>a</a:t>
            </a:r>
            <a:r>
              <a:rPr lang="pt-BR" sz="2800" spc="4" dirty="0">
                <a:latin typeface="Times New Roman"/>
                <a:cs typeface="Times New Roman"/>
              </a:rPr>
              <a:t>d</a:t>
            </a:r>
            <a:r>
              <a:rPr lang="pt-BR" sz="2800" spc="14" dirty="0">
                <a:latin typeface="Times New Roman"/>
                <a:cs typeface="Times New Roman"/>
              </a:rPr>
              <a:t>j</a:t>
            </a:r>
            <a:r>
              <a:rPr lang="pt-BR" sz="2800" spc="-4" dirty="0">
                <a:latin typeface="Times New Roman"/>
                <a:cs typeface="Times New Roman"/>
              </a:rPr>
              <a:t>a</a:t>
            </a:r>
            <a:r>
              <a:rPr lang="pt-BR" sz="2800" spc="4" dirty="0">
                <a:latin typeface="Times New Roman"/>
                <a:cs typeface="Times New Roman"/>
              </a:rPr>
              <a:t>cê</a:t>
            </a:r>
            <a:r>
              <a:rPr lang="pt-BR" sz="2800" dirty="0">
                <a:latin typeface="Times New Roman"/>
                <a:cs typeface="Times New Roman"/>
              </a:rPr>
              <a:t>n</a:t>
            </a:r>
            <a:r>
              <a:rPr lang="pt-BR" sz="2800" spc="4" dirty="0">
                <a:latin typeface="Times New Roman"/>
                <a:cs typeface="Times New Roman"/>
              </a:rPr>
              <a:t>c</a:t>
            </a:r>
            <a:r>
              <a:rPr lang="pt-BR" sz="2800" spc="-14" dirty="0">
                <a:latin typeface="Times New Roman"/>
                <a:cs typeface="Times New Roman"/>
              </a:rPr>
              <a:t>i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lang="pt-BR" sz="2800" spc="175" dirty="0">
                <a:latin typeface="Times New Roman"/>
                <a:cs typeface="Times New Roman"/>
              </a:rPr>
              <a:t> </a:t>
            </a:r>
            <a:r>
              <a:rPr lang="pt-BR" sz="2800" spc="14" dirty="0">
                <a:latin typeface="Times New Roman"/>
                <a:cs typeface="Times New Roman"/>
              </a:rPr>
              <a:t>d</a:t>
            </a:r>
            <a:r>
              <a:rPr lang="pt-BR" sz="2800" dirty="0">
                <a:latin typeface="Times New Roman"/>
                <a:cs typeface="Times New Roman"/>
              </a:rPr>
              <a:t>a</a:t>
            </a:r>
            <a:r>
              <a:rPr lang="pt-BR" sz="2800" spc="538" dirty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in</a:t>
            </a:r>
            <a:r>
              <a:rPr lang="pt-BR" sz="2800" spc="-4" dirty="0">
                <a:latin typeface="Times New Roman"/>
                <a:cs typeface="Times New Roman"/>
              </a:rPr>
              <a:t>f</a:t>
            </a:r>
            <a:r>
              <a:rPr lang="pt-BR" sz="2800" spc="19" dirty="0">
                <a:latin typeface="Times New Roman"/>
                <a:cs typeface="Times New Roman"/>
              </a:rPr>
              <a:t>o</a:t>
            </a:r>
            <a:r>
              <a:rPr lang="pt-BR" sz="2800" spc="9" dirty="0">
                <a:latin typeface="Times New Roman"/>
                <a:cs typeface="Times New Roman"/>
              </a:rPr>
              <a:t>r</a:t>
            </a:r>
            <a:r>
              <a:rPr lang="pt-BR" sz="2800" spc="4" dirty="0">
                <a:latin typeface="Times New Roman"/>
                <a:cs typeface="Times New Roman"/>
              </a:rPr>
              <a:t>m</a:t>
            </a:r>
            <a:r>
              <a:rPr lang="pt-BR" sz="2800" spc="-4" dirty="0">
                <a:latin typeface="Times New Roman"/>
                <a:cs typeface="Times New Roman"/>
              </a:rPr>
              <a:t>a</a:t>
            </a:r>
            <a:r>
              <a:rPr lang="pt-BR" sz="2800" spc="4" dirty="0">
                <a:latin typeface="Times New Roman"/>
                <a:cs typeface="Times New Roman"/>
              </a:rPr>
              <a:t>ção</a:t>
            </a:r>
            <a:r>
              <a:rPr lang="pt-BR" sz="2800" spc="184" dirty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co</a:t>
            </a:r>
            <a:r>
              <a:rPr lang="pt-BR" sz="2800" dirty="0">
                <a:latin typeface="Times New Roman"/>
                <a:cs typeface="Times New Roman"/>
              </a:rPr>
              <a:t>nti</a:t>
            </a:r>
            <a:r>
              <a:rPr lang="pt-BR" sz="2800" spc="14" dirty="0">
                <a:latin typeface="Times New Roman"/>
                <a:cs typeface="Times New Roman"/>
              </a:rPr>
              <a:t>d</a:t>
            </a:r>
            <a:r>
              <a:rPr lang="pt-BR" sz="2800" spc="-4" dirty="0">
                <a:latin typeface="Times New Roman"/>
                <a:cs typeface="Times New Roman"/>
              </a:rPr>
              <a:t>a</a:t>
            </a:r>
            <a:r>
              <a:rPr lang="pt-BR" sz="2800" dirty="0">
                <a:latin typeface="Times New Roman"/>
                <a:cs typeface="Times New Roman"/>
              </a:rPr>
              <a:t>s</a:t>
            </a:r>
            <a:r>
              <a:rPr lang="pt-BR" sz="2800" spc="175" dirty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e</a:t>
            </a:r>
            <a:r>
              <a:rPr lang="pt-BR" sz="2800" dirty="0">
                <a:latin typeface="Times New Roman"/>
                <a:cs typeface="Times New Roman"/>
              </a:rPr>
              <a:t>m</a:t>
            </a:r>
            <a:r>
              <a:rPr lang="pt-BR" sz="2800" spc="555" dirty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do</a:t>
            </a:r>
            <a:r>
              <a:rPr lang="pt-BR" sz="2800" dirty="0">
                <a:latin typeface="Times New Roman"/>
                <a:cs typeface="Times New Roman"/>
              </a:rPr>
              <a:t>is</a:t>
            </a:r>
            <a:r>
              <a:rPr lang="pt-BR" sz="2800" spc="175" dirty="0">
                <a:latin typeface="Times New Roman"/>
                <a:cs typeface="Times New Roman"/>
              </a:rPr>
              <a:t> </a:t>
            </a:r>
            <a:r>
              <a:rPr lang="pt-BR" sz="2800" spc="4" dirty="0">
                <a:latin typeface="Times New Roman"/>
                <a:cs typeface="Times New Roman"/>
              </a:rPr>
              <a:t>p</a:t>
            </a:r>
            <a:r>
              <a:rPr lang="pt-BR" sz="2800" spc="9" dirty="0">
                <a:latin typeface="Times New Roman"/>
                <a:cs typeface="Times New Roman"/>
              </a:rPr>
              <a:t>a</a:t>
            </a:r>
            <a:r>
              <a:rPr lang="pt-BR" sz="2800" dirty="0">
                <a:latin typeface="Times New Roman"/>
                <a:cs typeface="Times New Roman"/>
              </a:rPr>
              <a:t>is</a:t>
            </a:r>
          </a:p>
          <a:p>
            <a:pPr marL="469900" indent="-45720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78833" y="6412283"/>
            <a:ext cx="756484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96000" y="4495799"/>
            <a:ext cx="1348739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 marL="111249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5 4 3 4 5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96000" y="3809999"/>
            <a:ext cx="1348739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 marL="111249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1 2 3 2 1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67000" y="3657600"/>
            <a:ext cx="7619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429000" y="3657600"/>
            <a:ext cx="58673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2667000" y="3810000"/>
            <a:ext cx="779270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7270"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 marL="111250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1 2 3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29000" y="3810000"/>
            <a:ext cx="586739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 marL="35050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4 5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67000" y="4305300"/>
            <a:ext cx="761999" cy="114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20" name="object 20"/>
          <p:cNvSpPr txBox="1"/>
          <p:nvPr/>
        </p:nvSpPr>
        <p:spPr>
          <a:xfrm>
            <a:off x="3429000" y="4305300"/>
            <a:ext cx="586739" cy="114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00"/>
              </a:lnSpc>
            </a:pPr>
            <a:endParaRPr sz="900"/>
          </a:p>
        </p:txBody>
      </p:sp>
      <p:sp>
        <p:nvSpPr>
          <p:cNvPr id="19" name="object 19"/>
          <p:cNvSpPr txBox="1"/>
          <p:nvPr/>
        </p:nvSpPr>
        <p:spPr>
          <a:xfrm>
            <a:off x="2667000" y="4419600"/>
            <a:ext cx="779270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7270"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 marL="111250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5 4 3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29000" y="4419600"/>
            <a:ext cx="586739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 marL="35050">
              <a:lnSpc>
                <a:spcPct val="95825"/>
              </a:lnSpc>
            </a:pPr>
            <a:r>
              <a:rPr sz="2400" spc="0" dirty="0" smtClean="0">
                <a:latin typeface="Times New Roman"/>
                <a:cs typeface="Times New Roman"/>
              </a:rPr>
              <a:t>2 1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67000" y="4914900"/>
            <a:ext cx="761999" cy="266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3429000" y="4914900"/>
            <a:ext cx="586739" cy="266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17"/>
          <p:cNvSpPr txBox="1"/>
          <p:nvPr/>
        </p:nvSpPr>
        <p:spPr>
          <a:xfrm>
            <a:off x="1578095" y="1192835"/>
            <a:ext cx="7339032" cy="1077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95"/>
              </a:lnSpc>
              <a:spcBef>
                <a:spcPts val="209"/>
              </a:spcBef>
            </a:pPr>
            <a:r>
              <a:rPr lang="pt-BR" sz="4000" spc="5" dirty="0" smtClean="0">
                <a:solidFill>
                  <a:srgbClr val="323299"/>
                </a:solidFill>
                <a:latin typeface="Times New Roman"/>
                <a:cs typeface="Times New Roman"/>
              </a:rPr>
              <a:t>Operadores de Cruzamento para permutação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3" y="1581098"/>
            <a:ext cx="65415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Ordem 1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3" y="2567233"/>
            <a:ext cx="7581310" cy="1320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lang="pt-BR" sz="2800" spc="4" dirty="0" smtClean="0">
                <a:latin typeface="Times New Roman"/>
                <a:cs typeface="Times New Roman"/>
              </a:rPr>
              <a:t>e</a:t>
            </a:r>
            <a:r>
              <a:rPr lang="pt-BR" sz="2800" dirty="0" smtClean="0">
                <a:latin typeface="Times New Roman"/>
                <a:cs typeface="Times New Roman"/>
              </a:rPr>
              <a:t>ia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11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19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0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355600" marR="53263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eme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oco</a:t>
            </a:r>
            <a:r>
              <a:rPr sz="2800" spc="0" dirty="0" smtClean="0">
                <a:latin typeface="Times New Roman"/>
                <a:cs typeface="Times New Roman"/>
              </a:rPr>
              <a:t>rr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  <a:p>
            <a:pPr marL="469900" marR="53263" indent="-457200">
              <a:lnSpc>
                <a:spcPts val="3195"/>
              </a:lnSpc>
              <a:spcBef>
                <a:spcPts val="972"/>
              </a:spcBef>
              <a:buFont typeface="Arial" panose="020B0604020202020204" pitchFamily="34" charset="0"/>
              <a:buChar char="•"/>
            </a:pPr>
            <a:r>
              <a:rPr sz="4200" spc="-4" baseline="-1035" dirty="0" err="1" smtClean="0">
                <a:latin typeface="Times New Roman"/>
                <a:cs typeface="Times New Roman"/>
              </a:rPr>
              <a:t>P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oced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4" baseline="-1035" dirty="0" err="1" smtClean="0">
                <a:latin typeface="Times New Roman"/>
                <a:cs typeface="Times New Roman"/>
              </a:rPr>
              <a:t>me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nto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in</a:t>
            </a:r>
            <a:r>
              <a:rPr sz="4200" spc="-4" baseline="-1035" dirty="0" smtClean="0">
                <a:latin typeface="Times New Roman"/>
                <a:cs typeface="Times New Roman"/>
              </a:rPr>
              <a:t>f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9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m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l: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3133" y="3997282"/>
            <a:ext cx="329540" cy="12064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61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53"/>
              </a:spcBef>
            </a:pPr>
            <a:r>
              <a:rPr sz="2400" spc="0" dirty="0" smtClean="0">
                <a:latin typeface="Times New Roman"/>
                <a:cs typeface="Times New Roman"/>
              </a:rPr>
              <a:t>2.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50"/>
              </a:lnSpc>
              <a:spcBef>
                <a:spcPts val="833"/>
              </a:spcBef>
            </a:pPr>
            <a:r>
              <a:rPr sz="3600" spc="0" baseline="-1207" dirty="0" smtClean="0">
                <a:latin typeface="Times New Roman"/>
                <a:cs typeface="Times New Roman"/>
              </a:rPr>
              <a:t>3.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79644" y="3997282"/>
            <a:ext cx="7483355" cy="230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1544" marR="39873">
              <a:lnSpc>
                <a:spcPts val="2610"/>
              </a:lnSpc>
              <a:spcBef>
                <a:spcPts val="130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Esc</a:t>
            </a:r>
            <a:r>
              <a:rPr sz="2400" spc="4" dirty="0" smtClean="0">
                <a:latin typeface="Times New Roman"/>
                <a:cs typeface="Times New Roman"/>
              </a:rPr>
              <a:t>olh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ma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1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arte</a:t>
            </a:r>
            <a:r>
              <a:rPr sz="2400" spc="23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4" dirty="0" smtClean="0">
                <a:latin typeface="Times New Roman"/>
                <a:cs typeface="Times New Roman"/>
              </a:rPr>
              <a:t>bi</a:t>
            </a:r>
            <a:r>
              <a:rPr sz="2400" spc="0" dirty="0" smtClean="0">
                <a:latin typeface="Times New Roman"/>
                <a:cs typeface="Times New Roman"/>
              </a:rPr>
              <a:t>trár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6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ai</a:t>
            </a:r>
            <a:endParaRPr sz="2400" dirty="0">
              <a:latin typeface="Times New Roman"/>
              <a:cs typeface="Times New Roman"/>
            </a:endParaRPr>
          </a:p>
          <a:p>
            <a:pPr marL="81544" marR="39873">
              <a:lnSpc>
                <a:spcPct val="95825"/>
              </a:lnSpc>
              <a:spcBef>
                <a:spcPts val="553"/>
              </a:spcBef>
            </a:pP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opi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es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arte</a:t>
            </a:r>
            <a:r>
              <a:rPr sz="2400" spc="2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ra 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ei</a:t>
            </a:r>
            <a:r>
              <a:rPr sz="2400" spc="0" dirty="0" smtClean="0">
                <a:latin typeface="Times New Roman"/>
                <a:cs typeface="Times New Roman"/>
              </a:rPr>
              <a:t>ro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fi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99562"/>
              </a:lnSpc>
              <a:spcBef>
                <a:spcPts val="696"/>
              </a:spcBef>
            </a:pP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opi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366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n</a:t>
            </a:r>
            <a:r>
              <a:rPr sz="2400" spc="5" dirty="0" smtClean="0">
                <a:latin typeface="Times New Roman"/>
                <a:cs typeface="Times New Roman"/>
              </a:rPr>
              <a:t>ú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4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q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59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lang="pt-BR" sz="2400" spc="4" dirty="0" smtClean="0">
                <a:latin typeface="Times New Roman"/>
                <a:cs typeface="Times New Roman"/>
              </a:rPr>
              <a:t>ã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579" dirty="0" smtClean="0">
                <a:latin typeface="Times New Roman"/>
                <a:cs typeface="Times New Roman"/>
              </a:rPr>
              <a:t> </a:t>
            </a:r>
            <a:r>
              <a:rPr sz="2400" spc="-5" dirty="0" err="1" smtClean="0">
                <a:latin typeface="Times New Roman"/>
                <a:cs typeface="Times New Roman"/>
              </a:rPr>
              <a:t>es</a:t>
            </a:r>
            <a:r>
              <a:rPr sz="2400" spc="-11" dirty="0" err="1" smtClean="0">
                <a:latin typeface="Times New Roman"/>
                <a:cs typeface="Times New Roman"/>
              </a:rPr>
              <a:t>t</a:t>
            </a:r>
            <a:r>
              <a:rPr lang="pt-BR" sz="2400" dirty="0">
                <a:latin typeface="Times New Roman"/>
                <a:cs typeface="Times New Roman"/>
              </a:rPr>
              <a:t>ã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66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8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r>
              <a:rPr sz="2400" spc="254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esc</a:t>
            </a:r>
            <a:r>
              <a:rPr sz="2400" spc="4" dirty="0" err="1" smtClean="0">
                <a:latin typeface="Times New Roman"/>
                <a:cs typeface="Times New Roman"/>
              </a:rPr>
              <a:t>olhi</a:t>
            </a:r>
            <a:r>
              <a:rPr sz="2400" spc="-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lang="pt-BR" sz="2400" spc="0" dirty="0" smtClean="0">
                <a:latin typeface="Times New Roman"/>
                <a:cs typeface="Times New Roman"/>
              </a:rPr>
              <a:t> para o primeiro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fil</a:t>
            </a:r>
            <a:r>
              <a:rPr sz="2400" spc="-4" dirty="0" smtClean="0">
                <a:latin typeface="Times New Roman"/>
                <a:cs typeface="Times New Roman"/>
              </a:rPr>
              <a:t>h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  <a:p>
            <a:pPr marL="354844" marR="39873" indent="-171450">
              <a:lnSpc>
                <a:spcPct val="95825"/>
              </a:lnSpc>
              <a:spcBef>
                <a:spcPts val="484"/>
              </a:spcBef>
              <a:buFont typeface="Arial" panose="020B0604020202020204" pitchFamily="34" charset="0"/>
              <a:buChar char="•"/>
            </a:pPr>
            <a:r>
              <a:rPr sz="2000" spc="-5" dirty="0" smtClean="0">
                <a:latin typeface="Times New Roman"/>
                <a:cs typeface="Times New Roman"/>
              </a:rPr>
              <a:t>C</a:t>
            </a:r>
            <a:r>
              <a:rPr sz="2000" spc="5" dirty="0" smtClean="0">
                <a:latin typeface="Times New Roman"/>
                <a:cs typeface="Times New Roman"/>
              </a:rPr>
              <a:t>o</a:t>
            </a:r>
            <a:r>
              <a:rPr sz="2000" spc="-5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lang="pt-BR" sz="2000" spc="-15" dirty="0" smtClean="0">
                <a:latin typeface="Times New Roman"/>
                <a:cs typeface="Times New Roman"/>
              </a:rPr>
              <a:t>ç</a:t>
            </a:r>
            <a:r>
              <a:rPr sz="2000" spc="5" dirty="0" err="1" smtClean="0">
                <a:latin typeface="Times New Roman"/>
                <a:cs typeface="Times New Roman"/>
              </a:rPr>
              <a:t>a</a:t>
            </a:r>
            <a:r>
              <a:rPr sz="2000" spc="0" dirty="0" err="1" smtClean="0">
                <a:latin typeface="Times New Roman"/>
                <a:cs typeface="Times New Roman"/>
              </a:rPr>
              <a:t>n</a:t>
            </a:r>
            <a:r>
              <a:rPr sz="2000" spc="-15" dirty="0" err="1" smtClean="0">
                <a:latin typeface="Times New Roman"/>
                <a:cs typeface="Times New Roman"/>
              </a:rPr>
              <a:t>d</a:t>
            </a:r>
            <a:r>
              <a:rPr sz="2000" spc="0" dirty="0" err="1" smtClean="0">
                <a:latin typeface="Times New Roman"/>
                <a:cs typeface="Times New Roman"/>
              </a:rPr>
              <a:t>o</a:t>
            </a:r>
            <a:r>
              <a:rPr sz="2000" spc="153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38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eita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30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nto </a:t>
            </a:r>
            <a:r>
              <a:rPr sz="2000" spc="11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9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endParaRPr sz="2000" dirty="0">
              <a:latin typeface="Times New Roman"/>
              <a:cs typeface="Times New Roman"/>
            </a:endParaRPr>
          </a:p>
          <a:p>
            <a:pPr marL="354844" marR="39873" indent="-171450">
              <a:lnSpc>
                <a:spcPct val="95825"/>
              </a:lnSpc>
              <a:spcBef>
                <a:spcPts val="568"/>
              </a:spcBef>
              <a:buFont typeface="Arial" panose="020B0604020202020204" pitchFamily="34" charset="0"/>
              <a:buChar char="•"/>
            </a:pPr>
            <a:r>
              <a:rPr sz="2000" spc="-4" dirty="0" err="1" smtClean="0">
                <a:latin typeface="Times New Roman"/>
                <a:cs typeface="Times New Roman"/>
              </a:rPr>
              <a:t>U</a:t>
            </a:r>
            <a:r>
              <a:rPr sz="2000" spc="4" dirty="0" err="1" smtClean="0">
                <a:latin typeface="Times New Roman"/>
                <a:cs typeface="Times New Roman"/>
              </a:rPr>
              <a:t>sa</a:t>
            </a:r>
            <a:r>
              <a:rPr sz="2000" spc="-14" dirty="0" err="1" smtClean="0">
                <a:latin typeface="Times New Roman"/>
                <a:cs typeface="Times New Roman"/>
              </a:rPr>
              <a:t>n</a:t>
            </a:r>
            <a:r>
              <a:rPr sz="2000" spc="-4" dirty="0" err="1" smtClean="0">
                <a:latin typeface="Times New Roman"/>
                <a:cs typeface="Times New Roman"/>
              </a:rPr>
              <a:t>d</a:t>
            </a:r>
            <a:r>
              <a:rPr sz="2000" spc="0" dirty="0" err="1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 </a:t>
            </a:r>
            <a:r>
              <a:rPr sz="2000" spc="4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89" dirty="0" smtClean="0">
                <a:latin typeface="Times New Roman"/>
                <a:cs typeface="Times New Roman"/>
              </a:rPr>
              <a:t> </a:t>
            </a:r>
            <a:r>
              <a:rPr sz="2000" spc="4" dirty="0" err="1" smtClean="0">
                <a:latin typeface="Times New Roman"/>
                <a:cs typeface="Times New Roman"/>
              </a:rPr>
              <a:t>o</a:t>
            </a:r>
            <a:r>
              <a:rPr sz="2000" spc="-4" dirty="0" err="1" smtClean="0">
                <a:latin typeface="Times New Roman"/>
                <a:cs typeface="Times New Roman"/>
              </a:rPr>
              <a:t>r</a:t>
            </a:r>
            <a:r>
              <a:rPr sz="2000" spc="-14" dirty="0" err="1" smtClean="0">
                <a:latin typeface="Times New Roman"/>
                <a:cs typeface="Times New Roman"/>
              </a:rPr>
              <a:t>d</a:t>
            </a:r>
            <a:r>
              <a:rPr sz="2000" spc="0" dirty="0" err="1" smtClean="0">
                <a:latin typeface="Times New Roman"/>
                <a:cs typeface="Times New Roman"/>
              </a:rPr>
              <a:t>em</a:t>
            </a:r>
            <a:r>
              <a:rPr sz="2000" spc="14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294" dirty="0" smtClean="0">
                <a:latin typeface="Times New Roman"/>
                <a:cs typeface="Times New Roman"/>
              </a:rPr>
              <a:t> </a:t>
            </a:r>
            <a:r>
              <a:rPr sz="2000" spc="5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6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16" dirty="0" smtClean="0">
                <a:latin typeface="Times New Roman"/>
                <a:cs typeface="Times New Roman"/>
              </a:rPr>
              <a:t>n</a:t>
            </a:r>
            <a:r>
              <a:rPr sz="2000" spc="-5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122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2" y="6430571"/>
            <a:ext cx="8912867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-4" dirty="0" err="1" smtClean="0">
                <a:latin typeface="Times New Roman"/>
                <a:cs typeface="Times New Roman"/>
              </a:rPr>
              <a:t>á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og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5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un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5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8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5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14" dirty="0" err="1" smtClean="0">
                <a:latin typeface="Times New Roman"/>
                <a:cs typeface="Times New Roman"/>
              </a:rPr>
              <a:t>g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sz="4200" baseline="-1035" dirty="0" err="1" smtClean="0">
                <a:latin typeface="Times New Roman"/>
                <a:cs typeface="Times New Roman"/>
              </a:rPr>
              <a:t>inv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9" baseline="-1035" dirty="0" err="1" smtClean="0">
                <a:latin typeface="Times New Roman"/>
                <a:cs typeface="Times New Roman"/>
              </a:rPr>
              <a:t>t</a:t>
            </a:r>
            <a:r>
              <a:rPr sz="4200" spc="0" baseline="-1035" dirty="0" err="1" smtClean="0">
                <a:latin typeface="Times New Roman"/>
                <a:cs typeface="Times New Roman"/>
              </a:rPr>
              <a:t>i</a:t>
            </a:r>
            <a:r>
              <a:rPr sz="4200" spc="14" baseline="-1035" dirty="0" err="1" smtClean="0">
                <a:latin typeface="Times New Roman"/>
                <a:cs typeface="Times New Roman"/>
              </a:rPr>
              <a:t>d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91405" y="2948939"/>
            <a:ext cx="7277100" cy="1667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23993" y="5486400"/>
            <a:ext cx="7257287" cy="1562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16933" y="2454457"/>
            <a:ext cx="695290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995"/>
              </a:lnSpc>
              <a:spcBef>
                <a:spcPts val="149"/>
              </a:spcBef>
              <a:buFont typeface="Arial" panose="020B0604020202020204" pitchFamily="34" charset="0"/>
              <a:buChar char="•"/>
            </a:pPr>
            <a:r>
              <a:rPr sz="2800" spc="0" dirty="0" err="1" smtClean="0">
                <a:latin typeface="Times New Roman"/>
                <a:cs typeface="Times New Roman"/>
              </a:rPr>
              <a:t>C</a:t>
            </a:r>
            <a:r>
              <a:rPr sz="2800" spc="4" dirty="0" err="1" smtClean="0">
                <a:latin typeface="Times New Roman"/>
                <a:cs typeface="Times New Roman"/>
              </a:rPr>
              <a:t>op</a:t>
            </a:r>
            <a:r>
              <a:rPr sz="2800" spc="0" dirty="0" err="1" smtClean="0">
                <a:latin typeface="Times New Roman"/>
                <a:cs typeface="Times New Roman"/>
              </a:rPr>
              <a:t>ie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10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bconj</a:t>
            </a:r>
            <a:r>
              <a:rPr sz="2800" spc="0" dirty="0" smtClean="0">
                <a:latin typeface="Times New Roman"/>
                <a:cs typeface="Times New Roman"/>
              </a:rPr>
              <a:t>unto</a:t>
            </a:r>
            <a:r>
              <a:rPr sz="2800" spc="23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6933" y="4649016"/>
            <a:ext cx="700779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995"/>
              </a:lnSpc>
              <a:spcBef>
                <a:spcPts val="149"/>
              </a:spcBef>
              <a:buFont typeface="Arial" panose="020B0604020202020204" pitchFamily="34" charset="0"/>
              <a:buChar char="•"/>
            </a:pPr>
            <a:r>
              <a:rPr sz="2800" spc="0" dirty="0" err="1" smtClean="0">
                <a:latin typeface="Times New Roman"/>
                <a:cs typeface="Times New Roman"/>
              </a:rPr>
              <a:t>C</a:t>
            </a:r>
            <a:r>
              <a:rPr sz="2800" spc="4" dirty="0" err="1" smtClean="0">
                <a:latin typeface="Times New Roman"/>
                <a:cs typeface="Times New Roman"/>
              </a:rPr>
              <a:t>op</a:t>
            </a:r>
            <a:r>
              <a:rPr sz="2800" spc="0" dirty="0" err="1" smtClean="0">
                <a:latin typeface="Times New Roman"/>
                <a:cs typeface="Times New Roman"/>
              </a:rPr>
              <a:t>ie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sto</a:t>
            </a:r>
            <a:r>
              <a:rPr sz="2800" spc="20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2</a:t>
            </a:r>
            <a:r>
              <a:rPr sz="2800" spc="300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52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9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de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 1</a:t>
            </a:r>
            <a:r>
              <a:rPr sz="2800" spc="4" dirty="0" smtClean="0">
                <a:latin typeface="Times New Roman"/>
                <a:cs typeface="Times New Roman"/>
              </a:rPr>
              <a:t>,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9</a:t>
            </a:r>
            <a:r>
              <a:rPr sz="2800" spc="4" dirty="0" smtClean="0">
                <a:latin typeface="Times New Roman"/>
                <a:cs typeface="Times New Roman"/>
              </a:rPr>
              <a:t>,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3</a:t>
            </a:r>
            <a:r>
              <a:rPr sz="2800" spc="4" dirty="0" smtClean="0">
                <a:latin typeface="Times New Roman"/>
                <a:cs typeface="Times New Roman"/>
              </a:rPr>
              <a:t>,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8</a:t>
            </a:r>
            <a:r>
              <a:rPr sz="2800" spc="4" dirty="0" smtClean="0">
                <a:latin typeface="Times New Roman"/>
                <a:cs typeface="Times New Roman"/>
              </a:rPr>
              <a:t>,</a:t>
            </a:r>
            <a:r>
              <a:rPr lang="pt-BR" sz="2800" spc="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2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4"/>
          <p:cNvSpPr txBox="1"/>
          <p:nvPr/>
        </p:nvSpPr>
        <p:spPr>
          <a:xfrm>
            <a:off x="1881877" y="1088798"/>
            <a:ext cx="6541517" cy="11210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Exemplo do Operador de 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Ordem 1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312157" y="1053623"/>
            <a:ext cx="80147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38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38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38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38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38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38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8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8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38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38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Parcialmente Mapeado (PMX - </a:t>
            </a:r>
            <a:r>
              <a:rPr lang="pt-BR" sz="38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Partialy-Mapped</a:t>
            </a:r>
            <a:r>
              <a:rPr lang="pt-BR" sz="38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crossover)</a:t>
            </a:r>
            <a:endParaRPr sz="3800" dirty="0">
              <a:solidFill>
                <a:srgbClr val="323299"/>
              </a:solidFill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78833" y="2526623"/>
            <a:ext cx="6852515" cy="731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45719" indent="-342900">
              <a:lnSpc>
                <a:spcPts val="261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-4" dirty="0" smtClean="0">
                <a:latin typeface="Times New Roman"/>
                <a:cs typeface="Times New Roman"/>
              </a:rPr>
              <a:t>ce</a:t>
            </a:r>
            <a:r>
              <a:rPr sz="2800" spc="4" dirty="0" smtClean="0">
                <a:latin typeface="Times New Roman"/>
                <a:cs typeface="Times New Roman"/>
              </a:rPr>
              <a:t>di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-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5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-9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al</a:t>
            </a:r>
            <a:r>
              <a:rPr sz="2800" spc="15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ara 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36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5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r>
              <a:rPr sz="2800" spc="24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346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2</a:t>
            </a:r>
            <a:endParaRPr sz="2800" dirty="0">
              <a:latin typeface="Times New Roman"/>
              <a:cs typeface="Times New Roman"/>
            </a:endParaRPr>
          </a:p>
          <a:p>
            <a:pPr marL="25156">
              <a:lnSpc>
                <a:spcPts val="2750"/>
              </a:lnSpc>
              <a:spcBef>
                <a:spcPts val="401"/>
              </a:spcBef>
            </a:pPr>
            <a:r>
              <a:rPr sz="3600" spc="-4" baseline="-1207" dirty="0" smtClean="0">
                <a:latin typeface="Times New Roman"/>
                <a:cs typeface="Times New Roman"/>
              </a:rPr>
              <a:t>Esc</a:t>
            </a:r>
            <a:r>
              <a:rPr sz="3600" spc="4" baseline="-1207" dirty="0" smtClean="0">
                <a:latin typeface="Times New Roman"/>
                <a:cs typeface="Times New Roman"/>
              </a:rPr>
              <a:t>olh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144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41" baseline="-1207" dirty="0" smtClean="0">
                <a:latin typeface="Times New Roman"/>
                <a:cs typeface="Times New Roman"/>
              </a:rPr>
              <a:t> </a:t>
            </a:r>
            <a:r>
              <a:rPr sz="3600" spc="-5" baseline="-1207" dirty="0" smtClean="0">
                <a:latin typeface="Times New Roman"/>
                <a:cs typeface="Times New Roman"/>
              </a:rPr>
              <a:t>se</a:t>
            </a:r>
            <a:r>
              <a:rPr sz="3600" spc="5" baseline="-1207" dirty="0" smtClean="0">
                <a:latin typeface="Times New Roman"/>
                <a:cs typeface="Times New Roman"/>
              </a:rPr>
              <a:t>g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16" baseline="-1207" dirty="0" smtClean="0">
                <a:latin typeface="Times New Roman"/>
                <a:cs typeface="Times New Roman"/>
              </a:rPr>
              <a:t>e</a:t>
            </a:r>
            <a:r>
              <a:rPr sz="3600" spc="5" baseline="-1207" dirty="0" smtClean="0">
                <a:latin typeface="Times New Roman"/>
                <a:cs typeface="Times New Roman"/>
              </a:rPr>
              <a:t>n</a:t>
            </a:r>
            <a:r>
              <a:rPr sz="3600" spc="-11" baseline="-1207" dirty="0" smtClean="0">
                <a:latin typeface="Times New Roman"/>
                <a:cs typeface="Times New Roman"/>
              </a:rPr>
              <a:t>t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31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-9" baseline="-1207" dirty="0" smtClean="0">
                <a:latin typeface="Times New Roman"/>
                <a:cs typeface="Times New Roman"/>
              </a:rPr>
              <a:t>t</a:t>
            </a:r>
            <a:r>
              <a:rPr sz="3600" spc="4" baseline="-1207" dirty="0" smtClean="0">
                <a:latin typeface="Times New Roman"/>
                <a:cs typeface="Times New Roman"/>
              </a:rPr>
              <a:t>ó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346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co</a:t>
            </a:r>
            <a:r>
              <a:rPr sz="3600" spc="4" baseline="-1207" dirty="0" err="1" smtClean="0">
                <a:latin typeface="Times New Roman"/>
                <a:cs typeface="Times New Roman"/>
              </a:rPr>
              <a:t>pi</a:t>
            </a:r>
            <a:r>
              <a:rPr sz="3600" spc="0" baseline="-1207" dirty="0" err="1" smtClean="0">
                <a:latin typeface="Times New Roman"/>
                <a:cs typeface="Times New Roman"/>
              </a:rPr>
              <a:t>e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-14" baseline="-1207" dirty="0" err="1" smtClean="0">
                <a:latin typeface="Times New Roman"/>
                <a:cs typeface="Times New Roman"/>
              </a:rPr>
              <a:t>e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s</a:t>
            </a:r>
            <a:r>
              <a:rPr sz="3600" spc="0" baseline="-1207" dirty="0" err="1" smtClean="0">
                <a:latin typeface="Times New Roman"/>
                <a:cs typeface="Times New Roman"/>
              </a:rPr>
              <a:t>te</a:t>
            </a:r>
            <a:r>
              <a:rPr sz="3600" spc="201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466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1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5933" y="2634847"/>
            <a:ext cx="329540" cy="10251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1540"/>
              </a:lnSpc>
              <a:spcBef>
                <a:spcPts val="77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3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1.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2750"/>
              </a:lnSpc>
              <a:spcBef>
                <a:spcPts val="542"/>
              </a:spcBef>
            </a:pPr>
            <a:r>
              <a:rPr sz="3600" spc="0" baseline="-1207" dirty="0" smtClean="0">
                <a:latin typeface="Times New Roman"/>
                <a:cs typeface="Times New Roman"/>
              </a:rPr>
              <a:t>2.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78833" y="3329770"/>
            <a:ext cx="5233863" cy="1717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indent="12456">
              <a:lnSpc>
                <a:spcPts val="2590"/>
              </a:lnSpc>
              <a:spcBef>
                <a:spcPts val="144"/>
              </a:spcBef>
            </a:pPr>
            <a:r>
              <a:rPr sz="2400" spc="-10" dirty="0" smtClean="0">
                <a:latin typeface="Times New Roman"/>
                <a:cs typeface="Times New Roman"/>
              </a:rPr>
              <a:t>C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lang="pt-BR" sz="2400" spc="-5" dirty="0" smtClean="0">
                <a:latin typeface="Times New Roman"/>
                <a:cs typeface="Times New Roman"/>
              </a:rPr>
              <a:t>ç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5" dirty="0" err="1" smtClean="0">
                <a:latin typeface="Times New Roman"/>
                <a:cs typeface="Times New Roman"/>
              </a:rPr>
              <a:t>n</a:t>
            </a:r>
            <a:r>
              <a:rPr sz="2400" spc="-5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17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6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ei</a:t>
            </a:r>
            <a:r>
              <a:rPr sz="2400" spc="0" dirty="0" smtClean="0">
                <a:latin typeface="Times New Roman"/>
                <a:cs typeface="Times New Roman"/>
              </a:rPr>
              <a:t>ro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on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 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38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77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se</a:t>
            </a:r>
            <a:r>
              <a:rPr sz="2400" spc="5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10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endParaRPr sz="2400" dirty="0">
              <a:latin typeface="Times New Roman"/>
              <a:cs typeface="Times New Roman"/>
            </a:endParaRPr>
          </a:p>
          <a:p>
            <a:pPr marL="12700" marR="39873">
              <a:lnSpc>
                <a:spcPts val="2580"/>
              </a:lnSpc>
            </a:pP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id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co</a:t>
            </a:r>
            <a:r>
              <a:rPr sz="2400" spc="4" dirty="0" smtClean="0">
                <a:latin typeface="Times New Roman"/>
                <a:cs typeface="Times New Roman"/>
              </a:rPr>
              <a:t>pi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12706" marR="52136" indent="12449">
              <a:lnSpc>
                <a:spcPts val="2580"/>
              </a:lnSpc>
              <a:spcBef>
                <a:spcPts val="584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sz="2400" spc="593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105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500" spc="0" dirty="0" err="1" smtClean="0">
                <a:latin typeface="Times New Roman"/>
                <a:cs typeface="Times New Roman"/>
              </a:rPr>
              <a:t>i</a:t>
            </a:r>
            <a:r>
              <a:rPr lang="pt-BR" sz="2500" spc="0" dirty="0" smtClean="0">
                <a:latin typeface="Times New Roman"/>
                <a:cs typeface="Times New Roman"/>
              </a:rPr>
              <a:t>,</a:t>
            </a:r>
            <a:r>
              <a:rPr sz="2500" spc="25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8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ej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3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qu</a:t>
            </a:r>
            <a:r>
              <a:rPr sz="2400" spc="0" dirty="0" smtClean="0">
                <a:latin typeface="Times New Roman"/>
                <a:cs typeface="Times New Roman"/>
              </a:rPr>
              <a:t>al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opi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8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se</a:t>
            </a:r>
            <a:r>
              <a:rPr sz="2400" spc="0" dirty="0" smtClean="0">
                <a:latin typeface="Times New Roman"/>
                <a:cs typeface="Times New Roman"/>
              </a:rPr>
              <a:t>u </a:t>
            </a:r>
            <a:r>
              <a:rPr sz="2400" spc="18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u</a:t>
            </a:r>
            <a:r>
              <a:rPr sz="2400" spc="4" dirty="0" err="1" smtClean="0">
                <a:latin typeface="Times New Roman"/>
                <a:cs typeface="Times New Roman"/>
              </a:rPr>
              <a:t>g</a:t>
            </a:r>
            <a:r>
              <a:rPr sz="2400" spc="0" dirty="0" err="1" smtClean="0">
                <a:latin typeface="Times New Roman"/>
                <a:cs typeface="Times New Roman"/>
              </a:rPr>
              <a:t>ar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lang="pt-BR" sz="2400" spc="-4" dirty="0" smtClean="0">
                <a:latin typeface="Times New Roman"/>
                <a:cs typeface="Times New Roman"/>
              </a:rPr>
              <a:t>a partir</a:t>
            </a:r>
            <a:r>
              <a:rPr sz="2400" spc="50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91200" y="3329770"/>
            <a:ext cx="3113342" cy="659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620" indent="-21920">
              <a:lnSpc>
                <a:spcPts val="2590"/>
              </a:lnSpc>
              <a:spcBef>
                <a:spcPts val="144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zam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-16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71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olh</a:t>
            </a:r>
            <a:r>
              <a:rPr sz="2400" spc="0" dirty="0" err="1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lang="pt-BR" sz="2400" spc="0" dirty="0" smtClean="0">
                <a:latin typeface="Times New Roman"/>
                <a:cs typeface="Times New Roman"/>
              </a:rPr>
              <a:t> que 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ind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lang="pt-BR" sz="2400" dirty="0">
                <a:latin typeface="Times New Roman"/>
                <a:cs typeface="Times New Roman"/>
              </a:rPr>
              <a:t>ã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569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nh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77890" y="4388611"/>
            <a:ext cx="2514600" cy="3677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35"/>
              </a:lnSpc>
              <a:spcBef>
                <a:spcPts val="136"/>
              </a:spcBef>
            </a:pP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j</a:t>
            </a:r>
            <a:endParaRPr sz="25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33" y="4388950"/>
            <a:ext cx="32954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3.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91400" y="4388950"/>
            <a:ext cx="156421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err="1" smtClean="0">
                <a:latin typeface="Times New Roman"/>
                <a:cs typeface="Times New Roman"/>
              </a:rPr>
              <a:t>j</a:t>
            </a:r>
            <a:r>
              <a:rPr sz="2400" spc="0" dirty="0" err="1" smtClean="0">
                <a:latin typeface="Times New Roman"/>
                <a:cs typeface="Times New Roman"/>
              </a:rPr>
              <a:t>á</a:t>
            </a:r>
            <a:r>
              <a:rPr sz="2400" spc="342" dirty="0" smtClean="0">
                <a:latin typeface="Times New Roman"/>
                <a:cs typeface="Times New Roman"/>
              </a:rPr>
              <a:t> </a:t>
            </a:r>
            <a:r>
              <a:rPr lang="pt-BR" sz="2400" spc="0" dirty="0" smtClean="0">
                <a:latin typeface="Times New Roman"/>
                <a:cs typeface="Times New Roman"/>
              </a:rPr>
              <a:t>foi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91295" y="5104579"/>
            <a:ext cx="4076147" cy="3475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35"/>
              </a:lnSpc>
              <a:spcBef>
                <a:spcPts val="136"/>
              </a:spcBef>
            </a:pP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ol</a:t>
            </a:r>
            <a:r>
              <a:rPr sz="2400" spc="-4" dirty="0" smtClean="0">
                <a:latin typeface="Times New Roman"/>
                <a:cs typeface="Times New Roman"/>
              </a:rPr>
              <a:t>oq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34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i</a:t>
            </a:r>
            <a:r>
              <a:rPr sz="2500" spc="266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68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up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77740" y="5104579"/>
            <a:ext cx="1638266" cy="3475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35"/>
              </a:lnSpc>
              <a:spcBef>
                <a:spcPts val="136"/>
              </a:spcBef>
            </a:pPr>
            <a:r>
              <a:rPr sz="2400" spc="4" dirty="0" smtClean="0">
                <a:latin typeface="Times New Roman"/>
                <a:cs typeface="Times New Roman"/>
              </a:rPr>
              <a:t>po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14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j</a:t>
            </a:r>
            <a:r>
              <a:rPr sz="2500" spc="10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8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39" y="5118946"/>
            <a:ext cx="329540" cy="731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4.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50"/>
              </a:lnSpc>
              <a:spcBef>
                <a:spcPts val="401"/>
              </a:spcBef>
            </a:pPr>
            <a:r>
              <a:rPr sz="3600" spc="0" baseline="-1207" dirty="0" smtClean="0">
                <a:latin typeface="Times New Roman"/>
                <a:cs typeface="Times New Roman"/>
              </a:rPr>
              <a:t>5.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1295" y="5505390"/>
            <a:ext cx="3318580" cy="3475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35"/>
              </a:lnSpc>
              <a:spcBef>
                <a:spcPts val="136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al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cu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5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6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14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j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391400" y="5505390"/>
            <a:ext cx="1649780" cy="3475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35"/>
              </a:lnSpc>
              <a:spcBef>
                <a:spcPts val="136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-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29" dirty="0" smtClean="0">
                <a:latin typeface="Times New Roman"/>
                <a:cs typeface="Times New Roman"/>
              </a:rPr>
              <a:t> </a:t>
            </a:r>
            <a:r>
              <a:rPr lang="pt-BR" sz="2500" spc="-4" dirty="0">
                <a:latin typeface="Times New Roman"/>
                <a:cs typeface="Times New Roman"/>
              </a:rPr>
              <a:t>k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74488" y="5519758"/>
            <a:ext cx="338467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8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r>
              <a:rPr sz="2400" spc="24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j</a:t>
            </a:r>
            <a:r>
              <a:rPr sz="2400" spc="0" dirty="0" smtClean="0">
                <a:latin typeface="Times New Roman"/>
                <a:cs typeface="Times New Roman"/>
              </a:rPr>
              <a:t>á</a:t>
            </a:r>
            <a:r>
              <a:rPr sz="2400" spc="352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ej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9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h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839" y="5834574"/>
            <a:ext cx="4821906" cy="3475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35"/>
              </a:lnSpc>
              <a:spcBef>
                <a:spcPts val="136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olo</a:t>
            </a:r>
            <a:r>
              <a:rPr sz="2400" spc="-4" dirty="0" smtClean="0">
                <a:latin typeface="Times New Roman"/>
                <a:cs typeface="Times New Roman"/>
              </a:rPr>
              <a:t>q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i</a:t>
            </a:r>
            <a:r>
              <a:rPr sz="2500" spc="256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83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oc</a:t>
            </a:r>
            <a:r>
              <a:rPr sz="2400" spc="5" dirty="0" smtClean="0">
                <a:latin typeface="Times New Roman"/>
                <a:cs typeface="Times New Roman"/>
              </a:rPr>
              <a:t>up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9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14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k</a:t>
            </a:r>
            <a:endParaRPr sz="25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6251277"/>
            <a:ext cx="32954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6.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32" y="6251277"/>
            <a:ext cx="8025709" cy="1060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indent="12605">
              <a:lnSpc>
                <a:spcPts val="2580"/>
              </a:lnSpc>
              <a:spcBef>
                <a:spcPts val="154"/>
              </a:spcBef>
            </a:pP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end</a:t>
            </a:r>
            <a:r>
              <a:rPr sz="2400" spc="0" dirty="0" smtClean="0">
                <a:latin typeface="Times New Roman"/>
                <a:cs typeface="Times New Roman"/>
              </a:rPr>
              <a:t>o </a:t>
            </a:r>
            <a:r>
              <a:rPr sz="2400" spc="26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3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71" dirty="0" smtClean="0">
                <a:latin typeface="Times New Roman"/>
                <a:cs typeface="Times New Roman"/>
              </a:rPr>
              <a:t> </a:t>
            </a:r>
            <a:r>
              <a:rPr sz="2400" spc="-5" dirty="0" err="1" smtClean="0">
                <a:latin typeface="Times New Roman"/>
                <a:cs typeface="Times New Roman"/>
              </a:rPr>
              <a:t>se</a:t>
            </a:r>
            <a:r>
              <a:rPr sz="2400" spc="5" dirty="0" err="1" smtClean="0">
                <a:latin typeface="Times New Roman"/>
                <a:cs typeface="Times New Roman"/>
              </a:rPr>
              <a:t>g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16" dirty="0" err="1" smtClean="0">
                <a:latin typeface="Times New Roman"/>
                <a:cs typeface="Times New Roman"/>
              </a:rPr>
              <a:t>e</a:t>
            </a:r>
            <a:r>
              <a:rPr sz="2400" spc="5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-5" dirty="0" err="1" smtClean="0">
                <a:latin typeface="Times New Roman"/>
                <a:cs typeface="Times New Roman"/>
              </a:rPr>
              <a:t>ção</a:t>
            </a:r>
            <a:r>
              <a:rPr sz="2400" spc="16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 </a:t>
            </a:r>
            <a:r>
              <a:rPr sz="2400" spc="-5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ss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1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1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to 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7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od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82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540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-4" dirty="0" err="1" smtClean="0">
                <a:latin typeface="Times New Roman"/>
                <a:cs typeface="Times New Roman"/>
              </a:rPr>
              <a:t>le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0" dirty="0" smtClean="0">
                <a:latin typeface="Times New Roman"/>
                <a:cs typeface="Times New Roman"/>
              </a:rPr>
              <a:t>da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2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2"/>
          <p:cNvSpPr txBox="1"/>
          <p:nvPr/>
        </p:nvSpPr>
        <p:spPr>
          <a:xfrm>
            <a:off x="874769" y="6945966"/>
            <a:ext cx="8029772" cy="731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45719" indent="-342900">
              <a:lnSpc>
                <a:spcPts val="261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lang="pt-BR" sz="2800" spc="-4" dirty="0">
                <a:latin typeface="Times New Roman"/>
                <a:cs typeface="Times New Roman"/>
              </a:rPr>
              <a:t>Um segundo filho pode ser criado de forma </a:t>
            </a:r>
            <a:r>
              <a:rPr lang="pt-BR" sz="2800" spc="-4" dirty="0" smtClean="0">
                <a:latin typeface="Times New Roman"/>
                <a:cs typeface="Times New Roman"/>
              </a:rPr>
              <a:t>análoga</a:t>
            </a:r>
            <a:endParaRPr lang="pt-BR" sz="2800" spc="-4" dirty="0">
              <a:latin typeface="Times New Roman"/>
              <a:cs typeface="Times New Roman"/>
            </a:endParaRPr>
          </a:p>
          <a:p>
            <a:pPr marL="12700" marR="45719">
              <a:lnSpc>
                <a:spcPts val="2610"/>
              </a:lnSpc>
              <a:spcBef>
                <a:spcPts val="130"/>
              </a:spcBef>
            </a:pPr>
            <a:r>
              <a:rPr lang="pt-BR" sz="2400" dirty="0" smtClean="0">
                <a:latin typeface="Times New Roman"/>
                <a:cs typeface="Times New Roman"/>
              </a:rPr>
              <a:t> 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91156" y="2514599"/>
            <a:ext cx="6495288" cy="15529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91156" y="4038599"/>
            <a:ext cx="6524244" cy="14569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05555" y="4267200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8382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32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300984" y="4262628"/>
            <a:ext cx="1210055" cy="833627"/>
          </a:xfrm>
          <a:custGeom>
            <a:avLst/>
            <a:gdLst/>
            <a:ahLst/>
            <a:cxnLst/>
            <a:rect l="l" t="t" r="r" b="b"/>
            <a:pathLst>
              <a:path w="1210055" h="833627">
                <a:moveTo>
                  <a:pt x="1197864" y="830579"/>
                </a:moveTo>
                <a:lnTo>
                  <a:pt x="1114043" y="826008"/>
                </a:lnTo>
                <a:lnTo>
                  <a:pt x="1210055" y="833627"/>
                </a:lnTo>
                <a:lnTo>
                  <a:pt x="1199388" y="830579"/>
                </a:lnTo>
                <a:lnTo>
                  <a:pt x="1198118" y="830156"/>
                </a:lnTo>
                <a:lnTo>
                  <a:pt x="1197864" y="830579"/>
                </a:lnTo>
                <a:close/>
              </a:path>
              <a:path w="1210055" h="833627">
                <a:moveTo>
                  <a:pt x="1202435" y="824484"/>
                </a:moveTo>
                <a:lnTo>
                  <a:pt x="1198118" y="830156"/>
                </a:lnTo>
                <a:lnTo>
                  <a:pt x="1202435" y="827532"/>
                </a:lnTo>
                <a:lnTo>
                  <a:pt x="1202435" y="824484"/>
                </a:lnTo>
                <a:close/>
              </a:path>
              <a:path w="1210055" h="833627">
                <a:moveTo>
                  <a:pt x="6095" y="0"/>
                </a:moveTo>
                <a:lnTo>
                  <a:pt x="3047" y="0"/>
                </a:lnTo>
                <a:lnTo>
                  <a:pt x="0" y="1524"/>
                </a:lnTo>
                <a:lnTo>
                  <a:pt x="0" y="6096"/>
                </a:lnTo>
                <a:lnTo>
                  <a:pt x="1523" y="9144"/>
                </a:lnTo>
                <a:lnTo>
                  <a:pt x="4571" y="9144"/>
                </a:lnTo>
                <a:lnTo>
                  <a:pt x="7619" y="7620"/>
                </a:lnTo>
                <a:lnTo>
                  <a:pt x="9143" y="3048"/>
                </a:lnTo>
                <a:lnTo>
                  <a:pt x="6095" y="0"/>
                </a:lnTo>
                <a:close/>
              </a:path>
              <a:path w="1210055" h="833627">
                <a:moveTo>
                  <a:pt x="22859" y="10667"/>
                </a:moveTo>
                <a:lnTo>
                  <a:pt x="18287" y="10667"/>
                </a:lnTo>
                <a:lnTo>
                  <a:pt x="15239" y="12191"/>
                </a:lnTo>
                <a:lnTo>
                  <a:pt x="15239" y="16763"/>
                </a:lnTo>
                <a:lnTo>
                  <a:pt x="16763" y="19812"/>
                </a:lnTo>
                <a:lnTo>
                  <a:pt x="21335" y="19812"/>
                </a:lnTo>
                <a:lnTo>
                  <a:pt x="24383" y="18287"/>
                </a:lnTo>
                <a:lnTo>
                  <a:pt x="24383" y="13715"/>
                </a:lnTo>
                <a:lnTo>
                  <a:pt x="22859" y="10667"/>
                </a:lnTo>
                <a:close/>
              </a:path>
              <a:path w="1210055" h="833627">
                <a:moveTo>
                  <a:pt x="39623" y="28955"/>
                </a:moveTo>
                <a:lnTo>
                  <a:pt x="39623" y="25908"/>
                </a:lnTo>
                <a:lnTo>
                  <a:pt x="38100" y="22860"/>
                </a:lnTo>
                <a:lnTo>
                  <a:pt x="35051" y="21336"/>
                </a:lnTo>
                <a:lnTo>
                  <a:pt x="32003" y="22860"/>
                </a:lnTo>
                <a:lnTo>
                  <a:pt x="30479" y="27432"/>
                </a:lnTo>
                <a:lnTo>
                  <a:pt x="33527" y="30479"/>
                </a:lnTo>
                <a:lnTo>
                  <a:pt x="36575" y="30479"/>
                </a:lnTo>
                <a:lnTo>
                  <a:pt x="39623" y="28955"/>
                </a:lnTo>
                <a:close/>
              </a:path>
              <a:path w="1210055" h="833627">
                <a:moveTo>
                  <a:pt x="53339" y="33527"/>
                </a:moveTo>
                <a:lnTo>
                  <a:pt x="50291" y="32003"/>
                </a:lnTo>
                <a:lnTo>
                  <a:pt x="47243" y="35051"/>
                </a:lnTo>
                <a:lnTo>
                  <a:pt x="47243" y="38100"/>
                </a:lnTo>
                <a:lnTo>
                  <a:pt x="48767" y="41148"/>
                </a:lnTo>
                <a:lnTo>
                  <a:pt x="51815" y="41148"/>
                </a:lnTo>
                <a:lnTo>
                  <a:pt x="54863" y="39624"/>
                </a:lnTo>
                <a:lnTo>
                  <a:pt x="56387" y="36575"/>
                </a:lnTo>
                <a:lnTo>
                  <a:pt x="53339" y="33527"/>
                </a:lnTo>
                <a:close/>
              </a:path>
              <a:path w="1210055" h="833627">
                <a:moveTo>
                  <a:pt x="70103" y="44196"/>
                </a:moveTo>
                <a:lnTo>
                  <a:pt x="65531" y="42672"/>
                </a:lnTo>
                <a:lnTo>
                  <a:pt x="62483" y="45720"/>
                </a:lnTo>
                <a:lnTo>
                  <a:pt x="62483" y="48767"/>
                </a:lnTo>
                <a:lnTo>
                  <a:pt x="64007" y="51815"/>
                </a:lnTo>
                <a:lnTo>
                  <a:pt x="68579" y="51815"/>
                </a:lnTo>
                <a:lnTo>
                  <a:pt x="71627" y="50291"/>
                </a:lnTo>
                <a:lnTo>
                  <a:pt x="71627" y="47244"/>
                </a:lnTo>
                <a:lnTo>
                  <a:pt x="70103" y="44196"/>
                </a:lnTo>
                <a:close/>
              </a:path>
              <a:path w="1210055" h="833627">
                <a:moveTo>
                  <a:pt x="85343" y="54863"/>
                </a:moveTo>
                <a:lnTo>
                  <a:pt x="82295" y="53339"/>
                </a:lnTo>
                <a:lnTo>
                  <a:pt x="79247" y="56387"/>
                </a:lnTo>
                <a:lnTo>
                  <a:pt x="77723" y="59436"/>
                </a:lnTo>
                <a:lnTo>
                  <a:pt x="80771" y="62484"/>
                </a:lnTo>
                <a:lnTo>
                  <a:pt x="83819" y="62484"/>
                </a:lnTo>
                <a:lnTo>
                  <a:pt x="86867" y="60960"/>
                </a:lnTo>
                <a:lnTo>
                  <a:pt x="86867" y="57912"/>
                </a:lnTo>
                <a:lnTo>
                  <a:pt x="85343" y="54863"/>
                </a:lnTo>
                <a:close/>
              </a:path>
              <a:path w="1210055" h="833627">
                <a:moveTo>
                  <a:pt x="100583" y="65532"/>
                </a:moveTo>
                <a:lnTo>
                  <a:pt x="97535" y="64008"/>
                </a:lnTo>
                <a:lnTo>
                  <a:pt x="94487" y="67055"/>
                </a:lnTo>
                <a:lnTo>
                  <a:pt x="94487" y="70103"/>
                </a:lnTo>
                <a:lnTo>
                  <a:pt x="96012" y="73151"/>
                </a:lnTo>
                <a:lnTo>
                  <a:pt x="99059" y="74675"/>
                </a:lnTo>
                <a:lnTo>
                  <a:pt x="102107" y="71627"/>
                </a:lnTo>
                <a:lnTo>
                  <a:pt x="103631" y="68579"/>
                </a:lnTo>
                <a:lnTo>
                  <a:pt x="100583" y="65532"/>
                </a:lnTo>
                <a:close/>
              </a:path>
              <a:path w="1210055" h="833627">
                <a:moveTo>
                  <a:pt x="117347" y="76200"/>
                </a:moveTo>
                <a:lnTo>
                  <a:pt x="112775" y="76200"/>
                </a:lnTo>
                <a:lnTo>
                  <a:pt x="109727" y="77724"/>
                </a:lnTo>
                <a:lnTo>
                  <a:pt x="109727" y="80772"/>
                </a:lnTo>
                <a:lnTo>
                  <a:pt x="111251" y="83820"/>
                </a:lnTo>
                <a:lnTo>
                  <a:pt x="115823" y="85344"/>
                </a:lnTo>
                <a:lnTo>
                  <a:pt x="117347" y="82296"/>
                </a:lnTo>
                <a:lnTo>
                  <a:pt x="118871" y="79248"/>
                </a:lnTo>
                <a:lnTo>
                  <a:pt x="117347" y="76200"/>
                </a:lnTo>
                <a:close/>
              </a:path>
              <a:path w="1210055" h="833627">
                <a:moveTo>
                  <a:pt x="132587" y="86867"/>
                </a:moveTo>
                <a:lnTo>
                  <a:pt x="129539" y="86867"/>
                </a:lnTo>
                <a:lnTo>
                  <a:pt x="126491" y="88391"/>
                </a:lnTo>
                <a:lnTo>
                  <a:pt x="124967" y="91439"/>
                </a:lnTo>
                <a:lnTo>
                  <a:pt x="126491" y="94487"/>
                </a:lnTo>
                <a:lnTo>
                  <a:pt x="131063" y="96012"/>
                </a:lnTo>
                <a:lnTo>
                  <a:pt x="134112" y="92963"/>
                </a:lnTo>
                <a:lnTo>
                  <a:pt x="134112" y="89915"/>
                </a:lnTo>
                <a:lnTo>
                  <a:pt x="132587" y="86867"/>
                </a:lnTo>
                <a:close/>
              </a:path>
              <a:path w="1210055" h="833627">
                <a:moveTo>
                  <a:pt x="147827" y="97536"/>
                </a:moveTo>
                <a:lnTo>
                  <a:pt x="144779" y="97536"/>
                </a:lnTo>
                <a:lnTo>
                  <a:pt x="141731" y="99060"/>
                </a:lnTo>
                <a:lnTo>
                  <a:pt x="140207" y="102108"/>
                </a:lnTo>
                <a:lnTo>
                  <a:pt x="143255" y="105155"/>
                </a:lnTo>
                <a:lnTo>
                  <a:pt x="146303" y="106679"/>
                </a:lnTo>
                <a:lnTo>
                  <a:pt x="149351" y="103632"/>
                </a:lnTo>
                <a:lnTo>
                  <a:pt x="150875" y="100584"/>
                </a:lnTo>
                <a:lnTo>
                  <a:pt x="147827" y="97536"/>
                </a:lnTo>
                <a:close/>
              </a:path>
              <a:path w="1210055" h="833627">
                <a:moveTo>
                  <a:pt x="164591" y="108203"/>
                </a:moveTo>
                <a:lnTo>
                  <a:pt x="160019" y="108203"/>
                </a:lnTo>
                <a:lnTo>
                  <a:pt x="156971" y="109727"/>
                </a:lnTo>
                <a:lnTo>
                  <a:pt x="156971" y="112775"/>
                </a:lnTo>
                <a:lnTo>
                  <a:pt x="158495" y="115824"/>
                </a:lnTo>
                <a:lnTo>
                  <a:pt x="161543" y="117348"/>
                </a:lnTo>
                <a:lnTo>
                  <a:pt x="164591" y="115824"/>
                </a:lnTo>
                <a:lnTo>
                  <a:pt x="166115" y="111251"/>
                </a:lnTo>
                <a:lnTo>
                  <a:pt x="164591" y="108203"/>
                </a:lnTo>
                <a:close/>
              </a:path>
              <a:path w="1210055" h="833627">
                <a:moveTo>
                  <a:pt x="179831" y="118872"/>
                </a:moveTo>
                <a:lnTo>
                  <a:pt x="175259" y="118872"/>
                </a:lnTo>
                <a:lnTo>
                  <a:pt x="173735" y="120396"/>
                </a:lnTo>
                <a:lnTo>
                  <a:pt x="172212" y="124967"/>
                </a:lnTo>
                <a:lnTo>
                  <a:pt x="173735" y="128015"/>
                </a:lnTo>
                <a:lnTo>
                  <a:pt x="178307" y="128015"/>
                </a:lnTo>
                <a:lnTo>
                  <a:pt x="181355" y="126491"/>
                </a:lnTo>
                <a:lnTo>
                  <a:pt x="181355" y="121920"/>
                </a:lnTo>
                <a:lnTo>
                  <a:pt x="179831" y="118872"/>
                </a:lnTo>
                <a:close/>
              </a:path>
              <a:path w="1210055" h="833627">
                <a:moveTo>
                  <a:pt x="195071" y="129539"/>
                </a:moveTo>
                <a:lnTo>
                  <a:pt x="192023" y="129539"/>
                </a:lnTo>
                <a:lnTo>
                  <a:pt x="188975" y="131063"/>
                </a:lnTo>
                <a:lnTo>
                  <a:pt x="187451" y="135636"/>
                </a:lnTo>
                <a:lnTo>
                  <a:pt x="190500" y="138684"/>
                </a:lnTo>
                <a:lnTo>
                  <a:pt x="193547" y="138684"/>
                </a:lnTo>
                <a:lnTo>
                  <a:pt x="196595" y="137160"/>
                </a:lnTo>
                <a:lnTo>
                  <a:pt x="196595" y="132587"/>
                </a:lnTo>
                <a:lnTo>
                  <a:pt x="195071" y="129539"/>
                </a:lnTo>
                <a:close/>
              </a:path>
              <a:path w="1210055" h="833627">
                <a:moveTo>
                  <a:pt x="210312" y="140208"/>
                </a:moveTo>
                <a:lnTo>
                  <a:pt x="207263" y="140208"/>
                </a:lnTo>
                <a:lnTo>
                  <a:pt x="204215" y="141732"/>
                </a:lnTo>
                <a:lnTo>
                  <a:pt x="204215" y="146303"/>
                </a:lnTo>
                <a:lnTo>
                  <a:pt x="205739" y="149351"/>
                </a:lnTo>
                <a:lnTo>
                  <a:pt x="208787" y="149351"/>
                </a:lnTo>
                <a:lnTo>
                  <a:pt x="211835" y="147827"/>
                </a:lnTo>
                <a:lnTo>
                  <a:pt x="213359" y="143255"/>
                </a:lnTo>
                <a:lnTo>
                  <a:pt x="210312" y="140208"/>
                </a:lnTo>
                <a:close/>
              </a:path>
              <a:path w="1210055" h="833627">
                <a:moveTo>
                  <a:pt x="228600" y="158496"/>
                </a:moveTo>
                <a:lnTo>
                  <a:pt x="228600" y="155448"/>
                </a:lnTo>
                <a:lnTo>
                  <a:pt x="227075" y="152400"/>
                </a:lnTo>
                <a:lnTo>
                  <a:pt x="222503" y="150875"/>
                </a:lnTo>
                <a:lnTo>
                  <a:pt x="219455" y="152400"/>
                </a:lnTo>
                <a:lnTo>
                  <a:pt x="219455" y="156972"/>
                </a:lnTo>
                <a:lnTo>
                  <a:pt x="220979" y="160020"/>
                </a:lnTo>
                <a:lnTo>
                  <a:pt x="225551" y="160020"/>
                </a:lnTo>
                <a:lnTo>
                  <a:pt x="228600" y="158496"/>
                </a:lnTo>
                <a:close/>
              </a:path>
              <a:path w="1210055" h="833627">
                <a:moveTo>
                  <a:pt x="242315" y="163067"/>
                </a:moveTo>
                <a:lnTo>
                  <a:pt x="239267" y="161544"/>
                </a:lnTo>
                <a:lnTo>
                  <a:pt x="236219" y="164591"/>
                </a:lnTo>
                <a:lnTo>
                  <a:pt x="234695" y="167639"/>
                </a:lnTo>
                <a:lnTo>
                  <a:pt x="237743" y="170687"/>
                </a:lnTo>
                <a:lnTo>
                  <a:pt x="240791" y="170687"/>
                </a:lnTo>
                <a:lnTo>
                  <a:pt x="243839" y="169163"/>
                </a:lnTo>
                <a:lnTo>
                  <a:pt x="243839" y="166115"/>
                </a:lnTo>
                <a:lnTo>
                  <a:pt x="242315" y="163067"/>
                </a:lnTo>
                <a:close/>
              </a:path>
              <a:path w="1210055" h="833627">
                <a:moveTo>
                  <a:pt x="257555" y="173736"/>
                </a:moveTo>
                <a:lnTo>
                  <a:pt x="254507" y="172212"/>
                </a:lnTo>
                <a:lnTo>
                  <a:pt x="251459" y="175260"/>
                </a:lnTo>
                <a:lnTo>
                  <a:pt x="251459" y="178308"/>
                </a:lnTo>
                <a:lnTo>
                  <a:pt x="252983" y="181355"/>
                </a:lnTo>
                <a:lnTo>
                  <a:pt x="256031" y="181355"/>
                </a:lnTo>
                <a:lnTo>
                  <a:pt x="259079" y="179832"/>
                </a:lnTo>
                <a:lnTo>
                  <a:pt x="260603" y="176784"/>
                </a:lnTo>
                <a:lnTo>
                  <a:pt x="257555" y="173736"/>
                </a:lnTo>
                <a:close/>
              </a:path>
              <a:path w="1210055" h="833627">
                <a:moveTo>
                  <a:pt x="274319" y="184403"/>
                </a:moveTo>
                <a:lnTo>
                  <a:pt x="269747" y="182879"/>
                </a:lnTo>
                <a:lnTo>
                  <a:pt x="266700" y="185927"/>
                </a:lnTo>
                <a:lnTo>
                  <a:pt x="266700" y="188975"/>
                </a:lnTo>
                <a:lnTo>
                  <a:pt x="268223" y="192024"/>
                </a:lnTo>
                <a:lnTo>
                  <a:pt x="272795" y="192024"/>
                </a:lnTo>
                <a:lnTo>
                  <a:pt x="275843" y="190500"/>
                </a:lnTo>
                <a:lnTo>
                  <a:pt x="275843" y="187451"/>
                </a:lnTo>
                <a:lnTo>
                  <a:pt x="274319" y="184403"/>
                </a:lnTo>
                <a:close/>
              </a:path>
              <a:path w="1210055" h="833627">
                <a:moveTo>
                  <a:pt x="289559" y="195072"/>
                </a:moveTo>
                <a:lnTo>
                  <a:pt x="286511" y="193548"/>
                </a:lnTo>
                <a:lnTo>
                  <a:pt x="283463" y="196596"/>
                </a:lnTo>
                <a:lnTo>
                  <a:pt x="281939" y="199644"/>
                </a:lnTo>
                <a:lnTo>
                  <a:pt x="284988" y="202691"/>
                </a:lnTo>
                <a:lnTo>
                  <a:pt x="288035" y="204215"/>
                </a:lnTo>
                <a:lnTo>
                  <a:pt x="291083" y="201167"/>
                </a:lnTo>
                <a:lnTo>
                  <a:pt x="291083" y="198120"/>
                </a:lnTo>
                <a:lnTo>
                  <a:pt x="289559" y="195072"/>
                </a:lnTo>
                <a:close/>
              </a:path>
              <a:path w="1210055" h="833627">
                <a:moveTo>
                  <a:pt x="304800" y="205739"/>
                </a:moveTo>
                <a:lnTo>
                  <a:pt x="301751" y="205739"/>
                </a:lnTo>
                <a:lnTo>
                  <a:pt x="298703" y="207263"/>
                </a:lnTo>
                <a:lnTo>
                  <a:pt x="297179" y="210312"/>
                </a:lnTo>
                <a:lnTo>
                  <a:pt x="300227" y="213360"/>
                </a:lnTo>
                <a:lnTo>
                  <a:pt x="303275" y="214884"/>
                </a:lnTo>
                <a:lnTo>
                  <a:pt x="306323" y="211836"/>
                </a:lnTo>
                <a:lnTo>
                  <a:pt x="307847" y="208787"/>
                </a:lnTo>
                <a:lnTo>
                  <a:pt x="304800" y="205739"/>
                </a:lnTo>
                <a:close/>
              </a:path>
              <a:path w="1210055" h="833627">
                <a:moveTo>
                  <a:pt x="321563" y="216408"/>
                </a:moveTo>
                <a:lnTo>
                  <a:pt x="316991" y="216408"/>
                </a:lnTo>
                <a:lnTo>
                  <a:pt x="313943" y="217932"/>
                </a:lnTo>
                <a:lnTo>
                  <a:pt x="313943" y="220979"/>
                </a:lnTo>
                <a:lnTo>
                  <a:pt x="315467" y="224027"/>
                </a:lnTo>
                <a:lnTo>
                  <a:pt x="320039" y="225551"/>
                </a:lnTo>
                <a:lnTo>
                  <a:pt x="321563" y="222503"/>
                </a:lnTo>
                <a:lnTo>
                  <a:pt x="323088" y="219455"/>
                </a:lnTo>
                <a:lnTo>
                  <a:pt x="321563" y="216408"/>
                </a:lnTo>
                <a:close/>
              </a:path>
              <a:path w="1210055" h="833627">
                <a:moveTo>
                  <a:pt x="336803" y="227075"/>
                </a:moveTo>
                <a:lnTo>
                  <a:pt x="333755" y="227075"/>
                </a:lnTo>
                <a:lnTo>
                  <a:pt x="330707" y="228600"/>
                </a:lnTo>
                <a:lnTo>
                  <a:pt x="329183" y="231648"/>
                </a:lnTo>
                <a:lnTo>
                  <a:pt x="330707" y="234696"/>
                </a:lnTo>
                <a:lnTo>
                  <a:pt x="335279" y="236220"/>
                </a:lnTo>
                <a:lnTo>
                  <a:pt x="338327" y="234696"/>
                </a:lnTo>
                <a:lnTo>
                  <a:pt x="338327" y="230124"/>
                </a:lnTo>
                <a:lnTo>
                  <a:pt x="336803" y="227075"/>
                </a:lnTo>
                <a:close/>
              </a:path>
              <a:path w="1210055" h="833627">
                <a:moveTo>
                  <a:pt x="352043" y="237744"/>
                </a:moveTo>
                <a:lnTo>
                  <a:pt x="348995" y="237744"/>
                </a:lnTo>
                <a:lnTo>
                  <a:pt x="345947" y="239267"/>
                </a:lnTo>
                <a:lnTo>
                  <a:pt x="344423" y="243839"/>
                </a:lnTo>
                <a:lnTo>
                  <a:pt x="347471" y="245363"/>
                </a:lnTo>
                <a:lnTo>
                  <a:pt x="350519" y="246887"/>
                </a:lnTo>
                <a:lnTo>
                  <a:pt x="353567" y="245363"/>
                </a:lnTo>
                <a:lnTo>
                  <a:pt x="355091" y="240791"/>
                </a:lnTo>
                <a:lnTo>
                  <a:pt x="352043" y="237744"/>
                </a:lnTo>
                <a:close/>
              </a:path>
              <a:path w="1210055" h="833627">
                <a:moveTo>
                  <a:pt x="368807" y="248412"/>
                </a:moveTo>
                <a:lnTo>
                  <a:pt x="364235" y="248412"/>
                </a:lnTo>
                <a:lnTo>
                  <a:pt x="361188" y="249936"/>
                </a:lnTo>
                <a:lnTo>
                  <a:pt x="361188" y="254508"/>
                </a:lnTo>
                <a:lnTo>
                  <a:pt x="362711" y="257555"/>
                </a:lnTo>
                <a:lnTo>
                  <a:pt x="365759" y="257555"/>
                </a:lnTo>
                <a:lnTo>
                  <a:pt x="368807" y="256032"/>
                </a:lnTo>
                <a:lnTo>
                  <a:pt x="370331" y="251460"/>
                </a:lnTo>
                <a:lnTo>
                  <a:pt x="368807" y="248412"/>
                </a:lnTo>
                <a:close/>
              </a:path>
              <a:path w="1210055" h="833627">
                <a:moveTo>
                  <a:pt x="384047" y="259079"/>
                </a:moveTo>
                <a:lnTo>
                  <a:pt x="379475" y="259079"/>
                </a:lnTo>
                <a:lnTo>
                  <a:pt x="376427" y="260603"/>
                </a:lnTo>
                <a:lnTo>
                  <a:pt x="376427" y="265175"/>
                </a:lnTo>
                <a:lnTo>
                  <a:pt x="377951" y="268224"/>
                </a:lnTo>
                <a:lnTo>
                  <a:pt x="382523" y="268224"/>
                </a:lnTo>
                <a:lnTo>
                  <a:pt x="385571" y="266700"/>
                </a:lnTo>
                <a:lnTo>
                  <a:pt x="385571" y="262127"/>
                </a:lnTo>
                <a:lnTo>
                  <a:pt x="384047" y="259079"/>
                </a:lnTo>
                <a:close/>
              </a:path>
              <a:path w="1210055" h="833627">
                <a:moveTo>
                  <a:pt x="400811" y="277367"/>
                </a:moveTo>
                <a:lnTo>
                  <a:pt x="400811" y="272796"/>
                </a:lnTo>
                <a:lnTo>
                  <a:pt x="399288" y="271272"/>
                </a:lnTo>
                <a:lnTo>
                  <a:pt x="396239" y="269748"/>
                </a:lnTo>
                <a:lnTo>
                  <a:pt x="393191" y="271272"/>
                </a:lnTo>
                <a:lnTo>
                  <a:pt x="391667" y="275844"/>
                </a:lnTo>
                <a:lnTo>
                  <a:pt x="394715" y="278891"/>
                </a:lnTo>
                <a:lnTo>
                  <a:pt x="397763" y="278891"/>
                </a:lnTo>
                <a:lnTo>
                  <a:pt x="400811" y="277367"/>
                </a:lnTo>
                <a:close/>
              </a:path>
              <a:path w="1210055" h="833627">
                <a:moveTo>
                  <a:pt x="416051" y="288036"/>
                </a:moveTo>
                <a:lnTo>
                  <a:pt x="417575" y="284988"/>
                </a:lnTo>
                <a:lnTo>
                  <a:pt x="414527" y="281939"/>
                </a:lnTo>
                <a:lnTo>
                  <a:pt x="411479" y="280415"/>
                </a:lnTo>
                <a:lnTo>
                  <a:pt x="408431" y="281939"/>
                </a:lnTo>
                <a:lnTo>
                  <a:pt x="408431" y="286512"/>
                </a:lnTo>
                <a:lnTo>
                  <a:pt x="409955" y="289560"/>
                </a:lnTo>
                <a:lnTo>
                  <a:pt x="413003" y="289560"/>
                </a:lnTo>
                <a:lnTo>
                  <a:pt x="416051" y="288036"/>
                </a:lnTo>
                <a:close/>
              </a:path>
              <a:path w="1210055" h="833627">
                <a:moveTo>
                  <a:pt x="431291" y="292608"/>
                </a:moveTo>
                <a:lnTo>
                  <a:pt x="426719" y="291084"/>
                </a:lnTo>
                <a:lnTo>
                  <a:pt x="423671" y="294132"/>
                </a:lnTo>
                <a:lnTo>
                  <a:pt x="423671" y="297179"/>
                </a:lnTo>
                <a:lnTo>
                  <a:pt x="425195" y="300227"/>
                </a:lnTo>
                <a:lnTo>
                  <a:pt x="429767" y="300227"/>
                </a:lnTo>
                <a:lnTo>
                  <a:pt x="432815" y="298703"/>
                </a:lnTo>
                <a:lnTo>
                  <a:pt x="432815" y="295655"/>
                </a:lnTo>
                <a:lnTo>
                  <a:pt x="431291" y="292608"/>
                </a:lnTo>
                <a:close/>
              </a:path>
              <a:path w="1210055" h="833627">
                <a:moveTo>
                  <a:pt x="446531" y="303275"/>
                </a:moveTo>
                <a:lnTo>
                  <a:pt x="443483" y="301751"/>
                </a:lnTo>
                <a:lnTo>
                  <a:pt x="440435" y="304800"/>
                </a:lnTo>
                <a:lnTo>
                  <a:pt x="438911" y="307848"/>
                </a:lnTo>
                <a:lnTo>
                  <a:pt x="441959" y="310896"/>
                </a:lnTo>
                <a:lnTo>
                  <a:pt x="445007" y="310896"/>
                </a:lnTo>
                <a:lnTo>
                  <a:pt x="448055" y="309372"/>
                </a:lnTo>
                <a:lnTo>
                  <a:pt x="448055" y="306324"/>
                </a:lnTo>
                <a:lnTo>
                  <a:pt x="446531" y="303275"/>
                </a:lnTo>
                <a:close/>
              </a:path>
              <a:path w="1210055" h="833627">
                <a:moveTo>
                  <a:pt x="461771" y="313944"/>
                </a:moveTo>
                <a:lnTo>
                  <a:pt x="458723" y="312420"/>
                </a:lnTo>
                <a:lnTo>
                  <a:pt x="455675" y="315467"/>
                </a:lnTo>
                <a:lnTo>
                  <a:pt x="455675" y="318515"/>
                </a:lnTo>
                <a:lnTo>
                  <a:pt x="457200" y="321563"/>
                </a:lnTo>
                <a:lnTo>
                  <a:pt x="460247" y="323088"/>
                </a:lnTo>
                <a:lnTo>
                  <a:pt x="463295" y="320039"/>
                </a:lnTo>
                <a:lnTo>
                  <a:pt x="464819" y="316991"/>
                </a:lnTo>
                <a:lnTo>
                  <a:pt x="461771" y="313944"/>
                </a:lnTo>
                <a:close/>
              </a:path>
              <a:path w="1210055" h="833627">
                <a:moveTo>
                  <a:pt x="478535" y="324612"/>
                </a:moveTo>
                <a:lnTo>
                  <a:pt x="473963" y="323088"/>
                </a:lnTo>
                <a:lnTo>
                  <a:pt x="470915" y="326136"/>
                </a:lnTo>
                <a:lnTo>
                  <a:pt x="470915" y="329184"/>
                </a:lnTo>
                <a:lnTo>
                  <a:pt x="472439" y="332232"/>
                </a:lnTo>
                <a:lnTo>
                  <a:pt x="477011" y="333755"/>
                </a:lnTo>
                <a:lnTo>
                  <a:pt x="480059" y="330708"/>
                </a:lnTo>
                <a:lnTo>
                  <a:pt x="480059" y="327660"/>
                </a:lnTo>
                <a:lnTo>
                  <a:pt x="478535" y="324612"/>
                </a:lnTo>
                <a:close/>
              </a:path>
              <a:path w="1210055" h="833627">
                <a:moveTo>
                  <a:pt x="493775" y="335279"/>
                </a:moveTo>
                <a:lnTo>
                  <a:pt x="490727" y="335279"/>
                </a:lnTo>
                <a:lnTo>
                  <a:pt x="487679" y="336803"/>
                </a:lnTo>
                <a:lnTo>
                  <a:pt x="486155" y="339851"/>
                </a:lnTo>
                <a:lnTo>
                  <a:pt x="487679" y="342900"/>
                </a:lnTo>
                <a:lnTo>
                  <a:pt x="492251" y="344424"/>
                </a:lnTo>
                <a:lnTo>
                  <a:pt x="495300" y="341375"/>
                </a:lnTo>
                <a:lnTo>
                  <a:pt x="495300" y="338327"/>
                </a:lnTo>
                <a:lnTo>
                  <a:pt x="493775" y="335279"/>
                </a:lnTo>
                <a:close/>
              </a:path>
              <a:path w="1210055" h="833627">
                <a:moveTo>
                  <a:pt x="509015" y="345948"/>
                </a:moveTo>
                <a:lnTo>
                  <a:pt x="505967" y="345948"/>
                </a:lnTo>
                <a:lnTo>
                  <a:pt x="502919" y="347472"/>
                </a:lnTo>
                <a:lnTo>
                  <a:pt x="501395" y="350520"/>
                </a:lnTo>
                <a:lnTo>
                  <a:pt x="504443" y="353567"/>
                </a:lnTo>
                <a:lnTo>
                  <a:pt x="507491" y="355091"/>
                </a:lnTo>
                <a:lnTo>
                  <a:pt x="510539" y="352044"/>
                </a:lnTo>
                <a:lnTo>
                  <a:pt x="512063" y="348996"/>
                </a:lnTo>
                <a:lnTo>
                  <a:pt x="509015" y="345948"/>
                </a:lnTo>
                <a:close/>
              </a:path>
              <a:path w="1210055" h="833627">
                <a:moveTo>
                  <a:pt x="525779" y="356615"/>
                </a:moveTo>
                <a:lnTo>
                  <a:pt x="521207" y="356615"/>
                </a:lnTo>
                <a:lnTo>
                  <a:pt x="518159" y="358139"/>
                </a:lnTo>
                <a:lnTo>
                  <a:pt x="518159" y="361188"/>
                </a:lnTo>
                <a:lnTo>
                  <a:pt x="519683" y="364236"/>
                </a:lnTo>
                <a:lnTo>
                  <a:pt x="522731" y="365760"/>
                </a:lnTo>
                <a:lnTo>
                  <a:pt x="525779" y="364236"/>
                </a:lnTo>
                <a:lnTo>
                  <a:pt x="527303" y="359663"/>
                </a:lnTo>
                <a:lnTo>
                  <a:pt x="525779" y="356615"/>
                </a:lnTo>
                <a:close/>
              </a:path>
              <a:path w="1210055" h="833627">
                <a:moveTo>
                  <a:pt x="541019" y="367284"/>
                </a:moveTo>
                <a:lnTo>
                  <a:pt x="536447" y="367284"/>
                </a:lnTo>
                <a:lnTo>
                  <a:pt x="534923" y="368808"/>
                </a:lnTo>
                <a:lnTo>
                  <a:pt x="533400" y="373379"/>
                </a:lnTo>
                <a:lnTo>
                  <a:pt x="534923" y="374903"/>
                </a:lnTo>
                <a:lnTo>
                  <a:pt x="539495" y="376427"/>
                </a:lnTo>
                <a:lnTo>
                  <a:pt x="542543" y="374903"/>
                </a:lnTo>
                <a:lnTo>
                  <a:pt x="542543" y="370332"/>
                </a:lnTo>
                <a:lnTo>
                  <a:pt x="541019" y="367284"/>
                </a:lnTo>
                <a:close/>
              </a:path>
              <a:path w="1210055" h="833627">
                <a:moveTo>
                  <a:pt x="556259" y="377951"/>
                </a:moveTo>
                <a:lnTo>
                  <a:pt x="553211" y="377951"/>
                </a:lnTo>
                <a:lnTo>
                  <a:pt x="550163" y="379475"/>
                </a:lnTo>
                <a:lnTo>
                  <a:pt x="548639" y="384048"/>
                </a:lnTo>
                <a:lnTo>
                  <a:pt x="551688" y="387096"/>
                </a:lnTo>
                <a:lnTo>
                  <a:pt x="554735" y="387096"/>
                </a:lnTo>
                <a:lnTo>
                  <a:pt x="557783" y="385572"/>
                </a:lnTo>
                <a:lnTo>
                  <a:pt x="559307" y="381000"/>
                </a:lnTo>
                <a:lnTo>
                  <a:pt x="556259" y="377951"/>
                </a:lnTo>
                <a:close/>
              </a:path>
              <a:path w="1210055" h="833627">
                <a:moveTo>
                  <a:pt x="571500" y="388620"/>
                </a:moveTo>
                <a:lnTo>
                  <a:pt x="568451" y="388620"/>
                </a:lnTo>
                <a:lnTo>
                  <a:pt x="565403" y="390144"/>
                </a:lnTo>
                <a:lnTo>
                  <a:pt x="565403" y="394715"/>
                </a:lnTo>
                <a:lnTo>
                  <a:pt x="566927" y="397763"/>
                </a:lnTo>
                <a:lnTo>
                  <a:pt x="569976" y="397763"/>
                </a:lnTo>
                <a:lnTo>
                  <a:pt x="573023" y="396239"/>
                </a:lnTo>
                <a:lnTo>
                  <a:pt x="574547" y="391667"/>
                </a:lnTo>
                <a:lnTo>
                  <a:pt x="571500" y="388620"/>
                </a:lnTo>
                <a:close/>
              </a:path>
              <a:path w="1210055" h="833627">
                <a:moveTo>
                  <a:pt x="589788" y="406908"/>
                </a:moveTo>
                <a:lnTo>
                  <a:pt x="589788" y="402336"/>
                </a:lnTo>
                <a:lnTo>
                  <a:pt x="588263" y="400812"/>
                </a:lnTo>
                <a:lnTo>
                  <a:pt x="583691" y="399288"/>
                </a:lnTo>
                <a:lnTo>
                  <a:pt x="580643" y="400812"/>
                </a:lnTo>
                <a:lnTo>
                  <a:pt x="580643" y="405384"/>
                </a:lnTo>
                <a:lnTo>
                  <a:pt x="582167" y="408432"/>
                </a:lnTo>
                <a:lnTo>
                  <a:pt x="586739" y="408432"/>
                </a:lnTo>
                <a:lnTo>
                  <a:pt x="589788" y="406908"/>
                </a:lnTo>
                <a:close/>
              </a:path>
              <a:path w="1210055" h="833627">
                <a:moveTo>
                  <a:pt x="605027" y="417575"/>
                </a:moveTo>
                <a:lnTo>
                  <a:pt x="605027" y="414527"/>
                </a:lnTo>
                <a:lnTo>
                  <a:pt x="603503" y="411479"/>
                </a:lnTo>
                <a:lnTo>
                  <a:pt x="600455" y="409955"/>
                </a:lnTo>
                <a:lnTo>
                  <a:pt x="597407" y="411479"/>
                </a:lnTo>
                <a:lnTo>
                  <a:pt x="595883" y="416051"/>
                </a:lnTo>
                <a:lnTo>
                  <a:pt x="598931" y="419100"/>
                </a:lnTo>
                <a:lnTo>
                  <a:pt x="601979" y="419100"/>
                </a:lnTo>
                <a:lnTo>
                  <a:pt x="605027" y="417575"/>
                </a:lnTo>
                <a:close/>
              </a:path>
              <a:path w="1210055" h="833627">
                <a:moveTo>
                  <a:pt x="618743" y="422148"/>
                </a:moveTo>
                <a:lnTo>
                  <a:pt x="615695" y="420624"/>
                </a:lnTo>
                <a:lnTo>
                  <a:pt x="612647" y="423672"/>
                </a:lnTo>
                <a:lnTo>
                  <a:pt x="612647" y="426720"/>
                </a:lnTo>
                <a:lnTo>
                  <a:pt x="614171" y="429767"/>
                </a:lnTo>
                <a:lnTo>
                  <a:pt x="617219" y="429767"/>
                </a:lnTo>
                <a:lnTo>
                  <a:pt x="620267" y="428244"/>
                </a:lnTo>
                <a:lnTo>
                  <a:pt x="621791" y="425196"/>
                </a:lnTo>
                <a:lnTo>
                  <a:pt x="618743" y="422148"/>
                </a:lnTo>
                <a:close/>
              </a:path>
              <a:path w="1210055" h="833627">
                <a:moveTo>
                  <a:pt x="635507" y="432815"/>
                </a:moveTo>
                <a:lnTo>
                  <a:pt x="630935" y="431291"/>
                </a:lnTo>
                <a:lnTo>
                  <a:pt x="627888" y="434339"/>
                </a:lnTo>
                <a:lnTo>
                  <a:pt x="627888" y="437388"/>
                </a:lnTo>
                <a:lnTo>
                  <a:pt x="629411" y="440436"/>
                </a:lnTo>
                <a:lnTo>
                  <a:pt x="633983" y="440436"/>
                </a:lnTo>
                <a:lnTo>
                  <a:pt x="637031" y="438912"/>
                </a:lnTo>
                <a:lnTo>
                  <a:pt x="637031" y="435863"/>
                </a:lnTo>
                <a:lnTo>
                  <a:pt x="635507" y="432815"/>
                </a:lnTo>
                <a:close/>
              </a:path>
              <a:path w="1210055" h="833627">
                <a:moveTo>
                  <a:pt x="650747" y="443484"/>
                </a:moveTo>
                <a:lnTo>
                  <a:pt x="647700" y="441960"/>
                </a:lnTo>
                <a:lnTo>
                  <a:pt x="644651" y="445008"/>
                </a:lnTo>
                <a:lnTo>
                  <a:pt x="643127" y="448055"/>
                </a:lnTo>
                <a:lnTo>
                  <a:pt x="646176" y="451103"/>
                </a:lnTo>
                <a:lnTo>
                  <a:pt x="649223" y="452627"/>
                </a:lnTo>
                <a:lnTo>
                  <a:pt x="652271" y="449579"/>
                </a:lnTo>
                <a:lnTo>
                  <a:pt x="652271" y="446532"/>
                </a:lnTo>
                <a:lnTo>
                  <a:pt x="650747" y="443484"/>
                </a:lnTo>
                <a:close/>
              </a:path>
              <a:path w="1210055" h="833627">
                <a:moveTo>
                  <a:pt x="665988" y="454151"/>
                </a:moveTo>
                <a:lnTo>
                  <a:pt x="662939" y="454151"/>
                </a:lnTo>
                <a:lnTo>
                  <a:pt x="659891" y="455675"/>
                </a:lnTo>
                <a:lnTo>
                  <a:pt x="659891" y="458724"/>
                </a:lnTo>
                <a:lnTo>
                  <a:pt x="661415" y="461772"/>
                </a:lnTo>
                <a:lnTo>
                  <a:pt x="664463" y="463296"/>
                </a:lnTo>
                <a:lnTo>
                  <a:pt x="667511" y="460248"/>
                </a:lnTo>
                <a:lnTo>
                  <a:pt x="669035" y="457200"/>
                </a:lnTo>
                <a:lnTo>
                  <a:pt x="665988" y="454151"/>
                </a:lnTo>
                <a:close/>
              </a:path>
              <a:path w="1210055" h="833627">
                <a:moveTo>
                  <a:pt x="682751" y="464820"/>
                </a:moveTo>
                <a:lnTo>
                  <a:pt x="678179" y="464820"/>
                </a:lnTo>
                <a:lnTo>
                  <a:pt x="675131" y="466344"/>
                </a:lnTo>
                <a:lnTo>
                  <a:pt x="675131" y="469391"/>
                </a:lnTo>
                <a:lnTo>
                  <a:pt x="676655" y="472439"/>
                </a:lnTo>
                <a:lnTo>
                  <a:pt x="681227" y="473963"/>
                </a:lnTo>
                <a:lnTo>
                  <a:pt x="682751" y="470915"/>
                </a:lnTo>
                <a:lnTo>
                  <a:pt x="684276" y="467867"/>
                </a:lnTo>
                <a:lnTo>
                  <a:pt x="682751" y="464820"/>
                </a:lnTo>
                <a:close/>
              </a:path>
              <a:path w="1210055" h="833627">
                <a:moveTo>
                  <a:pt x="697991" y="475488"/>
                </a:moveTo>
                <a:lnTo>
                  <a:pt x="694943" y="475488"/>
                </a:lnTo>
                <a:lnTo>
                  <a:pt x="691895" y="477012"/>
                </a:lnTo>
                <a:lnTo>
                  <a:pt x="690371" y="480060"/>
                </a:lnTo>
                <a:lnTo>
                  <a:pt x="691895" y="483108"/>
                </a:lnTo>
                <a:lnTo>
                  <a:pt x="696467" y="484632"/>
                </a:lnTo>
                <a:lnTo>
                  <a:pt x="699515" y="481584"/>
                </a:lnTo>
                <a:lnTo>
                  <a:pt x="699515" y="478536"/>
                </a:lnTo>
                <a:lnTo>
                  <a:pt x="697991" y="475488"/>
                </a:lnTo>
                <a:close/>
              </a:path>
              <a:path w="1210055" h="833627">
                <a:moveTo>
                  <a:pt x="713231" y="486155"/>
                </a:moveTo>
                <a:lnTo>
                  <a:pt x="710183" y="486155"/>
                </a:lnTo>
                <a:lnTo>
                  <a:pt x="707135" y="487679"/>
                </a:lnTo>
                <a:lnTo>
                  <a:pt x="705611" y="490727"/>
                </a:lnTo>
                <a:lnTo>
                  <a:pt x="708659" y="493775"/>
                </a:lnTo>
                <a:lnTo>
                  <a:pt x="711707" y="495300"/>
                </a:lnTo>
                <a:lnTo>
                  <a:pt x="714755" y="493775"/>
                </a:lnTo>
                <a:lnTo>
                  <a:pt x="716279" y="489203"/>
                </a:lnTo>
                <a:lnTo>
                  <a:pt x="713231" y="486155"/>
                </a:lnTo>
                <a:close/>
              </a:path>
              <a:path w="1210055" h="833627">
                <a:moveTo>
                  <a:pt x="729995" y="496824"/>
                </a:moveTo>
                <a:lnTo>
                  <a:pt x="725423" y="496824"/>
                </a:lnTo>
                <a:lnTo>
                  <a:pt x="722376" y="498348"/>
                </a:lnTo>
                <a:lnTo>
                  <a:pt x="722376" y="502920"/>
                </a:lnTo>
                <a:lnTo>
                  <a:pt x="723900" y="505967"/>
                </a:lnTo>
                <a:lnTo>
                  <a:pt x="726947" y="505967"/>
                </a:lnTo>
                <a:lnTo>
                  <a:pt x="729995" y="504444"/>
                </a:lnTo>
                <a:lnTo>
                  <a:pt x="731519" y="499872"/>
                </a:lnTo>
                <a:lnTo>
                  <a:pt x="729995" y="496824"/>
                </a:lnTo>
                <a:close/>
              </a:path>
              <a:path w="1210055" h="833627">
                <a:moveTo>
                  <a:pt x="745235" y="507491"/>
                </a:moveTo>
                <a:lnTo>
                  <a:pt x="740663" y="507491"/>
                </a:lnTo>
                <a:lnTo>
                  <a:pt x="739139" y="509015"/>
                </a:lnTo>
                <a:lnTo>
                  <a:pt x="737615" y="513588"/>
                </a:lnTo>
                <a:lnTo>
                  <a:pt x="739139" y="516636"/>
                </a:lnTo>
                <a:lnTo>
                  <a:pt x="743711" y="516636"/>
                </a:lnTo>
                <a:lnTo>
                  <a:pt x="746759" y="515112"/>
                </a:lnTo>
                <a:lnTo>
                  <a:pt x="746759" y="510539"/>
                </a:lnTo>
                <a:lnTo>
                  <a:pt x="745235" y="507491"/>
                </a:lnTo>
                <a:close/>
              </a:path>
              <a:path w="1210055" h="833627">
                <a:moveTo>
                  <a:pt x="760476" y="518160"/>
                </a:moveTo>
                <a:lnTo>
                  <a:pt x="757427" y="518160"/>
                </a:lnTo>
                <a:lnTo>
                  <a:pt x="754379" y="519684"/>
                </a:lnTo>
                <a:lnTo>
                  <a:pt x="752855" y="524255"/>
                </a:lnTo>
                <a:lnTo>
                  <a:pt x="755903" y="527303"/>
                </a:lnTo>
                <a:lnTo>
                  <a:pt x="758951" y="527303"/>
                </a:lnTo>
                <a:lnTo>
                  <a:pt x="762000" y="525779"/>
                </a:lnTo>
                <a:lnTo>
                  <a:pt x="762000" y="521208"/>
                </a:lnTo>
                <a:lnTo>
                  <a:pt x="760476" y="518160"/>
                </a:lnTo>
                <a:close/>
              </a:path>
              <a:path w="1210055" h="833627">
                <a:moveTo>
                  <a:pt x="777239" y="536448"/>
                </a:moveTo>
                <a:lnTo>
                  <a:pt x="778763" y="533400"/>
                </a:lnTo>
                <a:lnTo>
                  <a:pt x="775715" y="530351"/>
                </a:lnTo>
                <a:lnTo>
                  <a:pt x="772667" y="528827"/>
                </a:lnTo>
                <a:lnTo>
                  <a:pt x="769619" y="530351"/>
                </a:lnTo>
                <a:lnTo>
                  <a:pt x="769619" y="534924"/>
                </a:lnTo>
                <a:lnTo>
                  <a:pt x="771143" y="537972"/>
                </a:lnTo>
                <a:lnTo>
                  <a:pt x="774191" y="537972"/>
                </a:lnTo>
                <a:lnTo>
                  <a:pt x="777239" y="536448"/>
                </a:lnTo>
                <a:close/>
              </a:path>
              <a:path w="1210055" h="833627">
                <a:moveTo>
                  <a:pt x="792479" y="541020"/>
                </a:moveTo>
                <a:lnTo>
                  <a:pt x="787907" y="539496"/>
                </a:lnTo>
                <a:lnTo>
                  <a:pt x="784859" y="542544"/>
                </a:lnTo>
                <a:lnTo>
                  <a:pt x="784859" y="545591"/>
                </a:lnTo>
                <a:lnTo>
                  <a:pt x="786383" y="548639"/>
                </a:lnTo>
                <a:lnTo>
                  <a:pt x="790955" y="548639"/>
                </a:lnTo>
                <a:lnTo>
                  <a:pt x="794003" y="547115"/>
                </a:lnTo>
                <a:lnTo>
                  <a:pt x="794003" y="544067"/>
                </a:lnTo>
                <a:lnTo>
                  <a:pt x="792479" y="541020"/>
                </a:lnTo>
                <a:close/>
              </a:path>
              <a:path w="1210055" h="833627">
                <a:moveTo>
                  <a:pt x="807719" y="551688"/>
                </a:moveTo>
                <a:lnTo>
                  <a:pt x="804671" y="550163"/>
                </a:lnTo>
                <a:lnTo>
                  <a:pt x="801623" y="553212"/>
                </a:lnTo>
                <a:lnTo>
                  <a:pt x="800100" y="556260"/>
                </a:lnTo>
                <a:lnTo>
                  <a:pt x="803147" y="559308"/>
                </a:lnTo>
                <a:lnTo>
                  <a:pt x="806195" y="559308"/>
                </a:lnTo>
                <a:lnTo>
                  <a:pt x="809243" y="557784"/>
                </a:lnTo>
                <a:lnTo>
                  <a:pt x="809243" y="554736"/>
                </a:lnTo>
                <a:lnTo>
                  <a:pt x="807719" y="551688"/>
                </a:lnTo>
                <a:close/>
              </a:path>
              <a:path w="1210055" h="833627">
                <a:moveTo>
                  <a:pt x="822959" y="562355"/>
                </a:moveTo>
                <a:lnTo>
                  <a:pt x="819911" y="560832"/>
                </a:lnTo>
                <a:lnTo>
                  <a:pt x="816863" y="563879"/>
                </a:lnTo>
                <a:lnTo>
                  <a:pt x="816863" y="566927"/>
                </a:lnTo>
                <a:lnTo>
                  <a:pt x="818388" y="569976"/>
                </a:lnTo>
                <a:lnTo>
                  <a:pt x="821435" y="569976"/>
                </a:lnTo>
                <a:lnTo>
                  <a:pt x="824483" y="568451"/>
                </a:lnTo>
                <a:lnTo>
                  <a:pt x="826007" y="565403"/>
                </a:lnTo>
                <a:lnTo>
                  <a:pt x="822959" y="562355"/>
                </a:lnTo>
                <a:close/>
              </a:path>
              <a:path w="1210055" h="833627">
                <a:moveTo>
                  <a:pt x="839723" y="573024"/>
                </a:moveTo>
                <a:lnTo>
                  <a:pt x="835151" y="571500"/>
                </a:lnTo>
                <a:lnTo>
                  <a:pt x="832103" y="574548"/>
                </a:lnTo>
                <a:lnTo>
                  <a:pt x="832103" y="577596"/>
                </a:lnTo>
                <a:lnTo>
                  <a:pt x="833627" y="580644"/>
                </a:lnTo>
                <a:lnTo>
                  <a:pt x="838200" y="582167"/>
                </a:lnTo>
                <a:lnTo>
                  <a:pt x="841247" y="579120"/>
                </a:lnTo>
                <a:lnTo>
                  <a:pt x="841247" y="576072"/>
                </a:lnTo>
                <a:lnTo>
                  <a:pt x="839723" y="573024"/>
                </a:lnTo>
                <a:close/>
              </a:path>
              <a:path w="1210055" h="833627">
                <a:moveTo>
                  <a:pt x="854963" y="583691"/>
                </a:moveTo>
                <a:lnTo>
                  <a:pt x="851915" y="583691"/>
                </a:lnTo>
                <a:lnTo>
                  <a:pt x="848867" y="585215"/>
                </a:lnTo>
                <a:lnTo>
                  <a:pt x="847343" y="588263"/>
                </a:lnTo>
                <a:lnTo>
                  <a:pt x="850391" y="591312"/>
                </a:lnTo>
                <a:lnTo>
                  <a:pt x="853439" y="592836"/>
                </a:lnTo>
                <a:lnTo>
                  <a:pt x="856488" y="589788"/>
                </a:lnTo>
                <a:lnTo>
                  <a:pt x="856488" y="586739"/>
                </a:lnTo>
                <a:lnTo>
                  <a:pt x="854963" y="583691"/>
                </a:lnTo>
                <a:close/>
              </a:path>
              <a:path w="1210055" h="833627">
                <a:moveTo>
                  <a:pt x="870203" y="594360"/>
                </a:moveTo>
                <a:lnTo>
                  <a:pt x="867155" y="594360"/>
                </a:lnTo>
                <a:lnTo>
                  <a:pt x="864107" y="595884"/>
                </a:lnTo>
                <a:lnTo>
                  <a:pt x="862583" y="598932"/>
                </a:lnTo>
                <a:lnTo>
                  <a:pt x="865631" y="601979"/>
                </a:lnTo>
                <a:lnTo>
                  <a:pt x="868679" y="603503"/>
                </a:lnTo>
                <a:lnTo>
                  <a:pt x="871727" y="600455"/>
                </a:lnTo>
                <a:lnTo>
                  <a:pt x="873251" y="597408"/>
                </a:lnTo>
                <a:lnTo>
                  <a:pt x="870203" y="594360"/>
                </a:lnTo>
                <a:close/>
              </a:path>
              <a:path w="1210055" h="833627">
                <a:moveTo>
                  <a:pt x="886967" y="605027"/>
                </a:moveTo>
                <a:lnTo>
                  <a:pt x="882395" y="605027"/>
                </a:lnTo>
                <a:lnTo>
                  <a:pt x="879347" y="606551"/>
                </a:lnTo>
                <a:lnTo>
                  <a:pt x="879347" y="609600"/>
                </a:lnTo>
                <a:lnTo>
                  <a:pt x="880871" y="612648"/>
                </a:lnTo>
                <a:lnTo>
                  <a:pt x="885443" y="614172"/>
                </a:lnTo>
                <a:lnTo>
                  <a:pt x="886967" y="611124"/>
                </a:lnTo>
                <a:lnTo>
                  <a:pt x="888491" y="608076"/>
                </a:lnTo>
                <a:lnTo>
                  <a:pt x="886967" y="605027"/>
                </a:lnTo>
                <a:close/>
              </a:path>
              <a:path w="1210055" h="833627">
                <a:moveTo>
                  <a:pt x="902207" y="615696"/>
                </a:moveTo>
                <a:lnTo>
                  <a:pt x="899159" y="615696"/>
                </a:lnTo>
                <a:lnTo>
                  <a:pt x="896111" y="617220"/>
                </a:lnTo>
                <a:lnTo>
                  <a:pt x="894588" y="620267"/>
                </a:lnTo>
                <a:lnTo>
                  <a:pt x="896111" y="623315"/>
                </a:lnTo>
                <a:lnTo>
                  <a:pt x="900683" y="624839"/>
                </a:lnTo>
                <a:lnTo>
                  <a:pt x="903731" y="623315"/>
                </a:lnTo>
                <a:lnTo>
                  <a:pt x="903731" y="618744"/>
                </a:lnTo>
                <a:lnTo>
                  <a:pt x="902207" y="615696"/>
                </a:lnTo>
                <a:close/>
              </a:path>
              <a:path w="1210055" h="833627">
                <a:moveTo>
                  <a:pt x="917447" y="626363"/>
                </a:moveTo>
                <a:lnTo>
                  <a:pt x="914400" y="626363"/>
                </a:lnTo>
                <a:lnTo>
                  <a:pt x="911351" y="627888"/>
                </a:lnTo>
                <a:lnTo>
                  <a:pt x="909827" y="632460"/>
                </a:lnTo>
                <a:lnTo>
                  <a:pt x="912876" y="635508"/>
                </a:lnTo>
                <a:lnTo>
                  <a:pt x="915923" y="635508"/>
                </a:lnTo>
                <a:lnTo>
                  <a:pt x="918971" y="633984"/>
                </a:lnTo>
                <a:lnTo>
                  <a:pt x="920495" y="629412"/>
                </a:lnTo>
                <a:lnTo>
                  <a:pt x="917447" y="626363"/>
                </a:lnTo>
                <a:close/>
              </a:path>
              <a:path w="1210055" h="833627">
                <a:moveTo>
                  <a:pt x="934211" y="637032"/>
                </a:moveTo>
                <a:lnTo>
                  <a:pt x="929639" y="637032"/>
                </a:lnTo>
                <a:lnTo>
                  <a:pt x="926591" y="638555"/>
                </a:lnTo>
                <a:lnTo>
                  <a:pt x="926591" y="643127"/>
                </a:lnTo>
                <a:lnTo>
                  <a:pt x="928115" y="646176"/>
                </a:lnTo>
                <a:lnTo>
                  <a:pt x="931163" y="646176"/>
                </a:lnTo>
                <a:lnTo>
                  <a:pt x="934211" y="644651"/>
                </a:lnTo>
                <a:lnTo>
                  <a:pt x="935735" y="640079"/>
                </a:lnTo>
                <a:lnTo>
                  <a:pt x="934211" y="637032"/>
                </a:lnTo>
                <a:close/>
              </a:path>
              <a:path w="1210055" h="833627">
                <a:moveTo>
                  <a:pt x="949451" y="647700"/>
                </a:moveTo>
                <a:lnTo>
                  <a:pt x="944879" y="647700"/>
                </a:lnTo>
                <a:lnTo>
                  <a:pt x="941831" y="649224"/>
                </a:lnTo>
                <a:lnTo>
                  <a:pt x="941831" y="653796"/>
                </a:lnTo>
                <a:lnTo>
                  <a:pt x="943355" y="656844"/>
                </a:lnTo>
                <a:lnTo>
                  <a:pt x="947927" y="656844"/>
                </a:lnTo>
                <a:lnTo>
                  <a:pt x="950976" y="655320"/>
                </a:lnTo>
                <a:lnTo>
                  <a:pt x="950976" y="650748"/>
                </a:lnTo>
                <a:lnTo>
                  <a:pt x="949451" y="647700"/>
                </a:lnTo>
                <a:close/>
              </a:path>
              <a:path w="1210055" h="833627">
                <a:moveTo>
                  <a:pt x="966215" y="665988"/>
                </a:moveTo>
                <a:lnTo>
                  <a:pt x="966215" y="662939"/>
                </a:lnTo>
                <a:lnTo>
                  <a:pt x="964691" y="659891"/>
                </a:lnTo>
                <a:lnTo>
                  <a:pt x="961643" y="658367"/>
                </a:lnTo>
                <a:lnTo>
                  <a:pt x="958595" y="659891"/>
                </a:lnTo>
                <a:lnTo>
                  <a:pt x="957071" y="664463"/>
                </a:lnTo>
                <a:lnTo>
                  <a:pt x="960119" y="667512"/>
                </a:lnTo>
                <a:lnTo>
                  <a:pt x="963167" y="667512"/>
                </a:lnTo>
                <a:lnTo>
                  <a:pt x="966215" y="665988"/>
                </a:lnTo>
                <a:close/>
              </a:path>
              <a:path w="1210055" h="833627">
                <a:moveTo>
                  <a:pt x="979931" y="670560"/>
                </a:moveTo>
                <a:lnTo>
                  <a:pt x="976883" y="669036"/>
                </a:lnTo>
                <a:lnTo>
                  <a:pt x="973835" y="672084"/>
                </a:lnTo>
                <a:lnTo>
                  <a:pt x="973835" y="675132"/>
                </a:lnTo>
                <a:lnTo>
                  <a:pt x="975359" y="678179"/>
                </a:lnTo>
                <a:lnTo>
                  <a:pt x="978407" y="678179"/>
                </a:lnTo>
                <a:lnTo>
                  <a:pt x="981455" y="676655"/>
                </a:lnTo>
                <a:lnTo>
                  <a:pt x="982979" y="673608"/>
                </a:lnTo>
                <a:lnTo>
                  <a:pt x="979931" y="670560"/>
                </a:lnTo>
                <a:close/>
              </a:path>
              <a:path w="1210055" h="833627">
                <a:moveTo>
                  <a:pt x="996695" y="681227"/>
                </a:moveTo>
                <a:lnTo>
                  <a:pt x="992123" y="679703"/>
                </a:lnTo>
                <a:lnTo>
                  <a:pt x="989076" y="682751"/>
                </a:lnTo>
                <a:lnTo>
                  <a:pt x="989076" y="685800"/>
                </a:lnTo>
                <a:lnTo>
                  <a:pt x="990599" y="688848"/>
                </a:lnTo>
                <a:lnTo>
                  <a:pt x="995171" y="688848"/>
                </a:lnTo>
                <a:lnTo>
                  <a:pt x="998219" y="687324"/>
                </a:lnTo>
                <a:lnTo>
                  <a:pt x="998219" y="684276"/>
                </a:lnTo>
                <a:lnTo>
                  <a:pt x="996695" y="681227"/>
                </a:lnTo>
                <a:close/>
              </a:path>
              <a:path w="1210055" h="833627">
                <a:moveTo>
                  <a:pt x="1011935" y="691896"/>
                </a:moveTo>
                <a:lnTo>
                  <a:pt x="1008888" y="690372"/>
                </a:lnTo>
                <a:lnTo>
                  <a:pt x="1005839" y="693420"/>
                </a:lnTo>
                <a:lnTo>
                  <a:pt x="1004315" y="696467"/>
                </a:lnTo>
                <a:lnTo>
                  <a:pt x="1007363" y="699515"/>
                </a:lnTo>
                <a:lnTo>
                  <a:pt x="1010411" y="699515"/>
                </a:lnTo>
                <a:lnTo>
                  <a:pt x="1013459" y="697991"/>
                </a:lnTo>
                <a:lnTo>
                  <a:pt x="1013459" y="694944"/>
                </a:lnTo>
                <a:lnTo>
                  <a:pt x="1011935" y="691896"/>
                </a:lnTo>
                <a:close/>
              </a:path>
              <a:path w="1210055" h="833627">
                <a:moveTo>
                  <a:pt x="1027176" y="702563"/>
                </a:moveTo>
                <a:lnTo>
                  <a:pt x="1024127" y="701039"/>
                </a:lnTo>
                <a:lnTo>
                  <a:pt x="1021079" y="704088"/>
                </a:lnTo>
                <a:lnTo>
                  <a:pt x="1021079" y="707136"/>
                </a:lnTo>
                <a:lnTo>
                  <a:pt x="1022603" y="710184"/>
                </a:lnTo>
                <a:lnTo>
                  <a:pt x="1025651" y="711708"/>
                </a:lnTo>
                <a:lnTo>
                  <a:pt x="1028699" y="708660"/>
                </a:lnTo>
                <a:lnTo>
                  <a:pt x="1030223" y="705612"/>
                </a:lnTo>
                <a:lnTo>
                  <a:pt x="1027176" y="702563"/>
                </a:lnTo>
                <a:close/>
              </a:path>
              <a:path w="1210055" h="833627">
                <a:moveTo>
                  <a:pt x="1043939" y="713232"/>
                </a:moveTo>
                <a:lnTo>
                  <a:pt x="1039367" y="713232"/>
                </a:lnTo>
                <a:lnTo>
                  <a:pt x="1036319" y="714755"/>
                </a:lnTo>
                <a:lnTo>
                  <a:pt x="1036319" y="717803"/>
                </a:lnTo>
                <a:lnTo>
                  <a:pt x="1037843" y="720851"/>
                </a:lnTo>
                <a:lnTo>
                  <a:pt x="1042415" y="722376"/>
                </a:lnTo>
                <a:lnTo>
                  <a:pt x="1045463" y="719327"/>
                </a:lnTo>
                <a:lnTo>
                  <a:pt x="1045463" y="716279"/>
                </a:lnTo>
                <a:lnTo>
                  <a:pt x="1043939" y="713232"/>
                </a:lnTo>
                <a:close/>
              </a:path>
              <a:path w="1210055" h="833627">
                <a:moveTo>
                  <a:pt x="1059179" y="723900"/>
                </a:moveTo>
                <a:lnTo>
                  <a:pt x="1056131" y="723900"/>
                </a:lnTo>
                <a:lnTo>
                  <a:pt x="1053083" y="725424"/>
                </a:lnTo>
                <a:lnTo>
                  <a:pt x="1051559" y="728472"/>
                </a:lnTo>
                <a:lnTo>
                  <a:pt x="1053083" y="731520"/>
                </a:lnTo>
                <a:lnTo>
                  <a:pt x="1057655" y="733044"/>
                </a:lnTo>
                <a:lnTo>
                  <a:pt x="1060703" y="729996"/>
                </a:lnTo>
                <a:lnTo>
                  <a:pt x="1060703" y="726948"/>
                </a:lnTo>
                <a:lnTo>
                  <a:pt x="1059179" y="723900"/>
                </a:lnTo>
                <a:close/>
              </a:path>
              <a:path w="1210055" h="833627">
                <a:moveTo>
                  <a:pt x="1074419" y="734567"/>
                </a:moveTo>
                <a:lnTo>
                  <a:pt x="1071371" y="734567"/>
                </a:lnTo>
                <a:lnTo>
                  <a:pt x="1068323" y="736091"/>
                </a:lnTo>
                <a:lnTo>
                  <a:pt x="1066799" y="739139"/>
                </a:lnTo>
                <a:lnTo>
                  <a:pt x="1069847" y="742188"/>
                </a:lnTo>
                <a:lnTo>
                  <a:pt x="1072895" y="743712"/>
                </a:lnTo>
                <a:lnTo>
                  <a:pt x="1075943" y="742188"/>
                </a:lnTo>
                <a:lnTo>
                  <a:pt x="1077467" y="737615"/>
                </a:lnTo>
                <a:lnTo>
                  <a:pt x="1074419" y="734567"/>
                </a:lnTo>
                <a:close/>
              </a:path>
              <a:path w="1210055" h="833627">
                <a:moveTo>
                  <a:pt x="1091183" y="745236"/>
                </a:moveTo>
                <a:lnTo>
                  <a:pt x="1086611" y="745236"/>
                </a:lnTo>
                <a:lnTo>
                  <a:pt x="1083564" y="746760"/>
                </a:lnTo>
                <a:lnTo>
                  <a:pt x="1083564" y="751332"/>
                </a:lnTo>
                <a:lnTo>
                  <a:pt x="1085088" y="752855"/>
                </a:lnTo>
                <a:lnTo>
                  <a:pt x="1088135" y="754379"/>
                </a:lnTo>
                <a:lnTo>
                  <a:pt x="1091183" y="752855"/>
                </a:lnTo>
                <a:lnTo>
                  <a:pt x="1092707" y="748284"/>
                </a:lnTo>
                <a:lnTo>
                  <a:pt x="1091183" y="745236"/>
                </a:lnTo>
                <a:close/>
              </a:path>
              <a:path w="1210055" h="833627">
                <a:moveTo>
                  <a:pt x="1106423" y="755903"/>
                </a:moveTo>
                <a:lnTo>
                  <a:pt x="1101852" y="755903"/>
                </a:lnTo>
                <a:lnTo>
                  <a:pt x="1100327" y="757427"/>
                </a:lnTo>
                <a:lnTo>
                  <a:pt x="1098803" y="762000"/>
                </a:lnTo>
                <a:lnTo>
                  <a:pt x="1100327" y="765048"/>
                </a:lnTo>
                <a:lnTo>
                  <a:pt x="1104899" y="765048"/>
                </a:lnTo>
                <a:lnTo>
                  <a:pt x="1107947" y="763524"/>
                </a:lnTo>
                <a:lnTo>
                  <a:pt x="1107947" y="758951"/>
                </a:lnTo>
                <a:lnTo>
                  <a:pt x="1106423" y="755903"/>
                </a:lnTo>
                <a:close/>
              </a:path>
              <a:path w="1210055" h="833627">
                <a:moveTo>
                  <a:pt x="1121664" y="766572"/>
                </a:moveTo>
                <a:lnTo>
                  <a:pt x="1118615" y="766572"/>
                </a:lnTo>
                <a:lnTo>
                  <a:pt x="1115567" y="768096"/>
                </a:lnTo>
                <a:lnTo>
                  <a:pt x="1114043" y="772667"/>
                </a:lnTo>
                <a:lnTo>
                  <a:pt x="1117091" y="775715"/>
                </a:lnTo>
                <a:lnTo>
                  <a:pt x="1120139" y="775715"/>
                </a:lnTo>
                <a:lnTo>
                  <a:pt x="1123188" y="774191"/>
                </a:lnTo>
                <a:lnTo>
                  <a:pt x="1124711" y="769620"/>
                </a:lnTo>
                <a:lnTo>
                  <a:pt x="1121664" y="766572"/>
                </a:lnTo>
                <a:close/>
              </a:path>
              <a:path w="1210055" h="833627">
                <a:moveTo>
                  <a:pt x="1138427" y="784860"/>
                </a:moveTo>
                <a:lnTo>
                  <a:pt x="1139952" y="780288"/>
                </a:lnTo>
                <a:lnTo>
                  <a:pt x="1136903" y="778763"/>
                </a:lnTo>
                <a:lnTo>
                  <a:pt x="1133855" y="777239"/>
                </a:lnTo>
                <a:lnTo>
                  <a:pt x="1130807" y="778763"/>
                </a:lnTo>
                <a:lnTo>
                  <a:pt x="1130807" y="783336"/>
                </a:lnTo>
                <a:lnTo>
                  <a:pt x="1132331" y="786384"/>
                </a:lnTo>
                <a:lnTo>
                  <a:pt x="1135379" y="786384"/>
                </a:lnTo>
                <a:lnTo>
                  <a:pt x="1138427" y="784860"/>
                </a:lnTo>
                <a:close/>
              </a:path>
              <a:path w="1210055" h="833627">
                <a:moveTo>
                  <a:pt x="1155191" y="795527"/>
                </a:moveTo>
                <a:lnTo>
                  <a:pt x="1155191" y="792479"/>
                </a:lnTo>
                <a:lnTo>
                  <a:pt x="1153667" y="789432"/>
                </a:lnTo>
                <a:lnTo>
                  <a:pt x="1149095" y="787908"/>
                </a:lnTo>
                <a:lnTo>
                  <a:pt x="1146047" y="789432"/>
                </a:lnTo>
                <a:lnTo>
                  <a:pt x="1146047" y="794003"/>
                </a:lnTo>
                <a:lnTo>
                  <a:pt x="1147571" y="797051"/>
                </a:lnTo>
                <a:lnTo>
                  <a:pt x="1152143" y="797051"/>
                </a:lnTo>
                <a:lnTo>
                  <a:pt x="1155191" y="795527"/>
                </a:lnTo>
                <a:close/>
              </a:path>
              <a:path w="1210055" h="833627">
                <a:moveTo>
                  <a:pt x="1168907" y="800100"/>
                </a:moveTo>
                <a:lnTo>
                  <a:pt x="1165859" y="798576"/>
                </a:lnTo>
                <a:lnTo>
                  <a:pt x="1162811" y="801624"/>
                </a:lnTo>
                <a:lnTo>
                  <a:pt x="1161288" y="804672"/>
                </a:lnTo>
                <a:lnTo>
                  <a:pt x="1164335" y="807720"/>
                </a:lnTo>
                <a:lnTo>
                  <a:pt x="1167383" y="807720"/>
                </a:lnTo>
                <a:lnTo>
                  <a:pt x="1170431" y="806196"/>
                </a:lnTo>
                <a:lnTo>
                  <a:pt x="1170431" y="803148"/>
                </a:lnTo>
                <a:lnTo>
                  <a:pt x="1168907" y="800100"/>
                </a:lnTo>
                <a:close/>
              </a:path>
              <a:path w="1210055" h="833627">
                <a:moveTo>
                  <a:pt x="1184147" y="810767"/>
                </a:moveTo>
                <a:lnTo>
                  <a:pt x="1181099" y="809244"/>
                </a:lnTo>
                <a:lnTo>
                  <a:pt x="1178052" y="812291"/>
                </a:lnTo>
                <a:lnTo>
                  <a:pt x="1178052" y="815339"/>
                </a:lnTo>
                <a:lnTo>
                  <a:pt x="1179576" y="818388"/>
                </a:lnTo>
                <a:lnTo>
                  <a:pt x="1182623" y="818388"/>
                </a:lnTo>
                <a:lnTo>
                  <a:pt x="1185671" y="816863"/>
                </a:lnTo>
                <a:lnTo>
                  <a:pt x="1187195" y="813815"/>
                </a:lnTo>
                <a:lnTo>
                  <a:pt x="1184147" y="810767"/>
                </a:lnTo>
                <a:close/>
              </a:path>
              <a:path w="1210055" h="833627">
                <a:moveTo>
                  <a:pt x="1198118" y="830156"/>
                </a:moveTo>
                <a:lnTo>
                  <a:pt x="1199388" y="830579"/>
                </a:lnTo>
                <a:lnTo>
                  <a:pt x="1210055" y="833627"/>
                </a:lnTo>
                <a:lnTo>
                  <a:pt x="1202020" y="823652"/>
                </a:lnTo>
                <a:lnTo>
                  <a:pt x="1197586" y="829979"/>
                </a:lnTo>
                <a:lnTo>
                  <a:pt x="1194815" y="829055"/>
                </a:lnTo>
                <a:lnTo>
                  <a:pt x="1193291" y="826008"/>
                </a:lnTo>
                <a:lnTo>
                  <a:pt x="1193291" y="822960"/>
                </a:lnTo>
                <a:lnTo>
                  <a:pt x="1194076" y="822373"/>
                </a:lnTo>
                <a:lnTo>
                  <a:pt x="1201646" y="822904"/>
                </a:lnTo>
                <a:lnTo>
                  <a:pt x="1202435" y="822960"/>
                </a:lnTo>
                <a:lnTo>
                  <a:pt x="1210055" y="833627"/>
                </a:lnTo>
                <a:lnTo>
                  <a:pt x="1168907" y="746760"/>
                </a:lnTo>
                <a:lnTo>
                  <a:pt x="1165859" y="743712"/>
                </a:lnTo>
                <a:lnTo>
                  <a:pt x="1162811" y="743712"/>
                </a:lnTo>
                <a:lnTo>
                  <a:pt x="1159764" y="746760"/>
                </a:lnTo>
                <a:lnTo>
                  <a:pt x="1161288" y="751332"/>
                </a:lnTo>
                <a:lnTo>
                  <a:pt x="1200911" y="821436"/>
                </a:lnTo>
                <a:lnTo>
                  <a:pt x="1194013" y="822238"/>
                </a:lnTo>
                <a:lnTo>
                  <a:pt x="1115567" y="816863"/>
                </a:lnTo>
                <a:lnTo>
                  <a:pt x="1110995" y="818388"/>
                </a:lnTo>
                <a:lnTo>
                  <a:pt x="1109471" y="821436"/>
                </a:lnTo>
                <a:lnTo>
                  <a:pt x="1110995" y="824484"/>
                </a:lnTo>
                <a:lnTo>
                  <a:pt x="1114043" y="826008"/>
                </a:lnTo>
                <a:lnTo>
                  <a:pt x="1197864" y="830579"/>
                </a:lnTo>
                <a:lnTo>
                  <a:pt x="1198118" y="830156"/>
                </a:lnTo>
                <a:lnTo>
                  <a:pt x="1202435" y="824484"/>
                </a:lnTo>
                <a:lnTo>
                  <a:pt x="1202435" y="827532"/>
                </a:lnTo>
                <a:lnTo>
                  <a:pt x="1198118" y="830156"/>
                </a:lnTo>
                <a:close/>
              </a:path>
              <a:path w="1210055" h="833627">
                <a:moveTo>
                  <a:pt x="1196339" y="819912"/>
                </a:moveTo>
                <a:lnTo>
                  <a:pt x="1194013" y="822238"/>
                </a:lnTo>
                <a:lnTo>
                  <a:pt x="1200911" y="821436"/>
                </a:lnTo>
                <a:lnTo>
                  <a:pt x="1161288" y="751332"/>
                </a:lnTo>
                <a:lnTo>
                  <a:pt x="1194013" y="822238"/>
                </a:lnTo>
                <a:lnTo>
                  <a:pt x="1196339" y="819912"/>
                </a:lnTo>
                <a:close/>
              </a:path>
              <a:path w="1210055" h="833627">
                <a:moveTo>
                  <a:pt x="1210055" y="833627"/>
                </a:moveTo>
                <a:lnTo>
                  <a:pt x="1202435" y="822960"/>
                </a:lnTo>
                <a:lnTo>
                  <a:pt x="1201646" y="822904"/>
                </a:lnTo>
                <a:lnTo>
                  <a:pt x="1194076" y="822373"/>
                </a:lnTo>
                <a:lnTo>
                  <a:pt x="1193291" y="822960"/>
                </a:lnTo>
                <a:lnTo>
                  <a:pt x="1193291" y="826008"/>
                </a:lnTo>
                <a:lnTo>
                  <a:pt x="1194815" y="829055"/>
                </a:lnTo>
                <a:lnTo>
                  <a:pt x="1197586" y="829979"/>
                </a:lnTo>
                <a:lnTo>
                  <a:pt x="1202020" y="823652"/>
                </a:lnTo>
                <a:lnTo>
                  <a:pt x="1210055" y="833627"/>
                </a:lnTo>
                <a:close/>
              </a:path>
            </a:pathLst>
          </a:custGeom>
          <a:solidFill>
            <a:srgbClr val="FF32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34155" y="4267200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8382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CF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534155" y="4267200"/>
            <a:ext cx="457200" cy="838200"/>
          </a:xfrm>
          <a:custGeom>
            <a:avLst/>
            <a:gdLst/>
            <a:ahLst/>
            <a:cxnLst/>
            <a:rect l="l" t="t" r="r" b="b"/>
            <a:pathLst>
              <a:path w="457200" h="838200">
                <a:moveTo>
                  <a:pt x="0" y="0"/>
                </a:moveTo>
                <a:lnTo>
                  <a:pt x="457200" y="838200"/>
                </a:lnTo>
              </a:path>
            </a:pathLst>
          </a:custGeom>
          <a:ln w="9525">
            <a:solidFill>
              <a:srgbClr val="FFCF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91355" y="4267200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838200"/>
                </a:moveTo>
                <a:lnTo>
                  <a:pt x="0" y="0"/>
                </a:lnTo>
              </a:path>
            </a:pathLst>
          </a:custGeom>
          <a:ln w="9525">
            <a:solidFill>
              <a:srgbClr val="FFCF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87624" y="4262628"/>
            <a:ext cx="908303" cy="832103"/>
          </a:xfrm>
          <a:custGeom>
            <a:avLst/>
            <a:gdLst/>
            <a:ahLst/>
            <a:cxnLst/>
            <a:rect l="l" t="t" r="r" b="b"/>
            <a:pathLst>
              <a:path w="908303" h="832103">
                <a:moveTo>
                  <a:pt x="38100" y="742188"/>
                </a:moveTo>
                <a:lnTo>
                  <a:pt x="15239" y="812291"/>
                </a:lnTo>
                <a:lnTo>
                  <a:pt x="17100" y="811361"/>
                </a:lnTo>
                <a:lnTo>
                  <a:pt x="38100" y="742188"/>
                </a:lnTo>
                <a:close/>
              </a:path>
              <a:path w="908303" h="832103">
                <a:moveTo>
                  <a:pt x="885443" y="27432"/>
                </a:moveTo>
                <a:lnTo>
                  <a:pt x="906779" y="7620"/>
                </a:lnTo>
                <a:lnTo>
                  <a:pt x="908303" y="4572"/>
                </a:lnTo>
                <a:lnTo>
                  <a:pt x="906779" y="1524"/>
                </a:lnTo>
                <a:lnTo>
                  <a:pt x="903731" y="0"/>
                </a:lnTo>
                <a:lnTo>
                  <a:pt x="900683" y="1524"/>
                </a:lnTo>
                <a:lnTo>
                  <a:pt x="879347" y="19812"/>
                </a:lnTo>
                <a:lnTo>
                  <a:pt x="877823" y="24384"/>
                </a:lnTo>
                <a:lnTo>
                  <a:pt x="879347" y="27432"/>
                </a:lnTo>
                <a:lnTo>
                  <a:pt x="882395" y="28955"/>
                </a:lnTo>
                <a:lnTo>
                  <a:pt x="885443" y="27432"/>
                </a:lnTo>
                <a:close/>
              </a:path>
              <a:path w="908303" h="832103">
                <a:moveTo>
                  <a:pt x="836675" y="73151"/>
                </a:moveTo>
                <a:lnTo>
                  <a:pt x="858011" y="53339"/>
                </a:lnTo>
                <a:lnTo>
                  <a:pt x="859535" y="50291"/>
                </a:lnTo>
                <a:lnTo>
                  <a:pt x="858011" y="45720"/>
                </a:lnTo>
                <a:lnTo>
                  <a:pt x="854963" y="44196"/>
                </a:lnTo>
                <a:lnTo>
                  <a:pt x="850391" y="45720"/>
                </a:lnTo>
                <a:lnTo>
                  <a:pt x="830579" y="65532"/>
                </a:lnTo>
                <a:lnTo>
                  <a:pt x="829055" y="68579"/>
                </a:lnTo>
                <a:lnTo>
                  <a:pt x="829055" y="71627"/>
                </a:lnTo>
                <a:lnTo>
                  <a:pt x="833627" y="73151"/>
                </a:lnTo>
                <a:lnTo>
                  <a:pt x="836675" y="73151"/>
                </a:lnTo>
                <a:close/>
              </a:path>
              <a:path w="908303" h="832103">
                <a:moveTo>
                  <a:pt x="787907" y="117348"/>
                </a:moveTo>
                <a:lnTo>
                  <a:pt x="807719" y="97536"/>
                </a:lnTo>
                <a:lnTo>
                  <a:pt x="809243" y="94487"/>
                </a:lnTo>
                <a:lnTo>
                  <a:pt x="809243" y="91439"/>
                </a:lnTo>
                <a:lnTo>
                  <a:pt x="804671" y="89915"/>
                </a:lnTo>
                <a:lnTo>
                  <a:pt x="801623" y="91439"/>
                </a:lnTo>
                <a:lnTo>
                  <a:pt x="780287" y="109727"/>
                </a:lnTo>
                <a:lnTo>
                  <a:pt x="778763" y="114300"/>
                </a:lnTo>
                <a:lnTo>
                  <a:pt x="780287" y="117348"/>
                </a:lnTo>
                <a:lnTo>
                  <a:pt x="783335" y="118872"/>
                </a:lnTo>
                <a:lnTo>
                  <a:pt x="787907" y="117348"/>
                </a:lnTo>
                <a:close/>
              </a:path>
              <a:path w="908303" h="832103">
                <a:moveTo>
                  <a:pt x="737615" y="163067"/>
                </a:moveTo>
                <a:lnTo>
                  <a:pt x="758951" y="143255"/>
                </a:lnTo>
                <a:lnTo>
                  <a:pt x="760475" y="140208"/>
                </a:lnTo>
                <a:lnTo>
                  <a:pt x="758951" y="137160"/>
                </a:lnTo>
                <a:lnTo>
                  <a:pt x="755903" y="135636"/>
                </a:lnTo>
                <a:lnTo>
                  <a:pt x="752855" y="135636"/>
                </a:lnTo>
                <a:lnTo>
                  <a:pt x="731519" y="155448"/>
                </a:lnTo>
                <a:lnTo>
                  <a:pt x="729995" y="158496"/>
                </a:lnTo>
                <a:lnTo>
                  <a:pt x="731519" y="161544"/>
                </a:lnTo>
                <a:lnTo>
                  <a:pt x="734567" y="163067"/>
                </a:lnTo>
                <a:lnTo>
                  <a:pt x="737615" y="163067"/>
                </a:lnTo>
                <a:close/>
              </a:path>
              <a:path w="908303" h="832103">
                <a:moveTo>
                  <a:pt x="688847" y="207263"/>
                </a:moveTo>
                <a:lnTo>
                  <a:pt x="710183" y="188975"/>
                </a:lnTo>
                <a:lnTo>
                  <a:pt x="711707" y="184403"/>
                </a:lnTo>
                <a:lnTo>
                  <a:pt x="710183" y="181355"/>
                </a:lnTo>
                <a:lnTo>
                  <a:pt x="707135" y="179832"/>
                </a:lnTo>
                <a:lnTo>
                  <a:pt x="704087" y="181355"/>
                </a:lnTo>
                <a:lnTo>
                  <a:pt x="682751" y="201167"/>
                </a:lnTo>
                <a:lnTo>
                  <a:pt x="681227" y="204215"/>
                </a:lnTo>
                <a:lnTo>
                  <a:pt x="682751" y="207263"/>
                </a:lnTo>
                <a:lnTo>
                  <a:pt x="685799" y="208787"/>
                </a:lnTo>
                <a:lnTo>
                  <a:pt x="688847" y="207263"/>
                </a:lnTo>
                <a:close/>
              </a:path>
              <a:path w="908303" h="832103">
                <a:moveTo>
                  <a:pt x="640079" y="252984"/>
                </a:moveTo>
                <a:lnTo>
                  <a:pt x="661415" y="233172"/>
                </a:lnTo>
                <a:lnTo>
                  <a:pt x="662939" y="230124"/>
                </a:lnTo>
                <a:lnTo>
                  <a:pt x="661415" y="227075"/>
                </a:lnTo>
                <a:lnTo>
                  <a:pt x="658367" y="225551"/>
                </a:lnTo>
                <a:lnTo>
                  <a:pt x="653795" y="227075"/>
                </a:lnTo>
                <a:lnTo>
                  <a:pt x="633983" y="245363"/>
                </a:lnTo>
                <a:lnTo>
                  <a:pt x="632459" y="248412"/>
                </a:lnTo>
                <a:lnTo>
                  <a:pt x="632459" y="252984"/>
                </a:lnTo>
                <a:lnTo>
                  <a:pt x="637031" y="254508"/>
                </a:lnTo>
                <a:lnTo>
                  <a:pt x="640079" y="252984"/>
                </a:lnTo>
                <a:close/>
              </a:path>
              <a:path w="908303" h="832103">
                <a:moveTo>
                  <a:pt x="591311" y="297179"/>
                </a:moveTo>
                <a:lnTo>
                  <a:pt x="611123" y="278891"/>
                </a:lnTo>
                <a:lnTo>
                  <a:pt x="612647" y="275844"/>
                </a:lnTo>
                <a:lnTo>
                  <a:pt x="612647" y="271272"/>
                </a:lnTo>
                <a:lnTo>
                  <a:pt x="608075" y="269748"/>
                </a:lnTo>
                <a:lnTo>
                  <a:pt x="605027" y="271272"/>
                </a:lnTo>
                <a:lnTo>
                  <a:pt x="583691" y="291084"/>
                </a:lnTo>
                <a:lnTo>
                  <a:pt x="582167" y="294132"/>
                </a:lnTo>
                <a:lnTo>
                  <a:pt x="583691" y="297179"/>
                </a:lnTo>
                <a:lnTo>
                  <a:pt x="586739" y="298703"/>
                </a:lnTo>
                <a:lnTo>
                  <a:pt x="591311" y="297179"/>
                </a:lnTo>
                <a:close/>
              </a:path>
              <a:path w="908303" h="832103">
                <a:moveTo>
                  <a:pt x="541019" y="342900"/>
                </a:moveTo>
                <a:lnTo>
                  <a:pt x="562355" y="323088"/>
                </a:lnTo>
                <a:lnTo>
                  <a:pt x="563879" y="320039"/>
                </a:lnTo>
                <a:lnTo>
                  <a:pt x="562355" y="316991"/>
                </a:lnTo>
                <a:lnTo>
                  <a:pt x="559307" y="315467"/>
                </a:lnTo>
                <a:lnTo>
                  <a:pt x="556259" y="316991"/>
                </a:lnTo>
                <a:lnTo>
                  <a:pt x="534923" y="335279"/>
                </a:lnTo>
                <a:lnTo>
                  <a:pt x="533399" y="338327"/>
                </a:lnTo>
                <a:lnTo>
                  <a:pt x="534923" y="342900"/>
                </a:lnTo>
                <a:lnTo>
                  <a:pt x="537971" y="344424"/>
                </a:lnTo>
                <a:lnTo>
                  <a:pt x="541019" y="342900"/>
                </a:lnTo>
                <a:close/>
              </a:path>
              <a:path w="908303" h="832103">
                <a:moveTo>
                  <a:pt x="492251" y="387096"/>
                </a:moveTo>
                <a:lnTo>
                  <a:pt x="513587" y="368808"/>
                </a:lnTo>
                <a:lnTo>
                  <a:pt x="515111" y="365760"/>
                </a:lnTo>
                <a:lnTo>
                  <a:pt x="513587" y="361188"/>
                </a:lnTo>
                <a:lnTo>
                  <a:pt x="510539" y="359663"/>
                </a:lnTo>
                <a:lnTo>
                  <a:pt x="507491" y="361188"/>
                </a:lnTo>
                <a:lnTo>
                  <a:pt x="486155" y="381000"/>
                </a:lnTo>
                <a:lnTo>
                  <a:pt x="484631" y="384048"/>
                </a:lnTo>
                <a:lnTo>
                  <a:pt x="486155" y="387096"/>
                </a:lnTo>
                <a:lnTo>
                  <a:pt x="489203" y="388620"/>
                </a:lnTo>
                <a:lnTo>
                  <a:pt x="492251" y="387096"/>
                </a:lnTo>
                <a:close/>
              </a:path>
              <a:path w="908303" h="832103">
                <a:moveTo>
                  <a:pt x="443483" y="432815"/>
                </a:moveTo>
                <a:lnTo>
                  <a:pt x="464819" y="413003"/>
                </a:lnTo>
                <a:lnTo>
                  <a:pt x="466343" y="409955"/>
                </a:lnTo>
                <a:lnTo>
                  <a:pt x="464819" y="406908"/>
                </a:lnTo>
                <a:lnTo>
                  <a:pt x="461771" y="405384"/>
                </a:lnTo>
                <a:lnTo>
                  <a:pt x="457199" y="406908"/>
                </a:lnTo>
                <a:lnTo>
                  <a:pt x="437387" y="425196"/>
                </a:lnTo>
                <a:lnTo>
                  <a:pt x="435863" y="429767"/>
                </a:lnTo>
                <a:lnTo>
                  <a:pt x="435863" y="432815"/>
                </a:lnTo>
                <a:lnTo>
                  <a:pt x="440435" y="434339"/>
                </a:lnTo>
                <a:lnTo>
                  <a:pt x="443483" y="432815"/>
                </a:lnTo>
                <a:close/>
              </a:path>
              <a:path w="908303" h="832103">
                <a:moveTo>
                  <a:pt x="394715" y="478536"/>
                </a:moveTo>
                <a:lnTo>
                  <a:pt x="414527" y="458724"/>
                </a:lnTo>
                <a:lnTo>
                  <a:pt x="416051" y="455675"/>
                </a:lnTo>
                <a:lnTo>
                  <a:pt x="416051" y="452627"/>
                </a:lnTo>
                <a:lnTo>
                  <a:pt x="411479" y="449579"/>
                </a:lnTo>
                <a:lnTo>
                  <a:pt x="408431" y="451103"/>
                </a:lnTo>
                <a:lnTo>
                  <a:pt x="387095" y="470915"/>
                </a:lnTo>
                <a:lnTo>
                  <a:pt x="385571" y="473963"/>
                </a:lnTo>
                <a:lnTo>
                  <a:pt x="387095" y="477012"/>
                </a:lnTo>
                <a:lnTo>
                  <a:pt x="390143" y="478536"/>
                </a:lnTo>
                <a:lnTo>
                  <a:pt x="394715" y="478536"/>
                </a:lnTo>
                <a:close/>
              </a:path>
              <a:path w="908303" h="832103">
                <a:moveTo>
                  <a:pt x="344423" y="522732"/>
                </a:moveTo>
                <a:lnTo>
                  <a:pt x="365759" y="502920"/>
                </a:lnTo>
                <a:lnTo>
                  <a:pt x="367283" y="499872"/>
                </a:lnTo>
                <a:lnTo>
                  <a:pt x="365759" y="496824"/>
                </a:lnTo>
                <a:lnTo>
                  <a:pt x="362711" y="495300"/>
                </a:lnTo>
                <a:lnTo>
                  <a:pt x="359663" y="496824"/>
                </a:lnTo>
                <a:lnTo>
                  <a:pt x="338327" y="516636"/>
                </a:lnTo>
                <a:lnTo>
                  <a:pt x="336803" y="519684"/>
                </a:lnTo>
                <a:lnTo>
                  <a:pt x="338327" y="522732"/>
                </a:lnTo>
                <a:lnTo>
                  <a:pt x="341375" y="524255"/>
                </a:lnTo>
                <a:lnTo>
                  <a:pt x="344423" y="522732"/>
                </a:lnTo>
                <a:close/>
              </a:path>
              <a:path w="908303" h="832103">
                <a:moveTo>
                  <a:pt x="295655" y="568451"/>
                </a:moveTo>
                <a:lnTo>
                  <a:pt x="316991" y="548639"/>
                </a:lnTo>
                <a:lnTo>
                  <a:pt x="318515" y="545591"/>
                </a:lnTo>
                <a:lnTo>
                  <a:pt x="316991" y="542544"/>
                </a:lnTo>
                <a:lnTo>
                  <a:pt x="313943" y="541020"/>
                </a:lnTo>
                <a:lnTo>
                  <a:pt x="310895" y="541020"/>
                </a:lnTo>
                <a:lnTo>
                  <a:pt x="289559" y="560832"/>
                </a:lnTo>
                <a:lnTo>
                  <a:pt x="288035" y="563879"/>
                </a:lnTo>
                <a:lnTo>
                  <a:pt x="289559" y="568451"/>
                </a:lnTo>
                <a:lnTo>
                  <a:pt x="292607" y="569976"/>
                </a:lnTo>
                <a:lnTo>
                  <a:pt x="295655" y="568451"/>
                </a:lnTo>
                <a:close/>
              </a:path>
              <a:path w="908303" h="832103">
                <a:moveTo>
                  <a:pt x="246887" y="612648"/>
                </a:moveTo>
                <a:lnTo>
                  <a:pt x="268223" y="594360"/>
                </a:lnTo>
                <a:lnTo>
                  <a:pt x="269747" y="589788"/>
                </a:lnTo>
                <a:lnTo>
                  <a:pt x="268223" y="586739"/>
                </a:lnTo>
                <a:lnTo>
                  <a:pt x="265175" y="585215"/>
                </a:lnTo>
                <a:lnTo>
                  <a:pt x="260603" y="586739"/>
                </a:lnTo>
                <a:lnTo>
                  <a:pt x="240791" y="606551"/>
                </a:lnTo>
                <a:lnTo>
                  <a:pt x="239267" y="609600"/>
                </a:lnTo>
                <a:lnTo>
                  <a:pt x="239267" y="612648"/>
                </a:lnTo>
                <a:lnTo>
                  <a:pt x="243839" y="614172"/>
                </a:lnTo>
                <a:lnTo>
                  <a:pt x="246887" y="612648"/>
                </a:lnTo>
                <a:close/>
              </a:path>
              <a:path w="908303" h="832103">
                <a:moveTo>
                  <a:pt x="198119" y="658367"/>
                </a:moveTo>
                <a:lnTo>
                  <a:pt x="217931" y="638555"/>
                </a:lnTo>
                <a:lnTo>
                  <a:pt x="219455" y="635508"/>
                </a:lnTo>
                <a:lnTo>
                  <a:pt x="219455" y="632460"/>
                </a:lnTo>
                <a:lnTo>
                  <a:pt x="214883" y="630936"/>
                </a:lnTo>
                <a:lnTo>
                  <a:pt x="211835" y="632460"/>
                </a:lnTo>
                <a:lnTo>
                  <a:pt x="190499" y="650748"/>
                </a:lnTo>
                <a:lnTo>
                  <a:pt x="188975" y="653796"/>
                </a:lnTo>
                <a:lnTo>
                  <a:pt x="190499" y="658367"/>
                </a:lnTo>
                <a:lnTo>
                  <a:pt x="193547" y="659891"/>
                </a:lnTo>
                <a:lnTo>
                  <a:pt x="198119" y="658367"/>
                </a:lnTo>
                <a:close/>
              </a:path>
              <a:path w="908303" h="832103">
                <a:moveTo>
                  <a:pt x="147827" y="702563"/>
                </a:moveTo>
                <a:lnTo>
                  <a:pt x="169163" y="684276"/>
                </a:lnTo>
                <a:lnTo>
                  <a:pt x="170687" y="681227"/>
                </a:lnTo>
                <a:lnTo>
                  <a:pt x="169163" y="676655"/>
                </a:lnTo>
                <a:lnTo>
                  <a:pt x="166115" y="675132"/>
                </a:lnTo>
                <a:lnTo>
                  <a:pt x="163067" y="676655"/>
                </a:lnTo>
                <a:lnTo>
                  <a:pt x="141731" y="696467"/>
                </a:lnTo>
                <a:lnTo>
                  <a:pt x="140207" y="699515"/>
                </a:lnTo>
                <a:lnTo>
                  <a:pt x="141731" y="702563"/>
                </a:lnTo>
                <a:lnTo>
                  <a:pt x="144779" y="704088"/>
                </a:lnTo>
                <a:lnTo>
                  <a:pt x="147827" y="702563"/>
                </a:lnTo>
                <a:close/>
              </a:path>
              <a:path w="908303" h="832103">
                <a:moveTo>
                  <a:pt x="99059" y="748284"/>
                </a:moveTo>
                <a:lnTo>
                  <a:pt x="120395" y="728472"/>
                </a:lnTo>
                <a:lnTo>
                  <a:pt x="121919" y="725424"/>
                </a:lnTo>
                <a:lnTo>
                  <a:pt x="120395" y="722376"/>
                </a:lnTo>
                <a:lnTo>
                  <a:pt x="117347" y="720851"/>
                </a:lnTo>
                <a:lnTo>
                  <a:pt x="114300" y="722376"/>
                </a:lnTo>
                <a:lnTo>
                  <a:pt x="92963" y="740663"/>
                </a:lnTo>
                <a:lnTo>
                  <a:pt x="91439" y="745236"/>
                </a:lnTo>
                <a:lnTo>
                  <a:pt x="92963" y="748284"/>
                </a:lnTo>
                <a:lnTo>
                  <a:pt x="96011" y="749808"/>
                </a:lnTo>
                <a:lnTo>
                  <a:pt x="99059" y="748284"/>
                </a:lnTo>
                <a:close/>
              </a:path>
              <a:path w="908303" h="832103">
                <a:moveTo>
                  <a:pt x="50291" y="794003"/>
                </a:moveTo>
                <a:lnTo>
                  <a:pt x="71627" y="774191"/>
                </a:lnTo>
                <a:lnTo>
                  <a:pt x="73151" y="771144"/>
                </a:lnTo>
                <a:lnTo>
                  <a:pt x="71627" y="766572"/>
                </a:lnTo>
                <a:lnTo>
                  <a:pt x="68579" y="765048"/>
                </a:lnTo>
                <a:lnTo>
                  <a:pt x="64007" y="766572"/>
                </a:lnTo>
                <a:lnTo>
                  <a:pt x="44195" y="786384"/>
                </a:lnTo>
                <a:lnTo>
                  <a:pt x="42671" y="789432"/>
                </a:lnTo>
                <a:lnTo>
                  <a:pt x="42671" y="792479"/>
                </a:lnTo>
                <a:lnTo>
                  <a:pt x="47243" y="794003"/>
                </a:lnTo>
                <a:lnTo>
                  <a:pt x="50291" y="794003"/>
                </a:lnTo>
                <a:close/>
              </a:path>
              <a:path w="908303" h="832103">
                <a:moveTo>
                  <a:pt x="8337" y="830221"/>
                </a:moveTo>
                <a:lnTo>
                  <a:pt x="94487" y="810767"/>
                </a:lnTo>
                <a:lnTo>
                  <a:pt x="21335" y="818388"/>
                </a:lnTo>
                <a:lnTo>
                  <a:pt x="14633" y="819488"/>
                </a:lnTo>
                <a:lnTo>
                  <a:pt x="4571" y="821436"/>
                </a:lnTo>
                <a:lnTo>
                  <a:pt x="0" y="832103"/>
                </a:lnTo>
                <a:lnTo>
                  <a:pt x="7349" y="830444"/>
                </a:lnTo>
                <a:lnTo>
                  <a:pt x="7619" y="830579"/>
                </a:lnTo>
                <a:lnTo>
                  <a:pt x="8337" y="830221"/>
                </a:lnTo>
                <a:lnTo>
                  <a:pt x="10667" y="829055"/>
                </a:lnTo>
                <a:lnTo>
                  <a:pt x="4571" y="829055"/>
                </a:lnTo>
                <a:lnTo>
                  <a:pt x="3047" y="826008"/>
                </a:lnTo>
                <a:lnTo>
                  <a:pt x="6095" y="821436"/>
                </a:lnTo>
                <a:lnTo>
                  <a:pt x="12191" y="827532"/>
                </a:lnTo>
                <a:lnTo>
                  <a:pt x="10667" y="829055"/>
                </a:lnTo>
                <a:lnTo>
                  <a:pt x="8337" y="830221"/>
                </a:lnTo>
                <a:close/>
              </a:path>
              <a:path w="908303" h="832103">
                <a:moveTo>
                  <a:pt x="12191" y="827532"/>
                </a:moveTo>
                <a:lnTo>
                  <a:pt x="6095" y="821436"/>
                </a:lnTo>
                <a:lnTo>
                  <a:pt x="3047" y="826008"/>
                </a:lnTo>
                <a:lnTo>
                  <a:pt x="4571" y="829055"/>
                </a:lnTo>
                <a:lnTo>
                  <a:pt x="10667" y="829055"/>
                </a:lnTo>
                <a:lnTo>
                  <a:pt x="12191" y="827532"/>
                </a:lnTo>
                <a:close/>
              </a:path>
              <a:path w="908303" h="832103">
                <a:moveTo>
                  <a:pt x="21577" y="817905"/>
                </a:moveTo>
                <a:lnTo>
                  <a:pt x="22859" y="815339"/>
                </a:lnTo>
                <a:lnTo>
                  <a:pt x="22859" y="812291"/>
                </a:lnTo>
                <a:lnTo>
                  <a:pt x="18287" y="810767"/>
                </a:lnTo>
                <a:lnTo>
                  <a:pt x="17100" y="811361"/>
                </a:lnTo>
                <a:lnTo>
                  <a:pt x="15239" y="812291"/>
                </a:lnTo>
                <a:lnTo>
                  <a:pt x="38100" y="742188"/>
                </a:lnTo>
                <a:lnTo>
                  <a:pt x="38100" y="739139"/>
                </a:lnTo>
                <a:lnTo>
                  <a:pt x="35051" y="736091"/>
                </a:lnTo>
                <a:lnTo>
                  <a:pt x="32003" y="737615"/>
                </a:lnTo>
                <a:lnTo>
                  <a:pt x="28955" y="740663"/>
                </a:lnTo>
                <a:lnTo>
                  <a:pt x="0" y="832103"/>
                </a:lnTo>
                <a:lnTo>
                  <a:pt x="4571" y="821436"/>
                </a:lnTo>
                <a:lnTo>
                  <a:pt x="14633" y="819488"/>
                </a:lnTo>
                <a:lnTo>
                  <a:pt x="21335" y="818388"/>
                </a:lnTo>
                <a:lnTo>
                  <a:pt x="94487" y="810767"/>
                </a:lnTo>
                <a:lnTo>
                  <a:pt x="97535" y="809244"/>
                </a:lnTo>
                <a:lnTo>
                  <a:pt x="99059" y="806196"/>
                </a:lnTo>
                <a:lnTo>
                  <a:pt x="96011" y="803148"/>
                </a:lnTo>
                <a:lnTo>
                  <a:pt x="92963" y="801624"/>
                </a:lnTo>
                <a:lnTo>
                  <a:pt x="21577" y="817905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91156" y="5791200"/>
            <a:ext cx="6524244" cy="1371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88083" y="1581098"/>
            <a:ext cx="51699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PMX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40733" y="2444327"/>
            <a:ext cx="101348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60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lang="pt-BR" sz="2400" spc="-4" dirty="0" smtClean="0">
                <a:latin typeface="Times New Roman"/>
                <a:cs typeface="Times New Roman"/>
              </a:rPr>
              <a:t>Passo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80038" y="2444327"/>
            <a:ext cx="23750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40733" y="3758014"/>
            <a:ext cx="101348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60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lang="pt-BR" sz="2400" spc="-4" dirty="0" smtClean="0">
                <a:latin typeface="Times New Roman"/>
                <a:cs typeface="Times New Roman"/>
              </a:rPr>
              <a:t>Passo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80038" y="3758014"/>
            <a:ext cx="23750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40733" y="5510614"/>
            <a:ext cx="101348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60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lang="pt-BR" sz="2400" spc="-4" dirty="0" smtClean="0">
                <a:latin typeface="Times New Roman"/>
                <a:cs typeface="Times New Roman"/>
              </a:rPr>
              <a:t>Passo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80038" y="5510614"/>
            <a:ext cx="23750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3" y="1581098"/>
            <a:ext cx="57795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Cíclico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33" y="2557103"/>
            <a:ext cx="6215140" cy="1133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38176" indent="-285750">
              <a:lnSpc>
                <a:spcPts val="261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sz="2400" spc="4" dirty="0" err="1" smtClean="0">
                <a:latin typeface="Times New Roman"/>
                <a:cs typeface="Times New Roman"/>
              </a:rPr>
              <a:t>Id</a:t>
            </a:r>
            <a:r>
              <a:rPr sz="2400" spc="-4" dirty="0" err="1" smtClean="0">
                <a:latin typeface="Times New Roman"/>
                <a:cs typeface="Times New Roman"/>
              </a:rPr>
              <a:t>é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Bá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641349" indent="-171450">
              <a:lnSpc>
                <a:spcPct val="95825"/>
              </a:lnSpc>
              <a:spcBef>
                <a:spcPts val="447"/>
              </a:spcBef>
              <a:buFont typeface="Arial" panose="020B0604020202020204" pitchFamily="34" charset="0"/>
              <a:buChar char="•"/>
            </a:pPr>
            <a:r>
              <a:rPr sz="2000" spc="-4" dirty="0" err="1" smtClean="0">
                <a:latin typeface="Times New Roman"/>
                <a:cs typeface="Times New Roman"/>
              </a:rPr>
              <a:t>C</a:t>
            </a:r>
            <a:r>
              <a:rPr sz="2000" spc="4" dirty="0" err="1" smtClean="0">
                <a:latin typeface="Times New Roman"/>
                <a:cs typeface="Times New Roman"/>
              </a:rPr>
              <a:t>a</a:t>
            </a:r>
            <a:r>
              <a:rPr sz="2000" spc="-4" dirty="0" err="1" smtClean="0">
                <a:latin typeface="Times New Roman"/>
                <a:cs typeface="Times New Roman"/>
              </a:rPr>
              <a:t>d</a:t>
            </a:r>
            <a:r>
              <a:rPr sz="2000" spc="0" dirty="0" err="1" smtClean="0">
                <a:latin typeface="Times New Roman"/>
                <a:cs typeface="Times New Roman"/>
              </a:rPr>
              <a:t>a</a:t>
            </a:r>
            <a:r>
              <a:rPr sz="2000" spc="41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ne</a:t>
            </a:r>
            <a:r>
              <a:rPr sz="2000" spc="45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v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402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93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35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5" dirty="0" smtClean="0">
                <a:latin typeface="Times New Roman"/>
                <a:cs typeface="Times New Roman"/>
              </a:rPr>
              <a:t>r</a:t>
            </a:r>
            <a:r>
              <a:rPr sz="2000" spc="5" dirty="0" smtClean="0">
                <a:latin typeface="Times New Roman"/>
                <a:cs typeface="Times New Roman"/>
              </a:rPr>
              <a:t>a</a:t>
            </a:r>
            <a:r>
              <a:rPr sz="2000" spc="-5" dirty="0" smtClean="0">
                <a:latin typeface="Times New Roman"/>
                <a:cs typeface="Times New Roman"/>
              </a:rPr>
              <a:t>z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r>
              <a:rPr sz="2000" spc="-5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86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s</a:t>
            </a:r>
            <a:r>
              <a:rPr sz="2000" spc="0" dirty="0" err="1" smtClean="0">
                <a:latin typeface="Times New Roman"/>
                <a:cs typeface="Times New Roman"/>
              </a:rPr>
              <a:t>ua</a:t>
            </a:r>
            <a:r>
              <a:rPr sz="2000" spc="493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p</a:t>
            </a:r>
            <a:r>
              <a:rPr sz="2000" spc="-9" dirty="0" err="1" smtClean="0">
                <a:latin typeface="Times New Roman"/>
                <a:cs typeface="Times New Roman"/>
              </a:rPr>
              <a:t>o</a:t>
            </a:r>
            <a:r>
              <a:rPr sz="2000" spc="4" dirty="0" err="1" smtClean="0">
                <a:latin typeface="Times New Roman"/>
                <a:cs typeface="Times New Roman"/>
              </a:rPr>
              <a:t>s</a:t>
            </a:r>
            <a:r>
              <a:rPr sz="2000" spc="0" dirty="0" err="1" smtClean="0">
                <a:latin typeface="Times New Roman"/>
                <a:cs typeface="Times New Roman"/>
              </a:rPr>
              <a:t>i</a:t>
            </a:r>
            <a:r>
              <a:rPr lang="pt-BR" sz="2000" spc="0" dirty="0" err="1" smtClean="0">
                <a:latin typeface="Times New Roman"/>
                <a:cs typeface="Times New Roman"/>
              </a:rPr>
              <a:t>ção</a:t>
            </a:r>
            <a:endParaRPr sz="2000" dirty="0">
              <a:latin typeface="Times New Roman"/>
              <a:cs typeface="Times New Roman"/>
            </a:endParaRPr>
          </a:p>
          <a:p>
            <a:pPr marL="355600" marR="38176" indent="-342900">
              <a:lnSpc>
                <a:spcPts val="2750"/>
              </a:lnSpc>
              <a:spcBef>
                <a:spcPts val="824"/>
              </a:spcBef>
              <a:buFont typeface="Arial" panose="020B0604020202020204" pitchFamily="34" charset="0"/>
              <a:buChar char="•"/>
            </a:pPr>
            <a:r>
              <a:rPr sz="3600" spc="-4" baseline="-1207" dirty="0" err="1" smtClean="0">
                <a:latin typeface="Times New Roman"/>
                <a:cs typeface="Times New Roman"/>
              </a:rPr>
              <a:t>P</a:t>
            </a:r>
            <a:r>
              <a:rPr sz="3600" spc="0" baseline="-1207" dirty="0" err="1" smtClean="0">
                <a:latin typeface="Times New Roman"/>
                <a:cs typeface="Times New Roman"/>
              </a:rPr>
              <a:t>r</a:t>
            </a:r>
            <a:r>
              <a:rPr sz="3600" spc="4" baseline="-1207" dirty="0" err="1" smtClean="0">
                <a:latin typeface="Times New Roman"/>
                <a:cs typeface="Times New Roman"/>
              </a:rPr>
              <a:t>o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ce</a:t>
            </a:r>
            <a:r>
              <a:rPr sz="3600" spc="4" baseline="-1207" dirty="0" err="1" smtClean="0">
                <a:latin typeface="Times New Roman"/>
                <a:cs typeface="Times New Roman"/>
              </a:rPr>
              <a:t>di</a:t>
            </a:r>
            <a:r>
              <a:rPr sz="3600" spc="0" baseline="-1207" dirty="0" err="1" smtClean="0">
                <a:latin typeface="Times New Roman"/>
                <a:cs typeface="Times New Roman"/>
              </a:rPr>
              <a:t>m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e</a:t>
            </a:r>
            <a:r>
              <a:rPr sz="3600" spc="4" baseline="-1207" dirty="0" err="1" smtClean="0">
                <a:latin typeface="Times New Roman"/>
                <a:cs typeface="Times New Roman"/>
              </a:rPr>
              <a:t>n</a:t>
            </a:r>
            <a:r>
              <a:rPr sz="3600" spc="-9" baseline="-1207" dirty="0" err="1" smtClean="0">
                <a:latin typeface="Times New Roman"/>
                <a:cs typeface="Times New Roman"/>
              </a:rPr>
              <a:t>t</a:t>
            </a:r>
            <a:r>
              <a:rPr sz="3600" spc="0" baseline="-1207" dirty="0" err="1" smtClean="0">
                <a:latin typeface="Times New Roman"/>
                <a:cs typeface="Times New Roman"/>
              </a:rPr>
              <a:t>o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I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-9" baseline="-1207" dirty="0" smtClean="0">
                <a:latin typeface="Times New Roman"/>
                <a:cs typeface="Times New Roman"/>
              </a:rPr>
              <a:t>f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9" baseline="-1207" dirty="0" smtClean="0">
                <a:latin typeface="Times New Roman"/>
                <a:cs typeface="Times New Roman"/>
              </a:rPr>
              <a:t>m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0" baseline="-1207" dirty="0" smtClean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133" y="3778365"/>
            <a:ext cx="27933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95"/>
              </a:lnSpc>
              <a:spcBef>
                <a:spcPts val="109"/>
              </a:spcBef>
            </a:pPr>
            <a:r>
              <a:rPr sz="2000" spc="0" dirty="0" smtClean="0">
                <a:latin typeface="Times New Roman"/>
                <a:cs typeface="Times New Roman"/>
              </a:rPr>
              <a:t>1.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9645" y="3778365"/>
            <a:ext cx="6052399" cy="21056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40" marR="38176">
              <a:lnSpc>
                <a:spcPts val="2195"/>
              </a:lnSpc>
              <a:spcBef>
                <a:spcPts val="109"/>
              </a:spcBef>
            </a:pPr>
            <a:r>
              <a:rPr sz="2000" spc="0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lang="pt-BR" sz="2000" spc="-14" dirty="0">
                <a:latin typeface="Times New Roman"/>
                <a:cs typeface="Times New Roman"/>
              </a:rPr>
              <a:t>ç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0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um</a:t>
            </a:r>
            <a:r>
              <a:rPr sz="2000" spc="35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clo</a:t>
            </a:r>
            <a:r>
              <a:rPr sz="2000" spc="168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93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5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8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tir</a:t>
            </a:r>
            <a:r>
              <a:rPr sz="2000" spc="1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30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P1:</a:t>
            </a:r>
            <a:endParaRPr sz="2000" dirty="0">
              <a:latin typeface="Times New Roman"/>
              <a:cs typeface="Times New Roman"/>
            </a:endParaRPr>
          </a:p>
          <a:p>
            <a:pPr marL="12700" marR="1592013" indent="0">
              <a:lnSpc>
                <a:spcPts val="2299"/>
              </a:lnSpc>
              <a:spcBef>
                <a:spcPts val="470"/>
              </a:spcBef>
            </a:pPr>
            <a:r>
              <a:rPr sz="2000" spc="0" dirty="0" smtClean="0">
                <a:latin typeface="Times New Roman"/>
                <a:cs typeface="Times New Roman"/>
              </a:rPr>
              <a:t>(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48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ece </a:t>
            </a:r>
            <a:r>
              <a:rPr sz="2000" spc="6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35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ei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171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9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P1 </a:t>
            </a:r>
            <a:endParaRPr sz="2000" dirty="0">
              <a:latin typeface="Times New Roman"/>
              <a:cs typeface="Times New Roman"/>
            </a:endParaRPr>
          </a:p>
          <a:p>
            <a:pPr marL="12700" marR="1592013">
              <a:lnSpc>
                <a:spcPts val="2299"/>
              </a:lnSpc>
              <a:spcBef>
                <a:spcPts val="579"/>
              </a:spcBef>
            </a:pPr>
            <a:r>
              <a:rPr sz="2000" spc="0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42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Ol</a:t>
            </a:r>
            <a:r>
              <a:rPr sz="2000" spc="-1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8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m</a:t>
            </a:r>
            <a:r>
              <a:rPr sz="2000" spc="-10" dirty="0" smtClean="0">
                <a:latin typeface="Times New Roman"/>
                <a:cs typeface="Times New Roman"/>
              </a:rPr>
              <a:t>e</a:t>
            </a:r>
            <a:r>
              <a:rPr sz="2000" spc="-5" dirty="0" smtClean="0">
                <a:latin typeface="Times New Roman"/>
                <a:cs typeface="Times New Roman"/>
              </a:rPr>
              <a:t>sm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111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ne </a:t>
            </a:r>
            <a:r>
              <a:rPr sz="2000" spc="171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29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P2</a:t>
            </a:r>
            <a:endParaRPr sz="2000" dirty="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589"/>
              </a:spcBef>
            </a:pPr>
            <a:r>
              <a:rPr sz="2000" spc="0" dirty="0" smtClean="0">
                <a:latin typeface="Times New Roman"/>
                <a:cs typeface="Times New Roman"/>
              </a:rPr>
              <a:t>(c)</a:t>
            </a:r>
            <a:r>
              <a:rPr sz="2000" spc="35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á</a:t>
            </a:r>
            <a:r>
              <a:rPr sz="2000" spc="156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8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89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p</a:t>
            </a:r>
            <a:r>
              <a:rPr sz="2000" spc="-9" dirty="0" err="1" smtClean="0">
                <a:latin typeface="Times New Roman"/>
                <a:cs typeface="Times New Roman"/>
              </a:rPr>
              <a:t>o</a:t>
            </a:r>
            <a:r>
              <a:rPr sz="2000" spc="4" dirty="0" err="1" smtClean="0">
                <a:latin typeface="Times New Roman"/>
                <a:cs typeface="Times New Roman"/>
              </a:rPr>
              <a:t>s</a:t>
            </a:r>
            <a:r>
              <a:rPr sz="2000" spc="0" dirty="0" err="1" smtClean="0">
                <a:latin typeface="Times New Roman"/>
                <a:cs typeface="Times New Roman"/>
              </a:rPr>
              <a:t>i</a:t>
            </a:r>
            <a:r>
              <a:rPr lang="pt-BR" sz="2000" spc="0" dirty="0" err="1" smtClean="0">
                <a:latin typeface="Times New Roman"/>
                <a:cs typeface="Times New Roman"/>
              </a:rPr>
              <a:t>ção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412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r>
              <a:rPr sz="2000" spc="20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35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m</a:t>
            </a:r>
            <a:r>
              <a:rPr sz="2000" spc="-10" dirty="0" smtClean="0">
                <a:latin typeface="Times New Roman"/>
                <a:cs typeface="Times New Roman"/>
              </a:rPr>
              <a:t>e</a:t>
            </a:r>
            <a:r>
              <a:rPr sz="2000" spc="-5" dirty="0" smtClean="0">
                <a:latin typeface="Times New Roman"/>
                <a:cs typeface="Times New Roman"/>
              </a:rPr>
              <a:t>sm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111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ene</a:t>
            </a:r>
            <a:endParaRPr sz="2000" dirty="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580"/>
              </a:spcBef>
            </a:pPr>
            <a:r>
              <a:rPr sz="2000" spc="0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42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ici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ne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te </a:t>
            </a:r>
            <a:r>
              <a:rPr sz="2000" spc="181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ene </a:t>
            </a:r>
            <a:r>
              <a:rPr sz="2000" spc="16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35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ciclo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000" spc="0" dirty="0" smtClean="0">
                <a:latin typeface="Times New Roman"/>
                <a:cs typeface="Times New Roman"/>
              </a:rPr>
              <a:t>(e)</a:t>
            </a:r>
            <a:r>
              <a:rPr sz="2000" spc="483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ita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29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o </a:t>
            </a:r>
            <a:r>
              <a:rPr sz="2000" spc="17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4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35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4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té </a:t>
            </a:r>
            <a:r>
              <a:rPr sz="2000" spc="6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6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5" dirty="0" smtClean="0">
                <a:latin typeface="Times New Roman"/>
                <a:cs typeface="Times New Roman"/>
              </a:rPr>
              <a:t>g</a:t>
            </a:r>
            <a:r>
              <a:rPr sz="2000" spc="-11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0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36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ei</a:t>
            </a:r>
            <a:r>
              <a:rPr sz="2000" spc="-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62800" y="5604116"/>
            <a:ext cx="132278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95"/>
              </a:lnSpc>
              <a:spcBef>
                <a:spcPts val="109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171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8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P1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133" y="5969876"/>
            <a:ext cx="27933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95"/>
              </a:lnSpc>
              <a:spcBef>
                <a:spcPts val="109"/>
              </a:spcBef>
            </a:pPr>
            <a:r>
              <a:rPr sz="2000" spc="0" dirty="0" smtClean="0">
                <a:latin typeface="Times New Roman"/>
                <a:cs typeface="Times New Roman"/>
              </a:rPr>
              <a:t>2.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79645" y="5969876"/>
            <a:ext cx="7433752" cy="9504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64">
              <a:lnSpc>
                <a:spcPts val="2195"/>
              </a:lnSpc>
              <a:spcBef>
                <a:spcPts val="109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08" dirty="0" smtClean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6" dirty="0" smtClean="0">
                <a:latin typeface="Times New Roman"/>
                <a:cs typeface="Times New Roman"/>
              </a:rPr>
              <a:t>n</a:t>
            </a:r>
            <a:r>
              <a:rPr sz="2000" spc="-11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82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30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ciclo</a:t>
            </a:r>
            <a:r>
              <a:rPr sz="2000" spc="16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no</a:t>
            </a:r>
            <a:r>
              <a:rPr sz="2000" spc="3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ei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ilho</a:t>
            </a:r>
            <a:r>
              <a:rPr sz="2000" spc="17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so</a:t>
            </a:r>
            <a:r>
              <a:rPr sz="2000" spc="-4" dirty="0" smtClean="0">
                <a:latin typeface="Times New Roman"/>
                <a:cs typeface="Times New Roman"/>
              </a:rPr>
              <a:t>b</a:t>
            </a:r>
            <a:r>
              <a:rPr sz="2000" spc="-1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98" dirty="0" smtClean="0">
                <a:latin typeface="Times New Roman"/>
                <a:cs typeface="Times New Roman"/>
              </a:rPr>
              <a:t> </a:t>
            </a:r>
            <a:r>
              <a:rPr sz="2000" spc="-14" dirty="0" err="1" smtClean="0">
                <a:latin typeface="Times New Roman"/>
                <a:cs typeface="Times New Roman"/>
              </a:rPr>
              <a:t>p</a:t>
            </a:r>
            <a:r>
              <a:rPr sz="2000" spc="-9" dirty="0" err="1" smtClean="0">
                <a:latin typeface="Times New Roman"/>
                <a:cs typeface="Times New Roman"/>
              </a:rPr>
              <a:t>o</a:t>
            </a:r>
            <a:r>
              <a:rPr sz="2000" spc="4" dirty="0" err="1" smtClean="0">
                <a:latin typeface="Times New Roman"/>
                <a:cs typeface="Times New Roman"/>
              </a:rPr>
              <a:t>s</a:t>
            </a:r>
            <a:r>
              <a:rPr sz="2000" spc="0" dirty="0" err="1" smtClean="0">
                <a:latin typeface="Times New Roman"/>
                <a:cs typeface="Times New Roman"/>
              </a:rPr>
              <a:t>i</a:t>
            </a:r>
            <a:r>
              <a:rPr lang="pt-BR" sz="2000" spc="0" dirty="0" err="1" smtClean="0">
                <a:latin typeface="Times New Roman"/>
                <a:cs typeface="Times New Roman"/>
              </a:rPr>
              <a:t>ções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qu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 dirty="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</a:pPr>
            <a:r>
              <a:rPr sz="2000" spc="-11" dirty="0" smtClean="0">
                <a:latin typeface="Times New Roman"/>
                <a:cs typeface="Times New Roman"/>
              </a:rPr>
              <a:t>e</a:t>
            </a:r>
            <a:r>
              <a:rPr sz="2000" spc="5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1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83" dirty="0" smtClean="0">
                <a:latin typeface="Times New Roman"/>
                <a:cs typeface="Times New Roman"/>
              </a:rPr>
              <a:t> </a:t>
            </a:r>
            <a:r>
              <a:rPr sz="2000" spc="-11" dirty="0" smtClean="0">
                <a:latin typeface="Times New Roman"/>
                <a:cs typeface="Times New Roman"/>
              </a:rPr>
              <a:t>a</a:t>
            </a:r>
            <a:r>
              <a:rPr sz="2000" spc="-5" dirty="0" smtClean="0">
                <a:latin typeface="Times New Roman"/>
                <a:cs typeface="Times New Roman"/>
              </a:rPr>
              <a:t>p</a:t>
            </a:r>
            <a:r>
              <a:rPr sz="2000" spc="5" dirty="0" smtClean="0">
                <a:latin typeface="Times New Roman"/>
                <a:cs typeface="Times New Roman"/>
              </a:rPr>
              <a:t>a</a:t>
            </a:r>
            <a:r>
              <a:rPr sz="2000" spc="-5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6" dirty="0" smtClean="0">
                <a:latin typeface="Times New Roman"/>
                <a:cs typeface="Times New Roman"/>
              </a:rPr>
              <a:t>c</a:t>
            </a:r>
            <a:r>
              <a:rPr sz="2000" spc="-11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-4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no</a:t>
            </a:r>
            <a:r>
              <a:rPr sz="2000" spc="3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ei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1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endParaRPr sz="2000" dirty="0">
              <a:latin typeface="Times New Roman"/>
              <a:cs typeface="Times New Roman"/>
            </a:endParaRPr>
          </a:p>
          <a:p>
            <a:pPr marL="22064" marR="38176">
              <a:lnSpc>
                <a:spcPct val="95825"/>
              </a:lnSpc>
              <a:spcBef>
                <a:spcPts val="580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ece </a:t>
            </a:r>
            <a:r>
              <a:rPr sz="2000" spc="6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35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vo</a:t>
            </a:r>
            <a:r>
              <a:rPr sz="2000" spc="38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ciclo</a:t>
            </a:r>
            <a:r>
              <a:rPr sz="2000" spc="16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8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tir</a:t>
            </a:r>
            <a:r>
              <a:rPr sz="2000" spc="1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309" dirty="0" smtClean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s</a:t>
            </a:r>
            <a:r>
              <a:rPr sz="2000" spc="-11" dirty="0" smtClean="0">
                <a:latin typeface="Times New Roman"/>
                <a:cs typeface="Times New Roman"/>
              </a:rPr>
              <a:t>e</a:t>
            </a:r>
            <a:r>
              <a:rPr sz="2000" spc="-5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un</a:t>
            </a:r>
            <a:r>
              <a:rPr sz="2000" spc="-16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122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6640435"/>
            <a:ext cx="27933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95"/>
              </a:lnSpc>
              <a:spcBef>
                <a:spcPts val="109"/>
              </a:spcBef>
            </a:pPr>
            <a:r>
              <a:rPr sz="2000" spc="0" dirty="0" smtClean="0">
                <a:latin typeface="Times New Roman"/>
                <a:cs typeface="Times New Roman"/>
              </a:rPr>
              <a:t>3.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48384" y="3215639"/>
            <a:ext cx="6963156" cy="13426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461504" y="3253739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0" y="228600"/>
                </a:ln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455408" y="4229099"/>
            <a:ext cx="243824" cy="2438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458456" y="4232147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0" y="228600"/>
                </a:ln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676400" y="5410199"/>
            <a:ext cx="6571487" cy="13136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27604" y="5451348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0" y="228600"/>
                </a:ln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178039" y="5442203"/>
            <a:ext cx="243824" cy="2438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181087" y="544525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0" y="228600"/>
                </a:ln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24556" y="6438900"/>
            <a:ext cx="243824" cy="2438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927604" y="6441948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0" y="228600"/>
                </a:ln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178039" y="6438899"/>
            <a:ext cx="243824" cy="2438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181087" y="6441947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0" y="228600"/>
                </a:ln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688083" y="1581098"/>
            <a:ext cx="72273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Cruzamento Cíclico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16933" y="2454457"/>
            <a:ext cx="450358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995"/>
              </a:lnSpc>
              <a:spcBef>
                <a:spcPts val="149"/>
              </a:spcBef>
              <a:buFont typeface="Arial" panose="020B0604020202020204" pitchFamily="34" charset="0"/>
              <a:buChar char="•"/>
            </a:pPr>
            <a:r>
              <a:rPr sz="2800" spc="-4" dirty="0" err="1" smtClean="0">
                <a:latin typeface="Times New Roman"/>
                <a:cs typeface="Times New Roman"/>
              </a:rPr>
              <a:t>Pa</a:t>
            </a:r>
            <a:r>
              <a:rPr sz="2800" spc="0" dirty="0" err="1" smtClean="0">
                <a:latin typeface="Times New Roman"/>
                <a:cs typeface="Times New Roman"/>
              </a:rPr>
              <a:t>sso</a:t>
            </a:r>
            <a:r>
              <a:rPr sz="2800" spc="109" dirty="0" smtClean="0">
                <a:latin typeface="Times New Roman"/>
                <a:cs typeface="Times New Roman"/>
              </a:rPr>
              <a:t> </a:t>
            </a:r>
            <a:r>
              <a:rPr sz="2800" spc="11" dirty="0" smtClean="0">
                <a:latin typeface="Times New Roman"/>
                <a:cs typeface="Times New Roman"/>
              </a:rPr>
              <a:t>1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8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nti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6933" y="4649016"/>
            <a:ext cx="729132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995"/>
              </a:lnSpc>
              <a:spcBef>
                <a:spcPts val="149"/>
              </a:spcBef>
              <a:buFont typeface="Arial" panose="020B0604020202020204" pitchFamily="34" charset="0"/>
              <a:buChar char="•"/>
            </a:pPr>
            <a:r>
              <a:rPr sz="2800" spc="-4" dirty="0" err="1" smtClean="0">
                <a:latin typeface="Times New Roman"/>
                <a:cs typeface="Times New Roman"/>
              </a:rPr>
              <a:t>Pa</a:t>
            </a:r>
            <a:r>
              <a:rPr sz="2800" spc="0" dirty="0" err="1" smtClean="0">
                <a:latin typeface="Times New Roman"/>
                <a:cs typeface="Times New Roman"/>
              </a:rPr>
              <a:t>sso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11" dirty="0" smtClean="0">
                <a:latin typeface="Times New Roman"/>
                <a:cs typeface="Times New Roman"/>
              </a:rPr>
              <a:t>2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8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op</a:t>
            </a:r>
            <a:r>
              <a:rPr sz="2800" spc="0" dirty="0" smtClean="0">
                <a:latin typeface="Times New Roman"/>
                <a:cs typeface="Times New Roman"/>
              </a:rPr>
              <a:t>ie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5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rn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5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81087" y="6441947"/>
            <a:ext cx="2286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927604" y="6441948"/>
            <a:ext cx="2286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7181087" y="5445251"/>
            <a:ext cx="2286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2927604" y="5451348"/>
            <a:ext cx="2286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7458456" y="4232147"/>
            <a:ext cx="2286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461504" y="3253739"/>
            <a:ext cx="2286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048000" y="4771644"/>
            <a:ext cx="4264152" cy="25435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023591"/>
            <a:ext cx="5322317" cy="1142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75"/>
              </a:lnSpc>
              <a:spcBef>
                <a:spcPts val="213"/>
              </a:spcBef>
            </a:pP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000" spc="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bi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na</a:t>
            </a:r>
            <a:r>
              <a:rPr lang="pt-BR"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Bordas</a:t>
            </a:r>
            <a:endParaRPr sz="4000" dirty="0">
              <a:latin typeface="Times New Roman"/>
              <a:cs typeface="Times New Roman"/>
            </a:endParaRPr>
          </a:p>
          <a:p>
            <a:pPr marL="12700" marR="76123">
              <a:lnSpc>
                <a:spcPts val="4520"/>
              </a:lnSpc>
              <a:spcBef>
                <a:spcPts val="212"/>
              </a:spcBef>
            </a:pPr>
            <a:r>
              <a:rPr sz="6000" spc="-4" baseline="-1449" dirty="0" smtClean="0">
                <a:solidFill>
                  <a:srgbClr val="323299"/>
                </a:solidFill>
                <a:latin typeface="Times New Roman"/>
                <a:cs typeface="Times New Roman"/>
              </a:rPr>
              <a:t>(</a:t>
            </a:r>
            <a:r>
              <a:rPr sz="6000" spc="4" baseline="-144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6000" spc="0" baseline="-144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izi</a:t>
            </a:r>
            <a:r>
              <a:rPr sz="6000" spc="4" baseline="-1449" dirty="0" smtClean="0">
                <a:solidFill>
                  <a:srgbClr val="323299"/>
                </a:solidFill>
                <a:latin typeface="Times New Roman"/>
                <a:cs typeface="Times New Roman"/>
              </a:rPr>
              <a:t>nh</a:t>
            </a:r>
            <a:r>
              <a:rPr sz="6000" spc="0" baseline="-1449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6000" spc="4" baseline="-144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6000" spc="0" baseline="-1449" dirty="0" smtClean="0">
                <a:solidFill>
                  <a:srgbClr val="323299"/>
                </a:solidFill>
                <a:latin typeface="Times New Roman"/>
                <a:cs typeface="Times New Roman"/>
              </a:rPr>
              <a:t>)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0733" y="2567233"/>
            <a:ext cx="8398901" cy="20498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0" dirty="0" err="1" smtClean="0">
                <a:latin typeface="Times New Roman"/>
                <a:cs typeface="Times New Roman"/>
              </a:rPr>
              <a:t>C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ns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4" dirty="0" err="1" smtClean="0">
                <a:latin typeface="Times New Roman"/>
                <a:cs typeface="Times New Roman"/>
              </a:rPr>
              <a:t>u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32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b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q</a:t>
            </a:r>
            <a:r>
              <a:rPr sz="2800" spc="0" dirty="0" err="1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50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bo</a:t>
            </a:r>
            <a:r>
              <a:rPr sz="2800" spc="11" dirty="0" smtClean="0">
                <a:latin typeface="Times New Roman"/>
                <a:cs typeface="Times New Roman"/>
              </a:rPr>
              <a:t>r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16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q</a:t>
            </a:r>
            <a:r>
              <a:rPr sz="2800" spc="0" dirty="0" err="1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s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lang="pt-BR"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355599" marR="53263">
              <a:lnSpc>
                <a:spcPct val="95825"/>
              </a:lnSpc>
            </a:pP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3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9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endParaRPr sz="2800" dirty="0">
              <a:latin typeface="Times New Roman"/>
              <a:cs typeface="Times New Roman"/>
            </a:endParaRPr>
          </a:p>
          <a:p>
            <a:pPr marL="756418" marR="413304" indent="-286511">
              <a:lnSpc>
                <a:spcPct val="100041"/>
              </a:lnSpc>
              <a:spcBef>
                <a:spcPts val="669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1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bo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151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26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 </a:t>
            </a:r>
            <a:r>
              <a:rPr sz="2400" spc="12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r>
              <a:rPr sz="2400" spc="-4" dirty="0" smtClean="0">
                <a:latin typeface="Times New Roman"/>
                <a:cs typeface="Times New Roman"/>
              </a:rPr>
              <a:t>bo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24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38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mar</a:t>
            </a:r>
            <a:r>
              <a:rPr sz="2400" spc="4" dirty="0" smtClean="0">
                <a:latin typeface="Times New Roman"/>
                <a:cs typeface="Times New Roman"/>
              </a:rPr>
              <a:t>qu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“+</a:t>
            </a:r>
            <a:r>
              <a:rPr sz="2400" spc="0" dirty="0" smtClean="0">
                <a:latin typeface="Times New Roman"/>
                <a:cs typeface="Times New Roman"/>
              </a:rPr>
              <a:t>”</a:t>
            </a:r>
            <a:endParaRPr sz="2400" dirty="0">
              <a:latin typeface="Times New Roman"/>
              <a:cs typeface="Times New Roman"/>
            </a:endParaRPr>
          </a:p>
          <a:p>
            <a:pPr marL="812806" marR="53263" indent="-342900">
              <a:lnSpc>
                <a:spcPts val="2750"/>
              </a:lnSpc>
              <a:spcBef>
                <a:spcPts val="704"/>
              </a:spcBef>
              <a:buFont typeface="Arial" panose="020B0604020202020204" pitchFamily="34" charset="0"/>
              <a:buChar char="•"/>
            </a:pP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lang="pt-BR" sz="3600" spc="4" baseline="-1207" dirty="0">
                <a:latin typeface="Times New Roman"/>
                <a:cs typeface="Times New Roman"/>
              </a:rPr>
              <a:t>x</a:t>
            </a:r>
            <a:r>
              <a:rPr sz="3600" spc="0" baseline="-1207" dirty="0" smtClean="0">
                <a:latin typeface="Times New Roman"/>
                <a:cs typeface="Times New Roman"/>
              </a:rPr>
              <a:t>.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:</a:t>
            </a:r>
            <a:r>
              <a:rPr sz="3600" spc="390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[</a:t>
            </a:r>
            <a:r>
              <a:rPr sz="3600" spc="0" baseline="-1207" dirty="0" smtClean="0">
                <a:latin typeface="Times New Roman"/>
                <a:cs typeface="Times New Roman"/>
              </a:rPr>
              <a:t>1</a:t>
            </a:r>
            <a:r>
              <a:rPr sz="3600" spc="374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2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3</a:t>
            </a:r>
            <a:r>
              <a:rPr sz="3600" spc="25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4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5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6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7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8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9]</a:t>
            </a:r>
            <a:r>
              <a:rPr sz="3600" spc="384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346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[</a:t>
            </a:r>
            <a:r>
              <a:rPr sz="3600" spc="0" baseline="-1207" dirty="0" smtClean="0">
                <a:latin typeface="Times New Roman"/>
                <a:cs typeface="Times New Roman"/>
              </a:rPr>
              <a:t>9</a:t>
            </a:r>
            <a:r>
              <a:rPr sz="3600" spc="374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3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7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8</a:t>
            </a:r>
            <a:r>
              <a:rPr sz="3600" spc="25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2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6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5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1</a:t>
            </a:r>
            <a:r>
              <a:rPr sz="3600" spc="26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4]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1"/>
            <a:ext cx="422147" cy="307847"/>
          </a:xfrm>
          <a:custGeom>
            <a:avLst/>
            <a:gdLst/>
            <a:ahLst/>
            <a:cxnLst/>
            <a:rect l="l" t="t" r="r" b="b"/>
            <a:pathLst>
              <a:path w="422147" h="307847">
                <a:moveTo>
                  <a:pt x="0" y="0"/>
                </a:moveTo>
                <a:lnTo>
                  <a:pt x="0" y="307847"/>
                </a:lnTo>
                <a:lnTo>
                  <a:pt x="422147" y="307847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838206"/>
          </a:xfrm>
          <a:custGeom>
            <a:avLst/>
            <a:gdLst/>
            <a:ahLst/>
            <a:cxnLst/>
            <a:rect l="l" t="t" r="r" b="b"/>
            <a:pathLst>
              <a:path h="838206">
                <a:moveTo>
                  <a:pt x="0" y="0"/>
                </a:moveTo>
                <a:lnTo>
                  <a:pt x="0" y="838206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7193" y="2285999"/>
            <a:ext cx="9144000" cy="4114800"/>
          </a:xfrm>
          <a:custGeom>
            <a:avLst/>
            <a:gdLst/>
            <a:ahLst/>
            <a:cxnLst/>
            <a:rect l="l" t="t" r="r" b="b"/>
            <a:pathLst>
              <a:path w="9144000" h="4114800">
                <a:moveTo>
                  <a:pt x="9144000" y="4114800"/>
                </a:moveTo>
                <a:lnTo>
                  <a:pt x="9144000" y="0"/>
                </a:lnTo>
                <a:lnTo>
                  <a:pt x="0" y="0"/>
                </a:lnTo>
                <a:lnTo>
                  <a:pt x="0" y="2743193"/>
                </a:lnTo>
                <a:lnTo>
                  <a:pt x="0" y="4114800"/>
                </a:lnTo>
                <a:lnTo>
                  <a:pt x="9144000" y="411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2" y="1581098"/>
            <a:ext cx="709470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bin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Borda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833" y="2337647"/>
            <a:ext cx="7140426" cy="19364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52573" indent="-342900">
              <a:lnSpc>
                <a:spcPts val="261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ce</a:t>
            </a:r>
            <a:r>
              <a:rPr sz="2400" spc="4" dirty="0" smtClean="0">
                <a:latin typeface="Times New Roman"/>
                <a:cs typeface="Times New Roman"/>
              </a:rPr>
              <a:t>di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al</a:t>
            </a:r>
            <a:endParaRPr sz="2400" dirty="0">
              <a:latin typeface="Times New Roman"/>
              <a:cs typeface="Times New Roman"/>
            </a:endParaRPr>
          </a:p>
          <a:p>
            <a:pPr marL="25156" marR="52573">
              <a:lnSpc>
                <a:spcPct val="95825"/>
              </a:lnSpc>
              <a:spcBef>
                <a:spcPts val="264"/>
              </a:spcBef>
            </a:pPr>
            <a:r>
              <a:rPr sz="2400" spc="-9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on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-14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27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  <a:p>
            <a:pPr marL="25156">
              <a:lnSpc>
                <a:spcPct val="95825"/>
              </a:lnSpc>
              <a:spcBef>
                <a:spcPts val="405"/>
              </a:spcBef>
            </a:pPr>
            <a:r>
              <a:rPr sz="2400" spc="-4" dirty="0" err="1" smtClean="0">
                <a:latin typeface="Times New Roman"/>
                <a:cs typeface="Times New Roman"/>
              </a:rPr>
              <a:t>Pe</a:t>
            </a:r>
            <a:r>
              <a:rPr sz="2400" spc="4" dirty="0" err="1" smtClean="0">
                <a:latin typeface="Times New Roman"/>
                <a:cs typeface="Times New Roman"/>
              </a:rPr>
              <a:t>gu</a:t>
            </a:r>
            <a:r>
              <a:rPr sz="2400" spc="0" dirty="0" err="1" smtClean="0">
                <a:latin typeface="Times New Roman"/>
                <a:cs typeface="Times New Roman"/>
              </a:rPr>
              <a:t>e</a:t>
            </a:r>
            <a:r>
              <a:rPr sz="2400" spc="16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al</a:t>
            </a:r>
            <a:r>
              <a:rPr sz="2400" spc="17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at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3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po</a:t>
            </a:r>
            <a:r>
              <a:rPr sz="2400" spc="4" dirty="0" smtClean="0">
                <a:latin typeface="Times New Roman"/>
                <a:cs typeface="Times New Roman"/>
              </a:rPr>
              <a:t>nh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23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te </a:t>
            </a:r>
            <a:r>
              <a:rPr sz="2400" spc="17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25305" marR="52573">
              <a:lnSpc>
                <a:spcPct val="95825"/>
              </a:lnSpc>
              <a:spcBef>
                <a:spcPts val="395"/>
              </a:spcBef>
            </a:pPr>
            <a:r>
              <a:rPr sz="240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j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2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á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6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al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r>
              <a:rPr sz="2400" spc="-8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25156" marR="52573">
              <a:lnSpc>
                <a:spcPts val="2750"/>
              </a:lnSpc>
              <a:spcBef>
                <a:spcPts val="542"/>
              </a:spcBef>
            </a:pP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xam</a:t>
            </a:r>
            <a:r>
              <a:rPr sz="3600" spc="4" baseline="-1207" dirty="0" smtClean="0">
                <a:latin typeface="Times New Roman"/>
                <a:cs typeface="Times New Roman"/>
              </a:rPr>
              <a:t>in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144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351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err="1" smtClean="0">
                <a:latin typeface="Times New Roman"/>
                <a:cs typeface="Times New Roman"/>
              </a:rPr>
              <a:t>li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s</a:t>
            </a:r>
            <a:r>
              <a:rPr sz="3600" spc="0" baseline="-1207" dirty="0" err="1" smtClean="0">
                <a:latin typeface="Times New Roman"/>
                <a:cs typeface="Times New Roman"/>
              </a:rPr>
              <a:t>ta</a:t>
            </a:r>
            <a:r>
              <a:rPr sz="3600" spc="144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-14" baseline="-1207" dirty="0" smtClean="0">
                <a:latin typeface="Times New Roman"/>
                <a:cs typeface="Times New Roman"/>
              </a:rPr>
              <a:t>r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126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255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-1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4" baseline="-1207" dirty="0" smtClean="0">
                <a:latin typeface="Times New Roman"/>
                <a:cs typeface="Times New Roman"/>
              </a:rPr>
              <a:t>en</a:t>
            </a:r>
            <a:r>
              <a:rPr sz="3600" spc="0" baseline="-1207" dirty="0" smtClean="0">
                <a:latin typeface="Times New Roman"/>
                <a:cs typeface="Times New Roman"/>
              </a:rPr>
              <a:t>to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at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al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2445871"/>
            <a:ext cx="329540" cy="18282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1540"/>
              </a:lnSpc>
              <a:spcBef>
                <a:spcPts val="77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3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1.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40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2.</a:t>
            </a:r>
            <a:endParaRPr sz="2400" dirty="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3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3.</a:t>
            </a:r>
            <a:endParaRPr sz="2400" dirty="0">
              <a:latin typeface="Times New Roman"/>
              <a:cs typeface="Times New Roman"/>
            </a:endParaRPr>
          </a:p>
          <a:p>
            <a:pPr marL="12700" marR="0">
              <a:lnSpc>
                <a:spcPts val="2750"/>
              </a:lnSpc>
              <a:spcBef>
                <a:spcPts val="542"/>
              </a:spcBef>
            </a:pPr>
            <a:r>
              <a:rPr sz="3600" spc="0" baseline="-1207" dirty="0" smtClean="0">
                <a:latin typeface="Times New Roman"/>
                <a:cs typeface="Times New Roman"/>
              </a:rPr>
              <a:t>4.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12925" y="3140795"/>
            <a:ext cx="74527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33" y="4346278"/>
            <a:ext cx="8197002" cy="2264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4894">
              <a:lnSpc>
                <a:spcPts val="2580"/>
              </a:lnSpc>
              <a:spcBef>
                <a:spcPts val="154"/>
              </a:spcBef>
            </a:pPr>
            <a:r>
              <a:rPr sz="2400" spc="0" dirty="0" smtClean="0">
                <a:latin typeface="Times New Roman"/>
                <a:cs typeface="Times New Roman"/>
              </a:rPr>
              <a:t>-</a:t>
            </a:r>
            <a:r>
              <a:rPr sz="2400" spc="23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x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1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13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0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, </a:t>
            </a:r>
            <a:r>
              <a:rPr sz="2400" spc="244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eg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1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3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x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o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8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-</a:t>
            </a:r>
            <a:r>
              <a:rPr sz="2400" spc="23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Ca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18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co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rár</a:t>
            </a:r>
            <a:r>
              <a:rPr sz="2400" spc="4" dirty="0" smtClean="0">
                <a:latin typeface="Times New Roman"/>
                <a:cs typeface="Times New Roman"/>
              </a:rPr>
              <a:t>io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8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tr</a:t>
            </a:r>
            <a:r>
              <a:rPr sz="2400" spc="-11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9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q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59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 </a:t>
            </a:r>
            <a:r>
              <a:rPr sz="2400" spc="1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rta</a:t>
            </a:r>
            <a:endParaRPr sz="24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3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-</a:t>
            </a:r>
            <a:r>
              <a:rPr sz="2400" spc="231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23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lang="pt-BR" sz="2400" spc="-4" dirty="0" err="1">
                <a:latin typeface="Times New Roman"/>
                <a:cs typeface="Times New Roman"/>
              </a:rPr>
              <a:t>ç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lang="pt-BR" sz="2400" spc="-4" dirty="0" smtClean="0">
                <a:latin typeface="Times New Roman"/>
                <a:cs typeface="Times New Roman"/>
              </a:rPr>
              <a:t>são</a:t>
            </a:r>
            <a:r>
              <a:rPr sz="2400" spc="568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qu</a:t>
            </a:r>
            <a:r>
              <a:rPr sz="2400" spc="-5" dirty="0" smtClean="0">
                <a:latin typeface="Times New Roman"/>
                <a:cs typeface="Times New Roman"/>
              </a:rPr>
              <a:t>eb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5" dirty="0" smtClean="0">
                <a:latin typeface="Times New Roman"/>
                <a:cs typeface="Times New Roman"/>
              </a:rPr>
              <a:t>d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6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2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at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25156" marR="45719">
              <a:lnSpc>
                <a:spcPct val="95825"/>
              </a:lnSpc>
              <a:spcBef>
                <a:spcPts val="405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0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o </a:t>
            </a:r>
            <a:r>
              <a:rPr sz="2400" spc="2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li</a:t>
            </a:r>
            <a:r>
              <a:rPr sz="2400" spc="-1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az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a:</a:t>
            </a:r>
            <a:endParaRPr sz="2400" dirty="0">
              <a:latin typeface="Times New Roman"/>
              <a:cs typeface="Times New Roman"/>
            </a:endParaRPr>
          </a:p>
          <a:p>
            <a:pPr marL="12700" marR="45719">
              <a:lnSpc>
                <a:spcPts val="2750"/>
              </a:lnSpc>
              <a:spcBef>
                <a:spcPts val="532"/>
              </a:spcBef>
            </a:pPr>
            <a:r>
              <a:rPr sz="3600" spc="0" baseline="-1207" dirty="0" smtClean="0">
                <a:latin typeface="Times New Roman"/>
                <a:cs typeface="Times New Roman"/>
              </a:rPr>
              <a:t>-</a:t>
            </a:r>
            <a:r>
              <a:rPr sz="3600" spc="231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xam</a:t>
            </a:r>
            <a:r>
              <a:rPr sz="3600" spc="4" baseline="-1207" dirty="0" smtClean="0">
                <a:latin typeface="Times New Roman"/>
                <a:cs typeface="Times New Roman"/>
              </a:rPr>
              <a:t>in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139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477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245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ou</a:t>
            </a:r>
            <a:r>
              <a:rPr sz="3600" spc="-9" baseline="-1207" dirty="0" smtClean="0">
                <a:latin typeface="Times New Roman"/>
                <a:cs typeface="Times New Roman"/>
              </a:rPr>
              <a:t>t</a:t>
            </a:r>
            <a:r>
              <a:rPr sz="3600" spc="0" baseline="-1207" dirty="0" smtClean="0">
                <a:latin typeface="Times New Roman"/>
                <a:cs typeface="Times New Roman"/>
              </a:rPr>
              <a:t>ro </a:t>
            </a:r>
            <a:r>
              <a:rPr sz="3600" spc="70" baseline="-1207" dirty="0" smtClean="0">
                <a:latin typeface="Times New Roman"/>
                <a:cs typeface="Times New Roman"/>
              </a:rPr>
              <a:t> </a:t>
            </a:r>
            <a:r>
              <a:rPr sz="3600" spc="-9" baseline="-1207" dirty="0" smtClean="0">
                <a:latin typeface="Times New Roman"/>
                <a:cs typeface="Times New Roman"/>
              </a:rPr>
              <a:t>f</a:t>
            </a:r>
            <a:r>
              <a:rPr sz="3600" spc="4" baseline="-1207" dirty="0" smtClean="0">
                <a:latin typeface="Times New Roman"/>
                <a:cs typeface="Times New Roman"/>
              </a:rPr>
              <a:t>in</a:t>
            </a:r>
            <a:r>
              <a:rPr sz="3600" spc="0" baseline="-1207" dirty="0" smtClean="0">
                <a:latin typeface="Times New Roman"/>
                <a:cs typeface="Times New Roman"/>
              </a:rPr>
              <a:t>al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56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4" baseline="-1207" dirty="0" smtClean="0">
                <a:latin typeface="Times New Roman"/>
                <a:cs typeface="Times New Roman"/>
              </a:rPr>
              <a:t>ol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p</a:t>
            </a:r>
            <a:r>
              <a:rPr sz="3600" spc="4" baseline="-1207" dirty="0" smtClean="0">
                <a:latin typeface="Times New Roman"/>
                <a:cs typeface="Times New Roman"/>
              </a:rPr>
              <a:t>od</a:t>
            </a:r>
            <a:r>
              <a:rPr sz="3600" spc="0" baseline="-1207" dirty="0" smtClean="0">
                <a:latin typeface="Times New Roman"/>
                <a:cs typeface="Times New Roman"/>
              </a:rPr>
              <a:t>e </a:t>
            </a:r>
            <a:r>
              <a:rPr sz="3600" spc="82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se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530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x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-4" baseline="-1207" dirty="0" smtClean="0">
                <a:latin typeface="Times New Roman"/>
                <a:cs typeface="Times New Roman"/>
              </a:rPr>
              <a:t>d</a:t>
            </a:r>
            <a:r>
              <a:rPr sz="3600" spc="-9" baseline="-1207" dirty="0" smtClean="0">
                <a:latin typeface="Times New Roman"/>
                <a:cs typeface="Times New Roman"/>
              </a:rPr>
              <a:t>i</a:t>
            </a:r>
            <a:r>
              <a:rPr sz="3600" spc="-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33" y="5879421"/>
            <a:ext cx="32954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5.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33" y="6682569"/>
            <a:ext cx="7805684" cy="659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indent="0">
              <a:lnSpc>
                <a:spcPts val="2590"/>
              </a:lnSpc>
              <a:spcBef>
                <a:spcPts val="144"/>
              </a:spcBef>
            </a:pPr>
            <a:r>
              <a:rPr sz="2400" spc="0" dirty="0" smtClean="0">
                <a:latin typeface="Times New Roman"/>
                <a:cs typeface="Times New Roman"/>
              </a:rPr>
              <a:t>-</a:t>
            </a:r>
            <a:r>
              <a:rPr sz="2400" spc="23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Ca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18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co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rár</a:t>
            </a:r>
            <a:r>
              <a:rPr sz="2400" spc="4" dirty="0" smtClean="0">
                <a:latin typeface="Times New Roman"/>
                <a:cs typeface="Times New Roman"/>
              </a:rPr>
              <a:t>io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2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ov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6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esc</a:t>
            </a:r>
            <a:r>
              <a:rPr sz="2400" spc="4" dirty="0" smtClean="0">
                <a:latin typeface="Times New Roman"/>
                <a:cs typeface="Times New Roman"/>
              </a:rPr>
              <a:t>olh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rm</a:t>
            </a:r>
            <a:r>
              <a:rPr sz="2400" spc="0" dirty="0" smtClean="0">
                <a:latin typeface="Times New Roman"/>
                <a:cs typeface="Times New Roman"/>
              </a:rPr>
              <a:t>a 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at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2" name="object 12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1" name="object 11"/>
          <p:cNvSpPr txBox="1"/>
          <p:nvPr/>
        </p:nvSpPr>
        <p:spPr>
          <a:xfrm>
            <a:off x="874769" y="1556003"/>
            <a:ext cx="36042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1235195" y="1556003"/>
            <a:ext cx="76962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312157" y="1556003"/>
            <a:ext cx="108203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874769" y="1978151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8213" y="1978151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35195" y="1978151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2157" y="1978151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74769" y="2029968"/>
            <a:ext cx="123443" cy="2560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029968"/>
            <a:ext cx="236981" cy="2560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235195" y="2029968"/>
            <a:ext cx="185165" cy="2560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88083" y="2547284"/>
            <a:ext cx="6419491" cy="4082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6079" marR="53263" indent="-342900">
              <a:lnSpc>
                <a:spcPct val="95825"/>
              </a:lnSpc>
              <a:spcBef>
                <a:spcPts val="2653"/>
              </a:spcBef>
              <a:buFont typeface="Arial" panose="020B0604020202020204" pitchFamily="34" charset="0"/>
              <a:buChar char="•"/>
            </a:pPr>
            <a:r>
              <a:rPr sz="3200" spc="5" dirty="0" err="1" smtClean="0">
                <a:latin typeface="Times New Roman"/>
                <a:cs typeface="Times New Roman"/>
              </a:rPr>
              <a:t>Rep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-11" dirty="0" err="1" smtClean="0">
                <a:latin typeface="Times New Roman"/>
                <a:cs typeface="Times New Roman"/>
              </a:rPr>
              <a:t>e</a:t>
            </a:r>
            <a:r>
              <a:rPr sz="3200" spc="-5" dirty="0" err="1" smtClean="0">
                <a:latin typeface="Times New Roman"/>
                <a:cs typeface="Times New Roman"/>
              </a:rPr>
              <a:t>s</a:t>
            </a:r>
            <a:r>
              <a:rPr sz="3200" spc="-11" dirty="0" err="1" smtClean="0">
                <a:latin typeface="Times New Roman"/>
                <a:cs typeface="Times New Roman"/>
              </a:rPr>
              <a:t>e</a:t>
            </a:r>
            <a:r>
              <a:rPr sz="3200" spc="5" dirty="0" err="1" smtClean="0">
                <a:latin typeface="Times New Roman"/>
                <a:cs typeface="Times New Roman"/>
              </a:rPr>
              <a:t>n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5" dirty="0" err="1" smtClean="0">
                <a:latin typeface="Times New Roman"/>
                <a:cs typeface="Times New Roman"/>
              </a:rPr>
              <a:t>çã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48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or</a:t>
            </a:r>
            <a:r>
              <a:rPr sz="3200" spc="568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pe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-14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</a:t>
            </a:r>
            <a:r>
              <a:rPr lang="pt-BR" sz="3200" dirty="0" err="1">
                <a:latin typeface="Times New Roman"/>
                <a:cs typeface="Times New Roman"/>
              </a:rPr>
              <a:t>ã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786129" indent="-285750">
              <a:lnSpc>
                <a:spcPct val="95825"/>
              </a:lnSpc>
              <a:spcBef>
                <a:spcPts val="809"/>
              </a:spcBef>
              <a:buFont typeface="Arial" panose="020B0604020202020204" pitchFamily="34" charset="0"/>
              <a:buChar char="•"/>
            </a:pP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ob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1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lu</a:t>
            </a:r>
            <a:r>
              <a:rPr lang="pt-BR" sz="2800" spc="4" dirty="0" err="1" smtClean="0">
                <a:latin typeface="Times New Roman"/>
                <a:cs typeface="Times New Roman"/>
              </a:rPr>
              <a:t>çõ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iss</a:t>
            </a:r>
            <a:r>
              <a:rPr lang="pt-BR" sz="2800" spc="0" dirty="0" smtClean="0">
                <a:latin typeface="Times New Roman"/>
                <a:cs typeface="Times New Roman"/>
              </a:rPr>
              <a:t>í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is</a:t>
            </a:r>
            <a:endParaRPr sz="2800" dirty="0">
              <a:latin typeface="Times New Roman"/>
              <a:cs typeface="Times New Roman"/>
            </a:endParaRPr>
          </a:p>
          <a:p>
            <a:pPr marL="386080" marR="424256" indent="-342900">
              <a:lnSpc>
                <a:spcPct val="100041"/>
              </a:lnSpc>
              <a:spcBef>
                <a:spcPts val="930"/>
              </a:spcBef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sz="3200" spc="5" dirty="0" err="1" smtClean="0">
                <a:latin typeface="Times New Roman"/>
                <a:cs typeface="Times New Roman"/>
              </a:rPr>
              <a:t>Ope</a:t>
            </a:r>
            <a:r>
              <a:rPr sz="3200" spc="-16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5" dirty="0" err="1" smtClean="0">
                <a:latin typeface="Times New Roman"/>
                <a:cs typeface="Times New Roman"/>
              </a:rPr>
              <a:t>d</a:t>
            </a:r>
            <a:r>
              <a:rPr sz="3200" spc="-10" dirty="0" err="1" smtClean="0">
                <a:latin typeface="Times New Roman"/>
                <a:cs typeface="Times New Roman"/>
              </a:rPr>
              <a:t>o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ep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-16" dirty="0" err="1" smtClean="0">
                <a:latin typeface="Times New Roman"/>
                <a:cs typeface="Times New Roman"/>
              </a:rPr>
              <a:t>s</a:t>
            </a:r>
            <a:r>
              <a:rPr sz="3200" spc="-11" dirty="0" err="1" smtClean="0">
                <a:latin typeface="Times New Roman"/>
                <a:cs typeface="Times New Roman"/>
              </a:rPr>
              <a:t>e</a:t>
            </a:r>
            <a:r>
              <a:rPr sz="3200" spc="5" dirty="0" err="1" smtClean="0">
                <a:latin typeface="Times New Roman"/>
                <a:cs typeface="Times New Roman"/>
              </a:rPr>
              <a:t>n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5" dirty="0" err="1" smtClean="0">
                <a:latin typeface="Times New Roman"/>
                <a:cs typeface="Times New Roman"/>
              </a:rPr>
              <a:t>çã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3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pe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-9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çõ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386080" marR="119762" indent="-342900">
              <a:lnSpc>
                <a:spcPct val="98958"/>
              </a:lnSpc>
              <a:spcBef>
                <a:spcPts val="1498"/>
              </a:spcBef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sz="3200" spc="5" dirty="0" err="1" smtClean="0">
                <a:latin typeface="Times New Roman"/>
                <a:cs typeface="Times New Roman"/>
              </a:rPr>
              <a:t>Ope</a:t>
            </a:r>
            <a:r>
              <a:rPr sz="3200" spc="-16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5" dirty="0" err="1" smtClean="0">
                <a:latin typeface="Times New Roman"/>
                <a:cs typeface="Times New Roman"/>
              </a:rPr>
              <a:t>d</a:t>
            </a:r>
            <a:r>
              <a:rPr sz="3200" spc="-10" dirty="0" err="1" smtClean="0">
                <a:latin typeface="Times New Roman"/>
                <a:cs typeface="Times New Roman"/>
              </a:rPr>
              <a:t>o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Cr</a:t>
            </a:r>
            <a:r>
              <a:rPr sz="3200" spc="5" dirty="0" smtClean="0">
                <a:latin typeface="Times New Roman"/>
                <a:cs typeface="Times New Roman"/>
              </a:rPr>
              <a:t>uz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10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8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ep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-16" dirty="0" err="1" smtClean="0">
                <a:latin typeface="Times New Roman"/>
                <a:cs typeface="Times New Roman"/>
              </a:rPr>
              <a:t>s</a:t>
            </a:r>
            <a:r>
              <a:rPr sz="3200" spc="-11" dirty="0" err="1" smtClean="0">
                <a:latin typeface="Times New Roman"/>
                <a:cs typeface="Times New Roman"/>
              </a:rPr>
              <a:t>e</a:t>
            </a:r>
            <a:r>
              <a:rPr sz="3200" spc="5" dirty="0" err="1" smtClean="0">
                <a:latin typeface="Times New Roman"/>
                <a:cs typeface="Times New Roman"/>
              </a:rPr>
              <a:t>n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5" dirty="0" err="1" smtClean="0">
                <a:latin typeface="Times New Roman"/>
                <a:cs typeface="Times New Roman"/>
              </a:rPr>
              <a:t>çõe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4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pe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-14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çõ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7"/>
          <p:cNvSpPr txBox="1"/>
          <p:nvPr/>
        </p:nvSpPr>
        <p:spPr>
          <a:xfrm>
            <a:off x="1717338" y="1621761"/>
            <a:ext cx="733903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lang="pt-BR" sz="4000" spc="5" dirty="0" smtClean="0">
                <a:solidFill>
                  <a:srgbClr val="323299"/>
                </a:solidFill>
                <a:latin typeface="Times New Roman"/>
                <a:cs typeface="Times New Roman"/>
              </a:rPr>
              <a:t>Roteiro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69564" y="2392679"/>
            <a:ext cx="3294888" cy="1667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78629" y="4134611"/>
            <a:ext cx="8058911" cy="30099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88083" y="1687069"/>
            <a:ext cx="6987417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em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o:</a:t>
            </a:r>
            <a:r>
              <a:rPr sz="3600" spc="22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om</a:t>
            </a:r>
            <a:r>
              <a:rPr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bi</a:t>
            </a:r>
            <a:r>
              <a:rPr sz="36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36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36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3600" spc="22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3600" spc="696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36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36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36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36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88350" y="1581098"/>
            <a:ext cx="7566902" cy="24011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4700"/>
              </a:lnSpc>
              <a:spcBef>
                <a:spcPts val="235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fa</a:t>
            </a:r>
            <a:endParaRPr sz="4400" dirty="0">
              <a:latin typeface="Times New Roman"/>
              <a:cs typeface="Times New Roman"/>
            </a:endParaRPr>
          </a:p>
          <a:p>
            <a:pPr marL="385813" indent="-342899">
              <a:lnSpc>
                <a:spcPct val="98958"/>
              </a:lnSpc>
              <a:spcBef>
                <a:spcPts val="3391"/>
              </a:spcBef>
              <a:tabLst>
                <a:tab pos="3810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3200" spc="0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z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30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6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dé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5" dirty="0" err="1" smtClean="0">
                <a:latin typeface="Times New Roman"/>
                <a:cs typeface="Times New Roman"/>
              </a:rPr>
              <a:t>pe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5" dirty="0" err="1" smtClean="0">
                <a:latin typeface="Times New Roman"/>
                <a:cs typeface="Times New Roman"/>
              </a:rPr>
              <a:t>u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-16" dirty="0" err="1" smtClean="0">
                <a:latin typeface="Times New Roman"/>
                <a:cs typeface="Times New Roman"/>
              </a:rPr>
              <a:t>a</a:t>
            </a:r>
            <a:r>
              <a:rPr lang="pt-BR" sz="3200" spc="-5" dirty="0" err="1" smtClean="0">
                <a:latin typeface="Times New Roman"/>
                <a:cs typeface="Times New Roman"/>
              </a:rPr>
              <a:t>ções</a:t>
            </a:r>
            <a:r>
              <a:rPr sz="3200" spc="25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 im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8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AG</a:t>
            </a:r>
            <a:r>
              <a:rPr sz="3200" spc="32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5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ol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1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78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8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ai</a:t>
            </a:r>
            <a:r>
              <a:rPr sz="3200" spc="4" dirty="0" smtClean="0">
                <a:latin typeface="Times New Roman"/>
                <a:cs typeface="Times New Roman"/>
              </a:rPr>
              <a:t>nh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!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633191"/>
            <a:ext cx="733903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0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pr</a:t>
            </a:r>
            <a:r>
              <a:rPr sz="40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0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0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000" spc="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ções</a:t>
            </a:r>
            <a:r>
              <a:rPr sz="4000" spc="24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por</a:t>
            </a:r>
            <a:r>
              <a:rPr sz="4000" spc="726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ut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2" y="2567233"/>
            <a:ext cx="9370067" cy="42473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53263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ob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14" dirty="0" err="1" smtClean="0">
                <a:latin typeface="Times New Roman"/>
                <a:cs typeface="Times New Roman"/>
              </a:rPr>
              <a:t>m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r>
              <a:rPr sz="2800" spc="-32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-5" dirty="0" smtClean="0">
                <a:latin typeface="Times New Roman"/>
                <a:cs typeface="Times New Roman"/>
              </a:rPr>
              <a:t>/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23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endParaRPr sz="280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95825"/>
              </a:lnSpc>
              <a:spcBef>
                <a:spcPts val="673"/>
              </a:spcBef>
              <a:buFont typeface="Arial" panose="020B0604020202020204" pitchFamily="34" charset="0"/>
              <a:buChar char="•"/>
            </a:pP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f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8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10" dirty="0" err="1" smtClean="0">
                <a:latin typeface="Times New Roman"/>
                <a:cs typeface="Times New Roman"/>
              </a:rPr>
              <a:t>r</a:t>
            </a:r>
            <a:r>
              <a:rPr sz="2800" spc="0" dirty="0" err="1" smtClean="0">
                <a:latin typeface="Times New Roman"/>
                <a:cs typeface="Times New Roman"/>
              </a:rPr>
              <a:t>ru</a:t>
            </a:r>
            <a:r>
              <a:rPr sz="2800" spc="16" dirty="0" err="1" smtClean="0">
                <a:latin typeface="Times New Roman"/>
                <a:cs typeface="Times New Roman"/>
              </a:rPr>
              <a:t>m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lang="pt-BR" sz="2800" spc="5" dirty="0" err="1">
                <a:latin typeface="Times New Roman"/>
                <a:cs typeface="Times New Roman"/>
              </a:rPr>
              <a:t>ç</a:t>
            </a:r>
            <a:r>
              <a:rPr lang="pt-BR" sz="2800" spc="5" dirty="0" err="1" smtClean="0">
                <a:latin typeface="Times New Roman"/>
                <a:cs typeface="Times New Roman"/>
              </a:rPr>
              <a:t>ão</a:t>
            </a:r>
            <a:r>
              <a:rPr sz="2800" spc="22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ob</a:t>
            </a:r>
            <a:r>
              <a:rPr sz="2800" spc="16" dirty="0" smtClean="0">
                <a:latin typeface="Times New Roman"/>
                <a:cs typeface="Times New Roman"/>
              </a:rPr>
              <a:t>j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07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lang="pt-BR" sz="2800" spc="0" dirty="0" smtClean="0">
                <a:latin typeface="Times New Roman"/>
                <a:cs typeface="Times New Roman"/>
              </a:rPr>
              <a:t>a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ce</a:t>
            </a:r>
            <a:r>
              <a:rPr sz="2800" spc="0" dirty="0" err="1" smtClean="0">
                <a:latin typeface="Times New Roman"/>
                <a:cs typeface="Times New Roman"/>
              </a:rPr>
              <a:t>rta</a:t>
            </a:r>
            <a:r>
              <a:rPr sz="2800" spc="20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  <a:p>
            <a:pPr marL="756418" marR="265874" indent="-286518">
              <a:lnSpc>
                <a:spcPct val="100041"/>
              </a:lnSpc>
              <a:spcBef>
                <a:spcPts val="669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x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plo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lg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1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20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–</a:t>
            </a:r>
            <a:r>
              <a:rPr sz="2400" spc="24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qu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 </a:t>
            </a:r>
            <a:r>
              <a:rPr sz="2400" spc="262" dirty="0" smtClean="0">
                <a:latin typeface="Times New Roman"/>
                <a:cs typeface="Times New Roman"/>
              </a:rPr>
              <a:t> </a:t>
            </a:r>
            <a:r>
              <a:rPr sz="2400" spc="-11" dirty="0" smtClean="0">
                <a:latin typeface="Times New Roman"/>
                <a:cs typeface="Times New Roman"/>
              </a:rPr>
              <a:t>a</a:t>
            </a:r>
            <a:r>
              <a:rPr sz="2400" spc="-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0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lang="pt-BR" sz="2400" spc="486" dirty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756418" marR="737373" indent="-286518">
              <a:lnSpc>
                <a:spcPct val="100041"/>
              </a:lnSpc>
              <a:spcBef>
                <a:spcPts val="567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x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plo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6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x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V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4" dirty="0" err="1" smtClean="0">
                <a:latin typeface="Times New Roman"/>
                <a:cs typeface="Times New Roman"/>
              </a:rPr>
              <a:t>j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(</a:t>
            </a:r>
            <a:r>
              <a:rPr lang="pt-BR" sz="2400" spc="-4" dirty="0">
                <a:latin typeface="Times New Roman"/>
                <a:cs typeface="Times New Roman"/>
              </a:rPr>
              <a:t>PCV</a:t>
            </a:r>
            <a:r>
              <a:rPr sz="2400" spc="-4" dirty="0">
                <a:latin typeface="Times New Roman"/>
                <a:cs typeface="Times New Roman"/>
              </a:rPr>
              <a:t>): </a:t>
            </a:r>
            <a:r>
              <a:rPr lang="pt-BR" sz="2400" spc="-4" dirty="0">
                <a:latin typeface="Times New Roman"/>
                <a:cs typeface="Times New Roman"/>
              </a:rPr>
              <a:t>determinar a menor rota para percorrer uma série de cidades (visitando uma única vez cada uma delas), retornando à cidade de origem.</a:t>
            </a:r>
            <a:endParaRPr lang="pt-BR" sz="2400" spc="-4" dirty="0">
              <a:latin typeface="Times New Roman"/>
              <a:cs typeface="Times New Roman"/>
            </a:endParaRPr>
          </a:p>
          <a:p>
            <a:pPr marL="1213618" marR="737373" lvl="1" indent="-286518">
              <a:lnSpc>
                <a:spcPct val="100041"/>
              </a:lnSpc>
              <a:spcBef>
                <a:spcPts val="567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lang="pt-BR" sz="2000" spc="4" dirty="0" smtClean="0">
                <a:latin typeface="Times New Roman"/>
                <a:cs typeface="Times New Roman"/>
              </a:rPr>
              <a:t>Q</a:t>
            </a:r>
            <a:r>
              <a:rPr sz="2000" spc="4" dirty="0" err="1" smtClean="0">
                <a:latin typeface="Times New Roman"/>
                <a:cs typeface="Times New Roman"/>
              </a:rPr>
              <a:t>u</a:t>
            </a:r>
            <a:r>
              <a:rPr sz="2000" spc="0" dirty="0" err="1" smtClean="0">
                <a:latin typeface="Times New Roman"/>
                <a:cs typeface="Times New Roman"/>
              </a:rPr>
              <a:t>a</a:t>
            </a:r>
            <a:r>
              <a:rPr sz="2000" spc="4" dirty="0" err="1" smtClean="0">
                <a:latin typeface="Times New Roman"/>
                <a:cs typeface="Times New Roman"/>
              </a:rPr>
              <a:t>i</a:t>
            </a:r>
            <a:r>
              <a:rPr sz="2000" spc="0" dirty="0" err="1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e</a:t>
            </a:r>
            <a:r>
              <a:rPr sz="2000" spc="4" dirty="0" err="1" smtClean="0">
                <a:latin typeface="Times New Roman"/>
                <a:cs typeface="Times New Roman"/>
              </a:rPr>
              <a:t>l</a:t>
            </a:r>
            <a:r>
              <a:rPr sz="2000" spc="-4" dirty="0" err="1" smtClean="0">
                <a:latin typeface="Times New Roman"/>
                <a:cs typeface="Times New Roman"/>
              </a:rPr>
              <a:t>e</a:t>
            </a:r>
            <a:r>
              <a:rPr sz="2000" spc="0" dirty="0" err="1" smtClean="0">
                <a:latin typeface="Times New Roman"/>
                <a:cs typeface="Times New Roman"/>
              </a:rPr>
              <a:t>m</a:t>
            </a:r>
            <a:r>
              <a:rPr sz="2000" spc="-4" dirty="0" err="1" smtClean="0">
                <a:latin typeface="Times New Roman"/>
                <a:cs typeface="Times New Roman"/>
              </a:rPr>
              <a:t>e</a:t>
            </a:r>
            <a:r>
              <a:rPr sz="2000" spc="4" dirty="0" err="1" smtClean="0">
                <a:latin typeface="Times New Roman"/>
                <a:cs typeface="Times New Roman"/>
              </a:rPr>
              <a:t>n</a:t>
            </a:r>
            <a:r>
              <a:rPr sz="2000" spc="0" dirty="0" err="1" smtClean="0">
                <a:latin typeface="Times New Roman"/>
                <a:cs typeface="Times New Roman"/>
              </a:rPr>
              <a:t>t</a:t>
            </a:r>
            <a:r>
              <a:rPr sz="2000" spc="4" dirty="0" err="1" smtClean="0">
                <a:latin typeface="Times New Roman"/>
                <a:cs typeface="Times New Roman"/>
              </a:rPr>
              <a:t>o</a:t>
            </a:r>
            <a:r>
              <a:rPr sz="2000" spc="0" dirty="0" err="1" smtClean="0">
                <a:latin typeface="Times New Roman"/>
                <a:cs typeface="Times New Roman"/>
              </a:rPr>
              <a:t>s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4" dirty="0" err="1" smtClean="0">
                <a:latin typeface="Times New Roman"/>
                <a:cs typeface="Times New Roman"/>
              </a:rPr>
              <a:t>o</a:t>
            </a:r>
            <a:r>
              <a:rPr sz="2000" spc="-4" dirty="0" err="1" smtClean="0">
                <a:latin typeface="Times New Roman"/>
                <a:cs typeface="Times New Roman"/>
              </a:rPr>
              <a:t>c</a:t>
            </a:r>
            <a:r>
              <a:rPr sz="2000" spc="4" dirty="0" err="1" smtClean="0">
                <a:latin typeface="Times New Roman"/>
                <a:cs typeface="Times New Roman"/>
              </a:rPr>
              <a:t>o</a:t>
            </a:r>
            <a:r>
              <a:rPr sz="2000" spc="0" dirty="0" err="1" smtClean="0">
                <a:latin typeface="Times New Roman"/>
                <a:cs typeface="Times New Roman"/>
              </a:rPr>
              <a:t>rr</a:t>
            </a:r>
            <a:r>
              <a:rPr sz="2000" spc="-4" dirty="0" err="1" smtClean="0">
                <a:latin typeface="Times New Roman"/>
                <a:cs typeface="Times New Roman"/>
              </a:rPr>
              <a:t>e</a:t>
            </a:r>
            <a:r>
              <a:rPr sz="2000" spc="0" dirty="0" err="1" smtClean="0">
                <a:latin typeface="Times New Roman"/>
                <a:cs typeface="Times New Roman"/>
              </a:rPr>
              <a:t>m</a:t>
            </a:r>
            <a:r>
              <a:rPr sz="2000" spc="24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ó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5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54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501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lang="pt-BR" sz="2000" spc="0" dirty="0" smtClean="0">
                <a:latin typeface="Times New Roman"/>
                <a:cs typeface="Times New Roman"/>
              </a:rPr>
              <a:t>?</a:t>
            </a:r>
            <a:endParaRPr sz="2000" dirty="0">
              <a:latin typeface="Times New Roman"/>
              <a:cs typeface="Times New Roman"/>
            </a:endParaRPr>
          </a:p>
          <a:p>
            <a:pPr marL="355599" marR="714116" indent="-342899">
              <a:lnSpc>
                <a:spcPct val="100328"/>
              </a:lnSpc>
              <a:spcBef>
                <a:spcPts val="709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ste</a:t>
            </a:r>
            <a:r>
              <a:rPr sz="2800" spc="557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14" dirty="0" err="1" smtClean="0">
                <a:latin typeface="Times New Roman"/>
                <a:cs typeface="Times New Roman"/>
              </a:rPr>
              <a:t>b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em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lang="pt-BR" sz="2800" spc="9" dirty="0" smtClean="0">
                <a:latin typeface="Times New Roman"/>
                <a:cs typeface="Times New Roman"/>
              </a:rPr>
              <a:t>são</a:t>
            </a:r>
            <a:r>
              <a:rPr sz="2800" spc="67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-5" dirty="0" smtClean="0">
                <a:latin typeface="Times New Roman"/>
                <a:cs typeface="Times New Roman"/>
              </a:rPr>
              <a:t>x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11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0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com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ções</a:t>
            </a:r>
            <a:endParaRPr sz="2800" dirty="0">
              <a:latin typeface="Times New Roman"/>
              <a:cs typeface="Times New Roman"/>
            </a:endParaRPr>
          </a:p>
          <a:p>
            <a:pPr marL="756418" marR="55074" indent="-286518">
              <a:lnSpc>
                <a:spcPct val="96016"/>
              </a:lnSpc>
              <a:spcBef>
                <a:spcPts val="430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x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n</a:t>
            </a:r>
            <a:r>
              <a:rPr sz="2500" spc="222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v</a:t>
            </a:r>
            <a:r>
              <a:rPr sz="2400" spc="0" dirty="0" err="1" smtClean="0">
                <a:latin typeface="Times New Roman"/>
                <a:cs typeface="Times New Roman"/>
              </a:rPr>
              <a:t>ar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á</a:t>
            </a:r>
            <a:r>
              <a:rPr sz="2400" spc="4" dirty="0" err="1" smtClean="0">
                <a:latin typeface="Times New Roman"/>
                <a:cs typeface="Times New Roman"/>
              </a:rPr>
              <a:t>v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5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lang="pt-BR" sz="2400" spc="0" dirty="0" smtClean="0">
                <a:latin typeface="Times New Roman"/>
                <a:cs typeface="Times New Roman"/>
              </a:rPr>
              <a:t>ã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8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16" dirty="0" err="1" smtClean="0">
                <a:latin typeface="Times New Roman"/>
                <a:cs typeface="Times New Roman"/>
              </a:rPr>
              <a:t>e</a:t>
            </a:r>
            <a:r>
              <a:rPr sz="2400" spc="5" dirty="0" err="1" smtClean="0">
                <a:latin typeface="Times New Roman"/>
                <a:cs typeface="Times New Roman"/>
              </a:rPr>
              <a:t>p</a:t>
            </a:r>
            <a:r>
              <a:rPr sz="2400" spc="-16" dirty="0" err="1" smtClean="0">
                <a:latin typeface="Times New Roman"/>
                <a:cs typeface="Times New Roman"/>
              </a:rPr>
              <a:t>r</a:t>
            </a:r>
            <a:r>
              <a:rPr sz="2400" spc="-5" dirty="0" err="1" smtClean="0">
                <a:latin typeface="Times New Roman"/>
                <a:cs typeface="Times New Roman"/>
              </a:rPr>
              <a:t>ese</a:t>
            </a:r>
            <a:r>
              <a:rPr sz="2400" spc="5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-5" dirty="0" err="1" smtClean="0">
                <a:latin typeface="Times New Roman"/>
                <a:cs typeface="Times New Roman"/>
              </a:rPr>
              <a:t>ção</a:t>
            </a:r>
            <a:r>
              <a:rPr sz="2400" spc="113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0" dirty="0" err="1" smtClean="0">
                <a:latin typeface="Times New Roman"/>
                <a:cs typeface="Times New Roman"/>
              </a:rPr>
              <a:t>rá</a:t>
            </a:r>
            <a:r>
              <a:rPr sz="2400" spc="13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is</a:t>
            </a:r>
            <a:r>
              <a:rPr sz="2400" spc="0" dirty="0" smtClean="0">
                <a:latin typeface="Times New Roman"/>
                <a:cs typeface="Times New Roman"/>
              </a:rPr>
              <a:t>ta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1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n</a:t>
            </a:r>
            <a:r>
              <a:rPr sz="2500" spc="21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Arra</a:t>
            </a:r>
            <a:r>
              <a:rPr sz="2400" spc="9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j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1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n</a:t>
            </a:r>
            <a:r>
              <a:rPr sz="2500" spc="21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633191"/>
            <a:ext cx="733903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95"/>
              </a:lnSpc>
              <a:spcBef>
                <a:spcPts val="209"/>
              </a:spcBef>
            </a:pPr>
            <a:r>
              <a:rPr sz="4000" spc="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0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pr</a:t>
            </a:r>
            <a:r>
              <a:rPr sz="40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0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0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000" spc="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ções</a:t>
            </a:r>
            <a:r>
              <a:rPr sz="4000" spc="24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por</a:t>
            </a:r>
            <a:r>
              <a:rPr sz="4000" spc="726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ut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2" y="2567233"/>
            <a:ext cx="9370067" cy="42473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53263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800" spc="-4" dirty="0" smtClean="0">
                <a:latin typeface="Times New Roman"/>
                <a:cs typeface="Times New Roman"/>
              </a:rPr>
              <a:t>Duas formas de codificar a permutação:</a:t>
            </a:r>
          </a:p>
          <a:p>
            <a:pPr marL="755650" marR="53263" lvl="1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400" spc="-4" dirty="0" smtClean="0">
                <a:latin typeface="Times New Roman"/>
                <a:cs typeface="Times New Roman"/>
              </a:rPr>
              <a:t>Dado 4 cidades [A, B, C, D] e a permutação [3, 1, 2, 4] podemos</a:t>
            </a:r>
          </a:p>
          <a:p>
            <a:pPr marL="1212850" marR="53263" lvl="2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Ver o i-</a:t>
            </a:r>
            <a:r>
              <a:rPr lang="pt-BR" sz="2400" dirty="0" err="1" smtClean="0">
                <a:latin typeface="Times New Roman"/>
                <a:cs typeface="Times New Roman"/>
              </a:rPr>
              <a:t>ésimo</a:t>
            </a:r>
            <a:r>
              <a:rPr lang="pt-BR" sz="2400" dirty="0" smtClean="0">
                <a:latin typeface="Times New Roman"/>
                <a:cs typeface="Times New Roman"/>
              </a:rPr>
              <a:t> elemento da representação como o evento que ocorre nesse lugar na sequência (i-</a:t>
            </a:r>
            <a:r>
              <a:rPr lang="pt-BR" sz="2400" dirty="0" err="1" smtClean="0">
                <a:latin typeface="Times New Roman"/>
                <a:cs typeface="Times New Roman"/>
              </a:rPr>
              <a:t>ésimo</a:t>
            </a:r>
            <a:r>
              <a:rPr lang="pt-BR" sz="2400" dirty="0" smtClean="0">
                <a:latin typeface="Times New Roman"/>
                <a:cs typeface="Times New Roman"/>
              </a:rPr>
              <a:t> destino visitado)</a:t>
            </a:r>
          </a:p>
          <a:p>
            <a:pPr marL="1670050" marR="53263" lvl="3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R.: [C, A, B, D]</a:t>
            </a:r>
          </a:p>
          <a:p>
            <a:pPr marL="1212850" marR="53263" lvl="2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endParaRPr lang="pt-BR" sz="2400" dirty="0">
              <a:latin typeface="Times New Roman"/>
              <a:cs typeface="Times New Roman"/>
            </a:endParaRPr>
          </a:p>
          <a:p>
            <a:pPr marL="1212850" marR="53263" lvl="2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Ver o valor do i-</a:t>
            </a:r>
            <a:r>
              <a:rPr lang="pt-BR" sz="2400" dirty="0" err="1" smtClean="0">
                <a:latin typeface="Times New Roman"/>
                <a:cs typeface="Times New Roman"/>
              </a:rPr>
              <a:t>ésimo</a:t>
            </a:r>
            <a:r>
              <a:rPr lang="pt-BR" sz="2400" dirty="0" smtClean="0">
                <a:latin typeface="Times New Roman"/>
                <a:cs typeface="Times New Roman"/>
              </a:rPr>
              <a:t> elemento como a posição na sequência na qual o i-</a:t>
            </a:r>
            <a:r>
              <a:rPr lang="pt-BR" sz="2400" dirty="0" err="1" smtClean="0">
                <a:latin typeface="Times New Roman"/>
                <a:cs typeface="Times New Roman"/>
              </a:rPr>
              <a:t>ésimo</a:t>
            </a:r>
            <a:r>
              <a:rPr lang="pt-BR" sz="2400" dirty="0" smtClean="0">
                <a:latin typeface="Times New Roman"/>
                <a:cs typeface="Times New Roman"/>
              </a:rPr>
              <a:t> evento ocorre.</a:t>
            </a:r>
          </a:p>
          <a:p>
            <a:pPr marL="1670050" marR="53263" lvl="3" indent="-285750">
              <a:lnSpc>
                <a:spcPts val="3025"/>
              </a:lnSpc>
              <a:spcBef>
                <a:spcPts val="151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Times New Roman"/>
                <a:cs typeface="Times New Roman"/>
              </a:rPr>
              <a:t>R.: [B, C, A, D] 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94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34746" y="2439146"/>
            <a:ext cx="3956304" cy="4875276"/>
          </a:xfrm>
          <a:custGeom>
            <a:avLst/>
            <a:gdLst/>
            <a:ahLst/>
            <a:cxnLst/>
            <a:rect l="l" t="t" r="r" b="b"/>
            <a:pathLst>
              <a:path w="3956304" h="4875276">
                <a:moveTo>
                  <a:pt x="0" y="0"/>
                </a:moveTo>
                <a:lnTo>
                  <a:pt x="0" y="4875276"/>
                </a:lnTo>
                <a:lnTo>
                  <a:pt x="3956304" y="4875276"/>
                </a:lnTo>
                <a:lnTo>
                  <a:pt x="395630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334000" y="2438400"/>
            <a:ext cx="3957828" cy="4876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985263" y="1023591"/>
            <a:ext cx="6472937" cy="1142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123" algn="ctr">
              <a:lnSpc>
                <a:spcPts val="4275"/>
              </a:lnSpc>
              <a:spcBef>
                <a:spcPts val="213"/>
              </a:spcBef>
            </a:pP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pr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0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0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0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0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por permutação Caixeiro Viajante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33" y="2444327"/>
            <a:ext cx="178060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60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obl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ma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93133" y="2867348"/>
            <a:ext cx="2425747" cy="3475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735"/>
              </a:lnSpc>
              <a:spcBef>
                <a:spcPts val="136"/>
              </a:spcBef>
              <a:buFont typeface="Arial" panose="020B0604020202020204" pitchFamily="34" charset="0"/>
              <a:buChar char="•"/>
            </a:pP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36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n</a:t>
            </a:r>
            <a:r>
              <a:rPr sz="2500" spc="222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3133" y="3320626"/>
            <a:ext cx="456760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indent="-285750">
              <a:lnSpc>
                <a:spcPts val="260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5" dirty="0" err="1" smtClean="0">
                <a:latin typeface="Times New Roman"/>
                <a:cs typeface="Times New Roman"/>
              </a:rPr>
              <a:t>n</a:t>
            </a:r>
            <a:r>
              <a:rPr sz="2400" spc="-5" dirty="0" err="1" smtClean="0">
                <a:latin typeface="Times New Roman"/>
                <a:cs typeface="Times New Roman"/>
              </a:rPr>
              <a:t>c</a:t>
            </a:r>
            <a:r>
              <a:rPr sz="2400" spc="5" dirty="0" err="1" smtClean="0">
                <a:latin typeface="Times New Roman"/>
                <a:cs typeface="Times New Roman"/>
              </a:rPr>
              <a:t>on</a:t>
            </a:r>
            <a:r>
              <a:rPr sz="2400" spc="0" dirty="0" err="1" smtClean="0">
                <a:latin typeface="Times New Roman"/>
                <a:cs typeface="Times New Roman"/>
              </a:rPr>
              <a:t>trar</a:t>
            </a:r>
            <a:r>
              <a:rPr sz="2400" spc="-3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26" dirty="0" smtClean="0">
                <a:latin typeface="Times New Roman"/>
                <a:cs typeface="Times New Roman"/>
              </a:rPr>
              <a:t> </a:t>
            </a:r>
            <a:r>
              <a:rPr sz="2400" i="1" spc="0" dirty="0" smtClean="0">
                <a:latin typeface="Times New Roman"/>
                <a:cs typeface="Times New Roman"/>
              </a:rPr>
              <a:t>t</a:t>
            </a:r>
            <a:r>
              <a:rPr sz="2400" i="1" spc="-4" dirty="0" smtClean="0">
                <a:latin typeface="Times New Roman"/>
                <a:cs typeface="Times New Roman"/>
              </a:rPr>
              <a:t>o</a:t>
            </a:r>
            <a:r>
              <a:rPr sz="2400" i="1" spc="4" dirty="0" smtClean="0">
                <a:latin typeface="Times New Roman"/>
                <a:cs typeface="Times New Roman"/>
              </a:rPr>
              <a:t>u</a:t>
            </a:r>
            <a:r>
              <a:rPr sz="2400" i="1" spc="0" dirty="0" smtClean="0">
                <a:latin typeface="Times New Roman"/>
                <a:cs typeface="Times New Roman"/>
              </a:rPr>
              <a:t>r</a:t>
            </a:r>
            <a:r>
              <a:rPr sz="2400" spc="564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pl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lang="pt-BR" sz="2400" spc="0" dirty="0" smtClean="0">
                <a:latin typeface="Times New Roman"/>
                <a:cs typeface="Times New Roman"/>
              </a:rPr>
              <a:t> entre 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33" y="3684862"/>
            <a:ext cx="4844641" cy="20096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6418" marR="48319">
              <a:lnSpc>
                <a:spcPts val="261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298450" marR="48319" indent="-285750">
              <a:lnSpc>
                <a:spcPct val="95825"/>
              </a:lnSpc>
              <a:spcBef>
                <a:spcPts val="565"/>
              </a:spcBef>
              <a:buFont typeface="Arial" panose="020B0604020202020204" pitchFamily="34" charset="0"/>
              <a:buChar char="•"/>
            </a:pPr>
            <a:r>
              <a:rPr sz="2400" spc="0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d</a:t>
            </a:r>
            <a:r>
              <a:rPr sz="2400" spc="4" dirty="0" err="1" smtClean="0">
                <a:latin typeface="Times New Roman"/>
                <a:cs typeface="Times New Roman"/>
              </a:rPr>
              <a:t>ifi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  <a:p>
            <a:pPr marL="755649" indent="-285750">
              <a:lnSpc>
                <a:spcPct val="95825"/>
              </a:lnSpc>
              <a:spcBef>
                <a:spcPts val="590"/>
              </a:spcBef>
              <a:buFont typeface="Arial" panose="020B0604020202020204" pitchFamily="34" charset="0"/>
              <a:buChar char="•"/>
            </a:pP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ó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4" dirty="0" err="1" smtClean="0">
                <a:latin typeface="Times New Roman"/>
                <a:cs typeface="Times New Roman"/>
              </a:rPr>
              <a:t>ul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59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1,</a:t>
            </a:r>
            <a:r>
              <a:rPr sz="2400" spc="38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2,</a:t>
            </a:r>
            <a:r>
              <a:rPr sz="2400" spc="39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…</a:t>
            </a:r>
            <a:r>
              <a:rPr sz="2400" spc="26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265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n</a:t>
            </a:r>
            <a:endParaRPr sz="2500" dirty="0">
              <a:latin typeface="Times New Roman"/>
              <a:cs typeface="Times New Roman"/>
            </a:endParaRPr>
          </a:p>
          <a:p>
            <a:pPr marL="756418" marR="178595" indent="-286518">
              <a:lnSpc>
                <a:spcPct val="99562"/>
              </a:lnSpc>
              <a:spcBef>
                <a:spcPts val="674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400" spc="0" dirty="0" smtClean="0">
                <a:latin typeface="Times New Roman"/>
                <a:cs typeface="Times New Roman"/>
              </a:rPr>
              <a:t>Um</a:t>
            </a:r>
            <a:r>
              <a:rPr sz="2400" spc="135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ou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6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pl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331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ma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5" dirty="0" err="1" smtClean="0">
                <a:latin typeface="Times New Roman"/>
                <a:cs typeface="Times New Roman"/>
              </a:rPr>
              <a:t>p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rm</a:t>
            </a:r>
            <a:r>
              <a:rPr sz="2400" spc="-5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-5" dirty="0" err="1" smtClean="0">
                <a:latin typeface="Times New Roman"/>
                <a:cs typeface="Times New Roman"/>
              </a:rPr>
              <a:t>ção</a:t>
            </a:r>
            <a:r>
              <a:rPr sz="2400" spc="17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e.g</a:t>
            </a:r>
            <a:r>
              <a:rPr sz="2400" spc="0" dirty="0" smtClean="0">
                <a:latin typeface="Times New Roman"/>
                <a:cs typeface="Times New Roman"/>
              </a:rPr>
              <a:t>. </a:t>
            </a:r>
            <a:r>
              <a:rPr sz="2400" spc="22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28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r>
              <a:rPr sz="2400" spc="18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4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79651" y="5730070"/>
            <a:ext cx="124892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[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4" dirty="0" smtClean="0">
                <a:latin typeface="Times New Roman"/>
                <a:cs typeface="Times New Roman"/>
              </a:rPr>
              <a:t>,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r>
              <a:rPr sz="2400" spc="4" dirty="0" smtClean="0">
                <a:latin typeface="Times New Roman"/>
                <a:cs typeface="Times New Roman"/>
              </a:rPr>
              <a:t>,</a:t>
            </a:r>
            <a:r>
              <a:rPr sz="2400" spc="0" dirty="0" smtClean="0">
                <a:latin typeface="Times New Roman"/>
                <a:cs typeface="Times New Roman"/>
              </a:rPr>
              <a:t>3</a:t>
            </a:r>
            <a:r>
              <a:rPr sz="2400" spc="4" dirty="0" smtClean="0">
                <a:latin typeface="Times New Roman"/>
                <a:cs typeface="Times New Roman"/>
              </a:rPr>
              <a:t>,</a:t>
            </a:r>
            <a:r>
              <a:rPr sz="2400" spc="0" dirty="0" smtClean="0">
                <a:latin typeface="Times New Roman"/>
                <a:cs typeface="Times New Roman"/>
              </a:rPr>
              <a:t>4]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14600" y="5730070"/>
            <a:ext cx="40568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1800" y="5730070"/>
            <a:ext cx="136480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[</a:t>
            </a:r>
            <a:r>
              <a:rPr sz="2400" spc="0" dirty="0" smtClean="0">
                <a:latin typeface="Times New Roman"/>
                <a:cs typeface="Times New Roman"/>
              </a:rPr>
              <a:t>3</a:t>
            </a:r>
            <a:r>
              <a:rPr sz="2400" spc="4" dirty="0" smtClean="0">
                <a:latin typeface="Times New Roman"/>
                <a:cs typeface="Times New Roman"/>
              </a:rPr>
              <a:t>,</a:t>
            </a:r>
            <a:r>
              <a:rPr sz="2400" spc="0" dirty="0" smtClean="0">
                <a:latin typeface="Times New Roman"/>
                <a:cs typeface="Times New Roman"/>
              </a:rPr>
              <a:t>4</a:t>
            </a:r>
            <a:r>
              <a:rPr sz="2400" spc="4" dirty="0" smtClean="0">
                <a:latin typeface="Times New Roman"/>
                <a:cs typeface="Times New Roman"/>
              </a:rPr>
              <a:t>,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r>
              <a:rPr sz="2400" spc="4" dirty="0" smtClean="0">
                <a:latin typeface="Times New Roman"/>
                <a:cs typeface="Times New Roman"/>
              </a:rPr>
              <a:t>,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-4" dirty="0" smtClean="0">
                <a:latin typeface="Times New Roman"/>
                <a:cs typeface="Times New Roman"/>
              </a:rPr>
              <a:t>]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6168981"/>
            <a:ext cx="4470804" cy="766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53543" indent="-285750">
              <a:lnSpc>
                <a:spcPts val="261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sz="2400" spc="-4" dirty="0" err="1" smtClean="0">
                <a:latin typeface="Times New Roman"/>
                <a:cs typeface="Times New Roman"/>
              </a:rPr>
              <a:t>Es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sc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6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  <a:p>
            <a:pPr marL="355599">
              <a:lnSpc>
                <a:spcPts val="2750"/>
              </a:lnSpc>
              <a:spcBef>
                <a:spcPts val="679"/>
              </a:spcBef>
            </a:pP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ara</a:t>
            </a:r>
            <a:r>
              <a:rPr sz="3600" spc="126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30</a:t>
            </a:r>
            <a:r>
              <a:rPr sz="3600" spc="370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-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x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30!</a:t>
            </a:r>
            <a:r>
              <a:rPr sz="3600" spc="352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≈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33" y="6968373"/>
            <a:ext cx="664094" cy="333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2400" dirty="0" smtClean="0">
                <a:latin typeface="Times New Roman"/>
                <a:cs typeface="Times New Roman"/>
              </a:rPr>
              <a:t>10</a:t>
            </a:r>
            <a:r>
              <a:rPr sz="2400" spc="14" baseline="25364" dirty="0" smtClean="0">
                <a:latin typeface="Times New Roman"/>
                <a:cs typeface="Times New Roman"/>
              </a:rPr>
              <a:t>3</a:t>
            </a:r>
            <a:r>
              <a:rPr sz="2400" spc="0" baseline="25364" dirty="0" smtClean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67681" y="6972129"/>
            <a:ext cx="204343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rs </a:t>
            </a:r>
            <a:r>
              <a:rPr sz="2400" spc="95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po</a:t>
            </a:r>
            <a:r>
              <a:rPr sz="2400" spc="-4" dirty="0" err="1" smtClean="0">
                <a:latin typeface="Times New Roman"/>
                <a:cs typeface="Times New Roman"/>
              </a:rPr>
              <a:t>ss</a:t>
            </a:r>
            <a:r>
              <a:rPr lang="pt-BR" sz="2400" spc="4" dirty="0" smtClean="0">
                <a:latin typeface="Times New Roman"/>
                <a:cs typeface="Times New Roman"/>
              </a:rPr>
              <a:t>í</a:t>
            </a:r>
            <a:r>
              <a:rPr sz="2400" spc="4" dirty="0" err="1" smtClean="0">
                <a:latin typeface="Times New Roman"/>
                <a:cs typeface="Times New Roman"/>
              </a:rPr>
              <a:t>v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915158" y="910538"/>
            <a:ext cx="6390641" cy="12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Op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era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ore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Mutação para Permutações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3" y="2574575"/>
            <a:ext cx="849659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ts val="3404"/>
              </a:lnSpc>
              <a:spcBef>
                <a:spcPts val="170"/>
              </a:spcBef>
              <a:buFont typeface="Arial" panose="020B0604020202020204" pitchFamily="34" charset="0"/>
              <a:buChar char="•"/>
            </a:pPr>
            <a:r>
              <a:rPr sz="3200" spc="4" dirty="0" err="1" smtClean="0">
                <a:latin typeface="Times New Roman"/>
                <a:cs typeface="Times New Roman"/>
              </a:rPr>
              <a:t>O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32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pe</a:t>
            </a:r>
            <a:r>
              <a:rPr sz="3200" spc="-16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-11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0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5" dirty="0" err="1" smtClean="0">
                <a:latin typeface="Times New Roman"/>
                <a:cs typeface="Times New Roman"/>
              </a:rPr>
              <a:t>u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5" dirty="0" err="1" smtClean="0">
                <a:latin typeface="Times New Roman"/>
                <a:cs typeface="Times New Roman"/>
              </a:rPr>
              <a:t>ção</a:t>
            </a:r>
            <a:r>
              <a:rPr sz="3200" spc="168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“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”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832" y="3125014"/>
            <a:ext cx="6588767" cy="3695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nduz</a:t>
            </a:r>
            <a:r>
              <a:rPr sz="3200" spc="0" dirty="0" err="1" smtClean="0">
                <a:latin typeface="Times New Roman"/>
                <a:cs typeface="Times New Roman"/>
              </a:rPr>
              <a:t>ir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à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ol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lang="pt-BR" sz="3200" spc="-4" dirty="0" err="1" smtClean="0">
                <a:latin typeface="Times New Roman"/>
                <a:cs typeface="Times New Roman"/>
              </a:rPr>
              <a:t>ções</a:t>
            </a:r>
            <a:r>
              <a:rPr lang="pt-BR" sz="3200" spc="-4" dirty="0" smtClean="0">
                <a:latin typeface="Times New Roman"/>
                <a:cs typeface="Times New Roman"/>
              </a:rPr>
              <a:t> inadmissíveis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2" y="3611198"/>
            <a:ext cx="9293867" cy="28947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5649" indent="-285750">
              <a:lnSpc>
                <a:spcPts val="3185"/>
              </a:lnSpc>
              <a:spcBef>
                <a:spcPts val="159"/>
              </a:spcBef>
              <a:buFont typeface="Arial" panose="020B0604020202020204" pitchFamily="34" charset="0"/>
              <a:buChar char="•"/>
            </a:pP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-4" dirty="0" err="1" smtClean="0">
                <a:latin typeface="Times New Roman"/>
                <a:cs typeface="Times New Roman"/>
              </a:rPr>
              <a:t>x</a:t>
            </a:r>
            <a:r>
              <a:rPr sz="2800" spc="4" dirty="0" err="1" smtClean="0">
                <a:latin typeface="Times New Roman"/>
                <a:cs typeface="Times New Roman"/>
              </a:rPr>
              <a:t>emp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14" dirty="0" err="1" smtClean="0">
                <a:latin typeface="Times New Roman"/>
                <a:cs typeface="Times New Roman"/>
              </a:rPr>
              <a:t>ção</a:t>
            </a:r>
            <a:r>
              <a:rPr sz="2800" spc="6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0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it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-</a:t>
            </a:r>
            <a:r>
              <a:rPr sz="2800" spc="300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f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z</a:t>
            </a:r>
            <a:r>
              <a:rPr sz="2800" spc="35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it</a:t>
            </a:r>
            <a:r>
              <a:rPr sz="2800" spc="164" dirty="0" smtClean="0">
                <a:latin typeface="Times New Roman"/>
                <a:cs typeface="Times New Roman"/>
              </a:rPr>
              <a:t> </a:t>
            </a:r>
            <a:r>
              <a:rPr sz="2950" spc="0" dirty="0" smtClean="0">
                <a:latin typeface="Times New Roman"/>
                <a:cs typeface="Times New Roman"/>
              </a:rPr>
              <a:t>i</a:t>
            </a:r>
            <a:r>
              <a:rPr sz="2950" spc="31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lang="pt-BR" sz="2800" spc="0" dirty="0" smtClean="0">
                <a:latin typeface="Times New Roman"/>
                <a:cs typeface="Times New Roman"/>
              </a:rPr>
              <a:t> j</a:t>
            </a:r>
            <a:endParaRPr sz="2800" dirty="0">
              <a:latin typeface="Times New Roman"/>
              <a:cs typeface="Times New Roman"/>
            </a:endParaRPr>
          </a:p>
          <a:p>
            <a:pPr marL="756409" marR="530928" indent="-286509">
              <a:lnSpc>
                <a:spcPct val="100041"/>
              </a:lnSpc>
              <a:spcBef>
                <a:spcPts val="632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-5" dirty="0" err="1" smtClean="0">
                <a:latin typeface="Times New Roman"/>
                <a:cs typeface="Times New Roman"/>
              </a:rPr>
              <a:t>x</a:t>
            </a:r>
            <a:r>
              <a:rPr sz="2800" spc="5" dirty="0" err="1" smtClean="0">
                <a:latin typeface="Times New Roman"/>
                <a:cs typeface="Times New Roman"/>
              </a:rPr>
              <a:t>ec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lang="pt-BR" sz="2800" spc="-5" dirty="0" err="1" smtClean="0">
                <a:latin typeface="Times New Roman"/>
                <a:cs typeface="Times New Roman"/>
              </a:rPr>
              <a:t>ção</a:t>
            </a:r>
            <a:r>
              <a:rPr sz="2800" spc="-2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ste</a:t>
            </a:r>
            <a:r>
              <a:rPr sz="2800" spc="378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ope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1" dirty="0" err="1" smtClean="0">
                <a:latin typeface="Times New Roman"/>
                <a:cs typeface="Times New Roman"/>
              </a:rPr>
              <a:t>a</a:t>
            </a:r>
            <a:r>
              <a:rPr sz="2800" spc="5" dirty="0" err="1" smtClean="0">
                <a:latin typeface="Times New Roman"/>
                <a:cs typeface="Times New Roman"/>
              </a:rPr>
              <a:t>do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1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pod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va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1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5" dirty="0" err="1" smtClean="0">
                <a:latin typeface="Times New Roman"/>
                <a:cs typeface="Times New Roman"/>
              </a:rPr>
              <a:t>ep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11" dirty="0" err="1" smtClean="0">
                <a:latin typeface="Times New Roman"/>
                <a:cs typeface="Times New Roman"/>
              </a:rPr>
              <a:t>t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lang="pt-BR" sz="2800" spc="5" dirty="0" err="1" smtClean="0">
                <a:latin typeface="Times New Roman"/>
                <a:cs typeface="Times New Roman"/>
              </a:rPr>
              <a:t>ção</a:t>
            </a:r>
            <a:r>
              <a:rPr sz="2800" spc="121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2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5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  <a:p>
            <a:pPr marL="355600" marR="890003" indent="-342900">
              <a:lnSpc>
                <a:spcPts val="3840"/>
              </a:lnSpc>
              <a:spcBef>
                <a:spcPts val="889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33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ili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5" dirty="0" err="1" smtClean="0">
                <a:latin typeface="Times New Roman"/>
                <a:cs typeface="Times New Roman"/>
              </a:rPr>
              <a:t>u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5" dirty="0" err="1" smtClean="0">
                <a:latin typeface="Times New Roman"/>
                <a:cs typeface="Times New Roman"/>
              </a:rPr>
              <a:t>ção</a:t>
            </a:r>
            <a:r>
              <a:rPr sz="3200" spc="16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-9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5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fl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624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5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-16" dirty="0" smtClean="0">
                <a:latin typeface="Times New Roman"/>
                <a:cs typeface="Times New Roman"/>
              </a:rPr>
              <a:t>c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4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pe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113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 a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li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648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19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 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1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g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gen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4393" y="6019799"/>
            <a:ext cx="8001000" cy="3901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456003" cy="30627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marR="57398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-4" dirty="0" err="1" smtClean="0">
                <a:latin typeface="Times New Roman"/>
                <a:cs typeface="Times New Roman"/>
              </a:rPr>
              <a:t>P</a:t>
            </a:r>
            <a:r>
              <a:rPr sz="3200" spc="4" dirty="0" err="1" smtClean="0">
                <a:latin typeface="Times New Roman"/>
                <a:cs typeface="Times New Roman"/>
              </a:rPr>
              <a:t>egu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228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gen</a:t>
            </a:r>
            <a:r>
              <a:rPr sz="3200" spc="-11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8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41"/>
              </a:lnSpc>
              <a:spcBef>
                <a:spcPts val="743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3200" spc="4" dirty="0" err="1" smtClean="0">
                <a:latin typeface="Times New Roman"/>
                <a:cs typeface="Times New Roman"/>
              </a:rPr>
              <a:t>M</a:t>
            </a:r>
            <a:r>
              <a:rPr sz="3200" spc="0" dirty="0" err="1" smtClean="0">
                <a:latin typeface="Times New Roman"/>
                <a:cs typeface="Times New Roman"/>
              </a:rPr>
              <a:t>ova</a:t>
            </a:r>
            <a:r>
              <a:rPr sz="3200" spc="16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12" dirty="0" smtClean="0">
                <a:latin typeface="Times New Roman"/>
                <a:cs typeface="Times New Roman"/>
              </a:rPr>
              <a:t> </a:t>
            </a:r>
            <a:r>
              <a:rPr sz="3200" spc="-5" dirty="0" err="1" smtClean="0">
                <a:latin typeface="Times New Roman"/>
                <a:cs typeface="Times New Roman"/>
              </a:rPr>
              <a:t>s</a:t>
            </a:r>
            <a:r>
              <a:rPr sz="3200" spc="5" dirty="0" err="1" smtClean="0">
                <a:latin typeface="Times New Roman"/>
                <a:cs typeface="Times New Roman"/>
              </a:rPr>
              <a:t>egund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15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gen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46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50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ó</a:t>
            </a:r>
            <a:r>
              <a:rPr sz="3200" spc="-14" dirty="0" err="1" smtClean="0">
                <a:latin typeface="Times New Roman"/>
                <a:cs typeface="Times New Roman"/>
              </a:rPr>
              <a:t>x</a:t>
            </a:r>
            <a:r>
              <a:rPr sz="3200" spc="0" dirty="0" err="1" smtClean="0">
                <a:latin typeface="Times New Roman"/>
                <a:cs typeface="Times New Roman"/>
              </a:rPr>
              <a:t>imo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lang="pt-BR" sz="3200" spc="0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omo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4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-9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st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1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cr</a:t>
            </a:r>
            <a:r>
              <a:rPr sz="3200" spc="0" dirty="0" err="1" smtClean="0">
                <a:latin typeface="Times New Roman"/>
                <a:cs typeface="Times New Roman"/>
              </a:rPr>
              <a:t>omo</a:t>
            </a:r>
            <a:r>
              <a:rPr sz="3200" spc="-4" dirty="0" err="1" smtClean="0">
                <a:latin typeface="Times New Roman"/>
                <a:cs typeface="Times New Roman"/>
              </a:rPr>
              <a:t>ss</a:t>
            </a:r>
            <a:r>
              <a:rPr sz="3200" spc="-9" dirty="0" err="1" smtClean="0">
                <a:latin typeface="Times New Roman"/>
                <a:cs typeface="Times New Roman"/>
              </a:rPr>
              <a:t>o</a:t>
            </a:r>
            <a:r>
              <a:rPr sz="3200" spc="0" dirty="0" err="1" smtClean="0">
                <a:latin typeface="Times New Roman"/>
                <a:cs typeface="Times New Roman"/>
              </a:rPr>
              <a:t>mo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23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al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  <a:p>
            <a:pPr marL="355600" marR="740976" indent="-342900">
              <a:lnSpc>
                <a:spcPct val="98958"/>
              </a:lnSpc>
              <a:spcBef>
                <a:spcPts val="1498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57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79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261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va</a:t>
            </a:r>
            <a:r>
              <a:rPr sz="3200" spc="16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maior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3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de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222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10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fo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j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7"/>
          <p:cNvSpPr txBox="1"/>
          <p:nvPr/>
        </p:nvSpPr>
        <p:spPr>
          <a:xfrm>
            <a:off x="1905000" y="1114503"/>
            <a:ext cx="7339032" cy="1077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95"/>
              </a:lnSpc>
              <a:spcBef>
                <a:spcPts val="209"/>
              </a:spcBef>
            </a:pPr>
            <a:r>
              <a:rPr lang="pt-BR" sz="4000" spc="5" dirty="0" smtClean="0">
                <a:solidFill>
                  <a:srgbClr val="323299"/>
                </a:solidFill>
                <a:latin typeface="Times New Roman"/>
                <a:cs typeface="Times New Roman"/>
              </a:rPr>
              <a:t>Mutação por Inserção para permutações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95393" y="5181599"/>
            <a:ext cx="8048244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35933" y="2574575"/>
            <a:ext cx="7312667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-4" dirty="0" err="1" smtClean="0">
                <a:latin typeface="Times New Roman"/>
                <a:cs typeface="Times New Roman"/>
              </a:rPr>
              <a:t>P</a:t>
            </a:r>
            <a:r>
              <a:rPr sz="3200" spc="4" dirty="0" err="1" smtClean="0">
                <a:latin typeface="Times New Roman"/>
                <a:cs typeface="Times New Roman"/>
              </a:rPr>
              <a:t>egu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228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gen</a:t>
            </a:r>
            <a:r>
              <a:rPr sz="3200" spc="-11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83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al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iam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lang="pt-BR" sz="3200" spc="0" dirty="0" smtClean="0">
                <a:latin typeface="Times New Roman"/>
                <a:cs typeface="Times New Roman"/>
              </a:rPr>
              <a:t> troque 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s</a:t>
            </a:r>
            <a:r>
              <a:rPr sz="4800" spc="4" baseline="-1811" dirty="0" err="1" smtClean="0">
                <a:latin typeface="Times New Roman"/>
                <a:cs typeface="Times New Roman"/>
              </a:rPr>
              <a:t>u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as</a:t>
            </a:r>
            <a:r>
              <a:rPr sz="4800" spc="0" baseline="-1811" dirty="0" smtClean="0">
                <a:latin typeface="Times New Roman"/>
                <a:cs typeface="Times New Roman"/>
              </a:rPr>
              <a:t> </a:t>
            </a:r>
            <a:r>
              <a:rPr sz="4800" spc="174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err="1" smtClean="0">
                <a:latin typeface="Times New Roman"/>
                <a:cs typeface="Times New Roman"/>
              </a:rPr>
              <a:t>p</a:t>
            </a:r>
            <a:r>
              <a:rPr sz="4800" spc="0" baseline="-1811" dirty="0" err="1" smtClean="0">
                <a:latin typeface="Times New Roman"/>
                <a:cs typeface="Times New Roman"/>
              </a:rPr>
              <a:t>o</a:t>
            </a:r>
            <a:r>
              <a:rPr sz="4800" spc="-14" baseline="-1811" dirty="0" err="1" smtClean="0">
                <a:latin typeface="Times New Roman"/>
                <a:cs typeface="Times New Roman"/>
              </a:rPr>
              <a:t>s</a:t>
            </a:r>
            <a:r>
              <a:rPr sz="4800" spc="0" baseline="-1811" dirty="0" err="1" smtClean="0">
                <a:latin typeface="Times New Roman"/>
                <a:cs typeface="Times New Roman"/>
              </a:rPr>
              <a:t>i</a:t>
            </a:r>
            <a:r>
              <a:rPr lang="pt-BR" sz="4800" spc="-4" baseline="-1811" dirty="0" err="1" smtClean="0">
                <a:latin typeface="Times New Roman"/>
                <a:cs typeface="Times New Roman"/>
              </a:rPr>
              <a:t>ções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3645947"/>
            <a:ext cx="7708183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3450"/>
              </a:lnSpc>
              <a:spcBef>
                <a:spcPts val="172"/>
              </a:spcBef>
              <a:buFont typeface="Arial" panose="020B0604020202020204" pitchFamily="34" charset="0"/>
              <a:buChar char="•"/>
            </a:pP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5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pe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112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-16" dirty="0" smtClean="0">
                <a:latin typeface="Times New Roman"/>
                <a:cs typeface="Times New Roman"/>
              </a:rPr>
              <a:t>r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va</a:t>
            </a:r>
            <a:r>
              <a:rPr sz="3200" spc="171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4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maior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3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  <a:p>
            <a:pPr marL="355599" marR="61036">
              <a:lnSpc>
                <a:spcPts val="3635"/>
              </a:lnSpc>
              <a:spcBef>
                <a:spcPts val="169"/>
              </a:spcBef>
            </a:pPr>
            <a:r>
              <a:rPr sz="4800" baseline="-1811" dirty="0" smtClean="0">
                <a:latin typeface="Times New Roman"/>
                <a:cs typeface="Times New Roman"/>
              </a:rPr>
              <a:t>a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-4" baseline="-1811" dirty="0" smtClean="0">
                <a:latin typeface="Times New Roman"/>
                <a:cs typeface="Times New Roman"/>
              </a:rPr>
              <a:t>j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4" baseline="-1811" dirty="0" smtClean="0">
                <a:latin typeface="Times New Roman"/>
                <a:cs typeface="Times New Roman"/>
              </a:rPr>
              <a:t>ê</a:t>
            </a:r>
            <a:r>
              <a:rPr sz="4800" spc="-9" baseline="-1811" dirty="0" smtClean="0">
                <a:latin typeface="Times New Roman"/>
                <a:cs typeface="Times New Roman"/>
              </a:rPr>
              <a:t>n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ia</a:t>
            </a:r>
            <a:r>
              <a:rPr sz="4800" spc="194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610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err="1" smtClean="0">
                <a:latin typeface="Times New Roman"/>
                <a:cs typeface="Times New Roman"/>
              </a:rPr>
              <a:t>i</a:t>
            </a:r>
            <a:r>
              <a:rPr sz="4800" spc="14" baseline="-1811" dirty="0" err="1" smtClean="0">
                <a:latin typeface="Times New Roman"/>
                <a:cs typeface="Times New Roman"/>
              </a:rPr>
              <a:t>n</a:t>
            </a:r>
            <a:r>
              <a:rPr sz="4800" spc="0" baseline="-1811" dirty="0" err="1" smtClean="0">
                <a:latin typeface="Times New Roman"/>
                <a:cs typeface="Times New Roman"/>
              </a:rPr>
              <a:t>fo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r</a:t>
            </a:r>
            <a:r>
              <a:rPr sz="4800" spc="0" baseline="-1811" dirty="0" err="1" smtClean="0">
                <a:latin typeface="Times New Roman"/>
                <a:cs typeface="Times New Roman"/>
              </a:rPr>
              <a:t>ma</a:t>
            </a:r>
            <a:r>
              <a:rPr lang="pt-BR" sz="4800" spc="-4" baseline="-1811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17"/>
          <p:cNvSpPr txBox="1"/>
          <p:nvPr/>
        </p:nvSpPr>
        <p:spPr>
          <a:xfrm>
            <a:off x="1517410" y="1137555"/>
            <a:ext cx="7339032" cy="1077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95"/>
              </a:lnSpc>
              <a:spcBef>
                <a:spcPts val="209"/>
              </a:spcBef>
            </a:pPr>
            <a:r>
              <a:rPr lang="pt-BR" sz="4000" spc="5" dirty="0" smtClean="0">
                <a:solidFill>
                  <a:srgbClr val="323299"/>
                </a:solidFill>
                <a:latin typeface="Times New Roman"/>
                <a:cs typeface="Times New Roman"/>
              </a:rPr>
              <a:t>Mutação por Troca para permutações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4393" y="5715000"/>
            <a:ext cx="7962900" cy="438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35933" y="2574575"/>
            <a:ext cx="868744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9900" indent="-457200">
              <a:lnSpc>
                <a:spcPts val="3404"/>
              </a:lnSpc>
              <a:spcBef>
                <a:spcPts val="170"/>
              </a:spcBef>
              <a:buFont typeface="Arial" panose="020B0604020202020204" pitchFamily="34" charset="0"/>
              <a:buChar char="•"/>
            </a:pPr>
            <a:r>
              <a:rPr sz="3200" spc="-4" dirty="0" err="1" smtClean="0">
                <a:latin typeface="Times New Roman"/>
                <a:cs typeface="Times New Roman"/>
              </a:rPr>
              <a:t>P</a:t>
            </a:r>
            <a:r>
              <a:rPr sz="3200" spc="4" dirty="0" err="1" smtClean="0">
                <a:latin typeface="Times New Roman"/>
                <a:cs typeface="Times New Roman"/>
              </a:rPr>
              <a:t>egu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228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gen</a:t>
            </a:r>
            <a:r>
              <a:rPr sz="3200" spc="-11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8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v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3" y="3062255"/>
            <a:ext cx="1967380" cy="1503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marR="57398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endParaRPr sz="32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98958"/>
              </a:lnSpc>
              <a:spcBef>
                <a:spcPts val="1481"/>
              </a:spcBef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sz="3200" spc="-4" dirty="0" err="1" smtClean="0">
                <a:latin typeface="Times New Roman"/>
                <a:cs typeface="Times New Roman"/>
              </a:rPr>
              <a:t>Pr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-9" dirty="0" err="1" smtClean="0">
                <a:latin typeface="Times New Roman"/>
                <a:cs typeface="Times New Roman"/>
              </a:rPr>
              <a:t>v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 mo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ifi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73630" y="3062255"/>
            <a:ext cx="6446123" cy="1503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450"/>
              </a:lnSpc>
              <a:spcBef>
                <a:spcPts val="172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1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ub</a:t>
            </a:r>
            <a:r>
              <a:rPr sz="3200" spc="0" dirty="0" smtClean="0">
                <a:latin typeface="Times New Roman"/>
                <a:cs typeface="Times New Roman"/>
              </a:rPr>
              <a:t>-</a:t>
            </a:r>
            <a:r>
              <a:rPr sz="3200" spc="-4" dirty="0" smtClean="0">
                <a:latin typeface="Times New Roman"/>
                <a:cs typeface="Times New Roman"/>
              </a:rPr>
              <a:t>str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g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348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st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79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gen</a:t>
            </a:r>
            <a:r>
              <a:rPr sz="3200" spc="-11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29630" indent="35482">
              <a:lnSpc>
                <a:spcPct val="98958"/>
              </a:lnSpc>
              <a:spcBef>
                <a:spcPts val="1481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j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ên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00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fo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é</a:t>
            </a:r>
            <a:r>
              <a:rPr sz="3200" spc="0" dirty="0" smtClean="0">
                <a:latin typeface="Times New Roman"/>
                <a:cs typeface="Times New Roman"/>
              </a:rPr>
              <a:t>m 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-9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22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10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9" dirty="0" err="1" smtClean="0">
                <a:latin typeface="Times New Roman"/>
                <a:cs typeface="Times New Roman"/>
              </a:rPr>
              <a:t>f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17"/>
          <p:cNvSpPr txBox="1"/>
          <p:nvPr/>
        </p:nvSpPr>
        <p:spPr>
          <a:xfrm>
            <a:off x="1139563" y="1167273"/>
            <a:ext cx="7339032" cy="1077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95"/>
              </a:lnSpc>
              <a:spcBef>
                <a:spcPts val="209"/>
              </a:spcBef>
            </a:pPr>
            <a:r>
              <a:rPr lang="pt-BR" sz="4000" spc="5" dirty="0" smtClean="0">
                <a:solidFill>
                  <a:srgbClr val="323299"/>
                </a:solidFill>
                <a:latin typeface="Times New Roman"/>
                <a:cs typeface="Times New Roman"/>
              </a:rPr>
              <a:t>Mutação por Inversão para permutações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7957</TotalTime>
  <Words>1188</Words>
  <Application>Microsoft Office PowerPoint</Application>
  <PresentationFormat>Personalizar</PresentationFormat>
  <Paragraphs>177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Salgado</dc:creator>
  <cp:lastModifiedBy>Paulo Salgado</cp:lastModifiedBy>
  <cp:revision>24</cp:revision>
  <dcterms:modified xsi:type="dcterms:W3CDTF">2016-04-05T20:15:33Z</dcterms:modified>
</cp:coreProperties>
</file>