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0058400" cy="7772400"/>
  <p:notesSz cx="10058400" cy="7772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888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DDDD1-01FD-420B-B169-8A72F0988F1F}" type="datetimeFigureOut">
              <a:rPr lang="pt-BR" smtClean="0"/>
              <a:t>31/08/2016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009C0-0987-4470-BDDF-EA7E51A575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7022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009C0-0987-4470-BDDF-EA7E51A5758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767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emf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748277" y="3003804"/>
            <a:ext cx="437387" cy="473963"/>
          </a:xfrm>
          <a:custGeom>
            <a:avLst/>
            <a:gdLst/>
            <a:ahLst/>
            <a:cxnLst/>
            <a:rect l="l" t="t" r="r" b="b"/>
            <a:pathLst>
              <a:path w="437387" h="473963">
                <a:moveTo>
                  <a:pt x="0" y="0"/>
                </a:moveTo>
                <a:lnTo>
                  <a:pt x="0" y="473963"/>
                </a:lnTo>
                <a:lnTo>
                  <a:pt x="437387" y="473963"/>
                </a:lnTo>
                <a:lnTo>
                  <a:pt x="43738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27753" y="3000755"/>
            <a:ext cx="333756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1721" y="3425952"/>
            <a:ext cx="422148" cy="473963"/>
          </a:xfrm>
          <a:custGeom>
            <a:avLst/>
            <a:gdLst/>
            <a:ahLst/>
            <a:cxnLst/>
            <a:rect l="l" t="t" r="r" b="b"/>
            <a:pathLst>
              <a:path w="422148" h="473963">
                <a:moveTo>
                  <a:pt x="0" y="0"/>
                </a:moveTo>
                <a:lnTo>
                  <a:pt x="0" y="473963"/>
                </a:lnTo>
                <a:lnTo>
                  <a:pt x="422148" y="473963"/>
                </a:lnTo>
                <a:lnTo>
                  <a:pt x="4221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08703" y="2895600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4145" y="3349752"/>
            <a:ext cx="9014459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526539" y="2792677"/>
            <a:ext cx="548386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pu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Evolutiva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25305" y="4442998"/>
            <a:ext cx="5438251" cy="16012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450"/>
              </a:lnSpc>
              <a:spcBef>
                <a:spcPts val="17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21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6</a:t>
            </a:r>
            <a:r>
              <a:rPr sz="3200" spc="343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–</a:t>
            </a:r>
            <a:r>
              <a:rPr sz="3200" spc="358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Al</a:t>
            </a:r>
            <a:r>
              <a:rPr sz="3200" spc="4" dirty="0" smtClean="0">
                <a:latin typeface="Times New Roman"/>
                <a:cs typeface="Times New Roman"/>
              </a:rPr>
              <a:t>g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mos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G</a:t>
            </a:r>
            <a:r>
              <a:rPr sz="3200" spc="4" dirty="0" smtClean="0">
                <a:latin typeface="Times New Roman"/>
                <a:cs typeface="Times New Roman"/>
              </a:rPr>
              <a:t>ené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endParaRPr sz="3200" dirty="0">
              <a:latin typeface="Times New Roman"/>
              <a:cs typeface="Times New Roman"/>
            </a:endParaRPr>
          </a:p>
          <a:p>
            <a:pPr marL="1820937" marR="1854469" algn="ctr">
              <a:lnSpc>
                <a:spcPct val="95825"/>
              </a:lnSpc>
              <a:spcBef>
                <a:spcPts val="743"/>
              </a:spcBef>
            </a:pPr>
            <a:r>
              <a:rPr sz="3200" spc="0" dirty="0" smtClean="0">
                <a:latin typeface="Times New Roman"/>
                <a:cs typeface="Times New Roman"/>
              </a:rPr>
              <a:t>(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rt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3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II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  <a:p>
            <a:pPr marL="434098" marR="465351" algn="ctr">
              <a:lnSpc>
                <a:spcPts val="3635"/>
              </a:lnSpc>
              <a:spcBef>
                <a:spcPts val="1110"/>
              </a:spcBef>
            </a:pPr>
            <a:r>
              <a:rPr sz="4800" spc="-4" baseline="-1811" dirty="0" smtClean="0">
                <a:latin typeface="Times New Roman"/>
                <a:cs typeface="Times New Roman"/>
              </a:rPr>
              <a:t>Pr</a:t>
            </a:r>
            <a:r>
              <a:rPr sz="4800" spc="0" baseline="-1811" dirty="0" smtClean="0">
                <a:latin typeface="Times New Roman"/>
                <a:cs typeface="Times New Roman"/>
              </a:rPr>
              <a:t>of.</a:t>
            </a:r>
            <a:r>
              <a:rPr sz="4800" spc="507" baseline="-1811" dirty="0" smtClean="0">
                <a:latin typeface="Times New Roman"/>
                <a:cs typeface="Times New Roman"/>
              </a:rPr>
              <a:t> </a:t>
            </a:r>
            <a:r>
              <a:rPr lang="pt-BR" sz="4800" spc="0" baseline="-1811" smtClean="0">
                <a:latin typeface="Times New Roman"/>
                <a:cs typeface="Times New Roman"/>
              </a:rPr>
              <a:t>Paulo Salgado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8277" y="2895600"/>
            <a:ext cx="360425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108703" y="2895600"/>
            <a:ext cx="185166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748277" y="3003804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108703" y="3003804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185665" y="3003804"/>
            <a:ext cx="10820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748277" y="3425952"/>
            <a:ext cx="123443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71721" y="3425952"/>
            <a:ext cx="236981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08703" y="3425952"/>
            <a:ext cx="76962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85665" y="3425952"/>
            <a:ext cx="108204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48277" y="3477767"/>
            <a:ext cx="123443" cy="470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871721" y="3477767"/>
            <a:ext cx="236981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108703" y="3477767"/>
            <a:ext cx="185166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71721" y="3899915"/>
            <a:ext cx="236981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108703" y="3899915"/>
            <a:ext cx="185166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688083" y="1581098"/>
            <a:ext cx="306316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17098" y="1581098"/>
            <a:ext cx="72446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05517" y="1581098"/>
            <a:ext cx="245152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?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2" y="2567233"/>
            <a:ext cx="9293867" cy="3628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3025"/>
              </a:lnSpc>
              <a:spcBef>
                <a:spcPts val="151"/>
              </a:spcBef>
            </a:pPr>
            <a:r>
              <a:rPr sz="17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700" spc="57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" dirty="0" smtClean="0">
                <a:latin typeface="Times New Roman"/>
                <a:cs typeface="Times New Roman"/>
              </a:rPr>
              <a:t>ome</a:t>
            </a:r>
            <a:r>
              <a:rPr sz="2800" spc="0" dirty="0" smtClean="0">
                <a:latin typeface="Times New Roman"/>
                <a:cs typeface="Times New Roman"/>
              </a:rPr>
              <a:t>nte</a:t>
            </a:r>
            <a:r>
              <a:rPr sz="2800" spc="14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296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cru</a:t>
            </a:r>
            <a:r>
              <a:rPr sz="2800" b="1" spc="6" dirty="0" smtClean="0">
                <a:latin typeface="Times New Roman"/>
                <a:cs typeface="Times New Roman"/>
              </a:rPr>
              <a:t>z</a:t>
            </a:r>
            <a:r>
              <a:rPr sz="2800" b="1" spc="-6" dirty="0" smtClean="0">
                <a:latin typeface="Times New Roman"/>
                <a:cs typeface="Times New Roman"/>
              </a:rPr>
              <a:t>a</a:t>
            </a:r>
            <a:r>
              <a:rPr sz="2800" b="1" spc="0" dirty="0" smtClean="0">
                <a:latin typeface="Times New Roman"/>
                <a:cs typeface="Times New Roman"/>
              </a:rPr>
              <a:t>m</a:t>
            </a:r>
            <a:r>
              <a:rPr sz="2800" b="1" spc="-6" dirty="0" smtClean="0">
                <a:latin typeface="Times New Roman"/>
                <a:cs typeface="Times New Roman"/>
              </a:rPr>
              <a:t>e</a:t>
            </a:r>
            <a:r>
              <a:rPr sz="2800" b="1" spc="0" dirty="0" smtClean="0">
                <a:latin typeface="Times New Roman"/>
                <a:cs typeface="Times New Roman"/>
              </a:rPr>
              <a:t>n</a:t>
            </a:r>
            <a:r>
              <a:rPr sz="2800" b="1" spc="6" dirty="0" smtClean="0">
                <a:latin typeface="Times New Roman"/>
                <a:cs typeface="Times New Roman"/>
              </a:rPr>
              <a:t>t</a:t>
            </a:r>
            <a:r>
              <a:rPr sz="2800" b="1" spc="0" dirty="0" smtClean="0">
                <a:latin typeface="Times New Roman"/>
                <a:cs typeface="Times New Roman"/>
              </a:rPr>
              <a:t>o</a:t>
            </a:r>
            <a:r>
              <a:rPr sz="2800" spc="9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od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9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com</a:t>
            </a:r>
            <a:r>
              <a:rPr sz="2800" spc="-9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in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355599" marR="48635">
              <a:lnSpc>
                <a:spcPct val="95825"/>
              </a:lnSpc>
            </a:pPr>
            <a:r>
              <a:rPr sz="2800" dirty="0" smtClean="0">
                <a:latin typeface="Times New Roman"/>
                <a:cs typeface="Times New Roman"/>
              </a:rPr>
              <a:t>in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19" dirty="0" smtClean="0">
                <a:latin typeface="Times New Roman"/>
                <a:cs typeface="Times New Roman"/>
              </a:rPr>
              <a:t>õ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7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endParaRPr sz="2800" dirty="0">
              <a:latin typeface="Times New Roman"/>
              <a:cs typeface="Times New Roman"/>
            </a:endParaRPr>
          </a:p>
          <a:p>
            <a:pPr marL="355599" marR="1499083" indent="-342899">
              <a:lnSpc>
                <a:spcPct val="100041"/>
              </a:lnSpc>
              <a:spcBef>
                <a:spcPts val="812"/>
              </a:spcBef>
              <a:tabLst>
                <a:tab pos="342900" algn="l"/>
              </a:tabLst>
            </a:pPr>
            <a:r>
              <a:rPr sz="1700" spc="0" dirty="0" smtClean="0">
                <a:solidFill>
                  <a:srgbClr val="3232CC"/>
                </a:solidFill>
                <a:latin typeface="Segoe UI"/>
                <a:cs typeface="Segoe UI"/>
              </a:rPr>
              <a:t>•	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" dirty="0" smtClean="0">
                <a:latin typeface="Times New Roman"/>
                <a:cs typeface="Times New Roman"/>
              </a:rPr>
              <a:t>ome</a:t>
            </a:r>
            <a:r>
              <a:rPr sz="2800" spc="0" dirty="0" smtClean="0">
                <a:latin typeface="Times New Roman"/>
                <a:cs typeface="Times New Roman"/>
              </a:rPr>
              <a:t>nte</a:t>
            </a:r>
            <a:r>
              <a:rPr sz="2800" spc="14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408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mu</a:t>
            </a:r>
            <a:r>
              <a:rPr sz="2800" b="1" spc="6" dirty="0" smtClean="0">
                <a:latin typeface="Times New Roman"/>
                <a:cs typeface="Times New Roman"/>
              </a:rPr>
              <a:t>t</a:t>
            </a:r>
            <a:r>
              <a:rPr sz="2800" b="1" spc="-6" dirty="0" smtClean="0">
                <a:latin typeface="Times New Roman"/>
                <a:cs typeface="Times New Roman"/>
              </a:rPr>
              <a:t>a</a:t>
            </a:r>
            <a:r>
              <a:rPr sz="2800" b="1" spc="18" dirty="0" smtClean="0">
                <a:latin typeface="Times New Roman"/>
                <a:cs typeface="Times New Roman"/>
              </a:rPr>
              <a:t>ç</a:t>
            </a:r>
            <a:r>
              <a:rPr sz="2800" b="1" spc="-6" dirty="0" smtClean="0">
                <a:latin typeface="Times New Roman"/>
                <a:cs typeface="Times New Roman"/>
              </a:rPr>
              <a:t>ã</a:t>
            </a:r>
            <a:r>
              <a:rPr sz="2800" b="1" spc="0" dirty="0" smtClean="0">
                <a:latin typeface="Times New Roman"/>
                <a:cs typeface="Times New Roman"/>
              </a:rPr>
              <a:t>o</a:t>
            </a:r>
            <a:r>
              <a:rPr sz="2800" spc="5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pod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95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ntr</a:t>
            </a:r>
            <a:r>
              <a:rPr sz="2800" spc="4" dirty="0" smtClean="0">
                <a:latin typeface="Times New Roman"/>
                <a:cs typeface="Times New Roman"/>
              </a:rPr>
              <a:t>od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z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 in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19" dirty="0" smtClean="0">
                <a:latin typeface="Times New Roman"/>
                <a:cs typeface="Times New Roman"/>
              </a:rPr>
              <a:t>õ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355599" marR="487988" indent="-342899">
              <a:lnSpc>
                <a:spcPct val="100041"/>
              </a:lnSpc>
              <a:spcBef>
                <a:spcPts val="687"/>
              </a:spcBef>
              <a:tabLst>
                <a:tab pos="342900" algn="l"/>
              </a:tabLst>
            </a:pPr>
            <a:r>
              <a:rPr sz="1700" spc="0" dirty="0" smtClean="0">
                <a:solidFill>
                  <a:srgbClr val="3232CC"/>
                </a:solidFill>
                <a:latin typeface="Segoe UI"/>
                <a:cs typeface="Segoe UI"/>
              </a:rPr>
              <a:t>•	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19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ope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16" dirty="0" smtClean="0">
                <a:latin typeface="Times New Roman"/>
                <a:cs typeface="Times New Roman"/>
              </a:rPr>
              <a:t>d</a:t>
            </a:r>
            <a:r>
              <a:rPr sz="2800" spc="5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0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38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cru</a:t>
            </a:r>
            <a:r>
              <a:rPr sz="2800" b="1" spc="6" dirty="0" smtClean="0">
                <a:latin typeface="Times New Roman"/>
                <a:cs typeface="Times New Roman"/>
              </a:rPr>
              <a:t>z</a:t>
            </a:r>
            <a:r>
              <a:rPr sz="2800" b="1" spc="-6" dirty="0" smtClean="0">
                <a:latin typeface="Times New Roman"/>
                <a:cs typeface="Times New Roman"/>
              </a:rPr>
              <a:t>a</a:t>
            </a:r>
            <a:r>
              <a:rPr sz="2800" b="1" spc="12" dirty="0" smtClean="0">
                <a:latin typeface="Times New Roman"/>
                <a:cs typeface="Times New Roman"/>
              </a:rPr>
              <a:t>m</a:t>
            </a:r>
            <a:r>
              <a:rPr sz="2800" b="1" spc="-6" dirty="0" smtClean="0">
                <a:latin typeface="Times New Roman"/>
                <a:cs typeface="Times New Roman"/>
              </a:rPr>
              <a:t>e</a:t>
            </a:r>
            <a:r>
              <a:rPr sz="2800" b="1" spc="0" dirty="0" smtClean="0">
                <a:latin typeface="Times New Roman"/>
                <a:cs typeface="Times New Roman"/>
              </a:rPr>
              <a:t>n</a:t>
            </a:r>
            <a:r>
              <a:rPr sz="2800" b="1" spc="6" dirty="0" smtClean="0">
                <a:latin typeface="Times New Roman"/>
                <a:cs typeface="Times New Roman"/>
              </a:rPr>
              <a:t>t</a:t>
            </a:r>
            <a:r>
              <a:rPr sz="2800" b="1" spc="0" dirty="0" smtClean="0">
                <a:latin typeface="Times New Roman"/>
                <a:cs typeface="Times New Roman"/>
              </a:rPr>
              <a:t>o</a:t>
            </a:r>
            <a:r>
              <a:rPr sz="2800" spc="10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684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-4" dirty="0" err="1" smtClean="0">
                <a:latin typeface="Times New Roman"/>
                <a:cs typeface="Times New Roman"/>
              </a:rPr>
              <a:t>f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eq</a:t>
            </a:r>
            <a:r>
              <a:rPr lang="pt-BR" sz="2800" dirty="0">
                <a:latin typeface="Times New Roman"/>
                <a:cs typeface="Times New Roman"/>
              </a:rPr>
              <a:t>u</a:t>
            </a:r>
            <a:r>
              <a:rPr sz="2800" spc="4" dirty="0" err="1" smtClean="0">
                <a:latin typeface="Times New Roman"/>
                <a:cs typeface="Times New Roman"/>
              </a:rPr>
              <a:t>ê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9" dirty="0" err="1" smtClean="0">
                <a:latin typeface="Times New Roman"/>
                <a:cs typeface="Times New Roman"/>
              </a:rPr>
              <a:t>l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9" dirty="0" err="1" smtClean="0">
                <a:latin typeface="Times New Roman"/>
                <a:cs typeface="Times New Roman"/>
              </a:rPr>
              <a:t>t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9" dirty="0" err="1" smtClean="0">
                <a:latin typeface="Times New Roman"/>
                <a:cs typeface="Times New Roman"/>
              </a:rPr>
              <a:t>v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re</a:t>
            </a:r>
            <a:r>
              <a:rPr sz="2800" spc="31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39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ge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4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3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9" dirty="0" smtClean="0">
                <a:latin typeface="Times New Roman"/>
                <a:cs typeface="Times New Roman"/>
              </a:rPr>
              <a:t>la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  <a:p>
            <a:pPr marL="355599" indent="-342899">
              <a:lnSpc>
                <a:spcPct val="99702"/>
              </a:lnSpc>
              <a:spcBef>
                <a:spcPts val="1296"/>
              </a:spcBef>
              <a:tabLst>
                <a:tab pos="342900" algn="l"/>
              </a:tabLst>
            </a:pPr>
            <a:r>
              <a:rPr sz="1700" spc="0" dirty="0" smtClean="0">
                <a:solidFill>
                  <a:srgbClr val="3232CC"/>
                </a:solidFill>
                <a:latin typeface="Segoe UI"/>
                <a:cs typeface="Segoe UI"/>
              </a:rPr>
              <a:t>•	</a:t>
            </a:r>
            <a:r>
              <a:rPr sz="2800" spc="-4" dirty="0" smtClean="0">
                <a:latin typeface="Times New Roman"/>
                <a:cs typeface="Times New Roman"/>
              </a:rPr>
              <a:t>Pa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690" dirty="0" smtClean="0">
                <a:latin typeface="Times New Roman"/>
                <a:cs typeface="Times New Roman"/>
              </a:rPr>
              <a:t> </a:t>
            </a:r>
            <a:r>
              <a:rPr lang="pt-BR" sz="2800" spc="0" dirty="0" smtClean="0">
                <a:latin typeface="Times New Roman"/>
                <a:cs typeface="Times New Roman"/>
              </a:rPr>
              <a:t>tentar</a:t>
            </a:r>
            <a:r>
              <a:rPr sz="2800" spc="55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um</a:t>
            </a:r>
            <a:r>
              <a:rPr sz="2800" spc="48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nto </a:t>
            </a:r>
            <a:r>
              <a:rPr sz="2800" spc="15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ó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4" dirty="0" smtClean="0">
                <a:latin typeface="Times New Roman"/>
                <a:cs typeface="Times New Roman"/>
              </a:rPr>
              <a:t>mo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f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eq</a:t>
            </a:r>
            <a:r>
              <a:rPr lang="pt-BR" sz="2800" dirty="0">
                <a:latin typeface="Times New Roman"/>
                <a:cs typeface="Times New Roman"/>
              </a:rPr>
              <a:t>u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nt</a:t>
            </a:r>
            <a:r>
              <a:rPr sz="2800" spc="14" dirty="0" err="1" smtClean="0">
                <a:latin typeface="Times New Roman"/>
                <a:cs typeface="Times New Roman"/>
              </a:rPr>
              <a:t>e</a:t>
            </a:r>
            <a:r>
              <a:rPr sz="2800" spc="4" dirty="0" err="1" smtClean="0">
                <a:latin typeface="Times New Roman"/>
                <a:cs typeface="Times New Roman"/>
              </a:rPr>
              <a:t>me</a:t>
            </a:r>
            <a:r>
              <a:rPr sz="2800" spc="0" dirty="0" err="1" smtClean="0">
                <a:latin typeface="Times New Roman"/>
                <a:cs typeface="Times New Roman"/>
              </a:rPr>
              <a:t>nte</a:t>
            </a:r>
            <a:r>
              <a:rPr sz="2800" spc="0" dirty="0" smtClean="0">
                <a:latin typeface="Times New Roman"/>
                <a:cs typeface="Times New Roman"/>
              </a:rPr>
              <a:t> há</a:t>
            </a:r>
            <a:r>
              <a:rPr sz="2800" spc="56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ece</a:t>
            </a:r>
            <a:r>
              <a:rPr sz="2800" spc="0" dirty="0" smtClean="0">
                <a:latin typeface="Times New Roman"/>
                <a:cs typeface="Times New Roman"/>
              </a:rPr>
              <a:t>ssi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16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ut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ç</a:t>
            </a:r>
            <a:r>
              <a:rPr sz="2800" spc="11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3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“</a:t>
            </a:r>
            <a:r>
              <a:rPr sz="2800" spc="9" dirty="0" err="1" smtClean="0">
                <a:latin typeface="Times New Roman"/>
                <a:cs typeface="Times New Roman"/>
              </a:rPr>
              <a:t>v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ntur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9" dirty="0" err="1" smtClean="0">
                <a:latin typeface="Times New Roman"/>
                <a:cs typeface="Times New Roman"/>
              </a:rPr>
              <a:t>s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”</a:t>
            </a:r>
            <a:r>
              <a:rPr lang="pt-BR" sz="2800" spc="14" dirty="0" smtClean="0">
                <a:latin typeface="Times New Roman"/>
                <a:cs typeface="Times New Roman"/>
              </a:rPr>
              <a:t> (“sortuda”)</a:t>
            </a:r>
            <a:r>
              <a:rPr sz="2800" spc="0" dirty="0" smtClean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bject 51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523993" y="3047999"/>
            <a:ext cx="7543800" cy="3352800"/>
          </a:xfrm>
          <a:custGeom>
            <a:avLst/>
            <a:gdLst/>
            <a:ahLst/>
            <a:cxnLst/>
            <a:rect l="l" t="t" r="r" b="b"/>
            <a:pathLst>
              <a:path w="7543800" h="3352800">
                <a:moveTo>
                  <a:pt x="0" y="0"/>
                </a:moveTo>
                <a:lnTo>
                  <a:pt x="0" y="3352800"/>
                </a:lnTo>
                <a:lnTo>
                  <a:pt x="7543800" y="3352800"/>
                </a:lnTo>
                <a:lnTo>
                  <a:pt x="7543800" y="0"/>
                </a:lnTo>
                <a:lnTo>
                  <a:pt x="0" y="0"/>
                </a:lnTo>
                <a:close/>
              </a:path>
            </a:pathLst>
          </a:custGeom>
          <a:ln w="4127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052060" y="57912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499" y="0"/>
                </a:moveTo>
                <a:lnTo>
                  <a:pt x="174883" y="631"/>
                </a:lnTo>
                <a:lnTo>
                  <a:pt x="159613" y="2494"/>
                </a:lnTo>
                <a:lnTo>
                  <a:pt x="144738" y="5539"/>
                </a:lnTo>
                <a:lnTo>
                  <a:pt x="130308" y="9717"/>
                </a:lnTo>
                <a:lnTo>
                  <a:pt x="116371" y="14978"/>
                </a:lnTo>
                <a:lnTo>
                  <a:pt x="102978" y="21273"/>
                </a:lnTo>
                <a:lnTo>
                  <a:pt x="90176" y="28554"/>
                </a:lnTo>
                <a:lnTo>
                  <a:pt x="78016" y="36771"/>
                </a:lnTo>
                <a:lnTo>
                  <a:pt x="66546" y="45874"/>
                </a:lnTo>
                <a:lnTo>
                  <a:pt x="55816" y="55816"/>
                </a:lnTo>
                <a:lnTo>
                  <a:pt x="45874" y="66546"/>
                </a:lnTo>
                <a:lnTo>
                  <a:pt x="36771" y="78016"/>
                </a:lnTo>
                <a:lnTo>
                  <a:pt x="28554" y="90176"/>
                </a:lnTo>
                <a:lnTo>
                  <a:pt x="21273" y="102978"/>
                </a:lnTo>
                <a:lnTo>
                  <a:pt x="14978" y="116371"/>
                </a:lnTo>
                <a:lnTo>
                  <a:pt x="9717" y="130308"/>
                </a:lnTo>
                <a:lnTo>
                  <a:pt x="5539" y="144738"/>
                </a:lnTo>
                <a:lnTo>
                  <a:pt x="2494" y="159613"/>
                </a:lnTo>
                <a:lnTo>
                  <a:pt x="631" y="174883"/>
                </a:lnTo>
                <a:lnTo>
                  <a:pt x="0" y="190500"/>
                </a:lnTo>
                <a:lnTo>
                  <a:pt x="631" y="206116"/>
                </a:lnTo>
                <a:lnTo>
                  <a:pt x="2494" y="221386"/>
                </a:lnTo>
                <a:lnTo>
                  <a:pt x="5539" y="236261"/>
                </a:lnTo>
                <a:lnTo>
                  <a:pt x="9717" y="250691"/>
                </a:lnTo>
                <a:lnTo>
                  <a:pt x="14978" y="264628"/>
                </a:lnTo>
                <a:lnTo>
                  <a:pt x="21273" y="278021"/>
                </a:lnTo>
                <a:lnTo>
                  <a:pt x="28554" y="290823"/>
                </a:lnTo>
                <a:lnTo>
                  <a:pt x="36771" y="302983"/>
                </a:lnTo>
                <a:lnTo>
                  <a:pt x="45874" y="314453"/>
                </a:lnTo>
                <a:lnTo>
                  <a:pt x="55816" y="325183"/>
                </a:lnTo>
                <a:lnTo>
                  <a:pt x="66546" y="335125"/>
                </a:lnTo>
                <a:lnTo>
                  <a:pt x="78016" y="344228"/>
                </a:lnTo>
                <a:lnTo>
                  <a:pt x="90176" y="352445"/>
                </a:lnTo>
                <a:lnTo>
                  <a:pt x="102978" y="359726"/>
                </a:lnTo>
                <a:lnTo>
                  <a:pt x="116371" y="366021"/>
                </a:lnTo>
                <a:lnTo>
                  <a:pt x="130308" y="371282"/>
                </a:lnTo>
                <a:lnTo>
                  <a:pt x="144738" y="375460"/>
                </a:lnTo>
                <a:lnTo>
                  <a:pt x="159613" y="378505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499" y="0"/>
                </a:lnTo>
                <a:close/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123432" y="36575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74883" y="631"/>
                </a:lnTo>
                <a:lnTo>
                  <a:pt x="159613" y="2494"/>
                </a:lnTo>
                <a:lnTo>
                  <a:pt x="144738" y="5539"/>
                </a:lnTo>
                <a:lnTo>
                  <a:pt x="130308" y="9717"/>
                </a:lnTo>
                <a:lnTo>
                  <a:pt x="116371" y="14978"/>
                </a:lnTo>
                <a:lnTo>
                  <a:pt x="102978" y="21273"/>
                </a:lnTo>
                <a:lnTo>
                  <a:pt x="90176" y="28554"/>
                </a:lnTo>
                <a:lnTo>
                  <a:pt x="78016" y="36771"/>
                </a:lnTo>
                <a:lnTo>
                  <a:pt x="66546" y="45874"/>
                </a:lnTo>
                <a:lnTo>
                  <a:pt x="55816" y="55816"/>
                </a:lnTo>
                <a:lnTo>
                  <a:pt x="45874" y="66546"/>
                </a:lnTo>
                <a:lnTo>
                  <a:pt x="36771" y="78016"/>
                </a:lnTo>
                <a:lnTo>
                  <a:pt x="28554" y="90176"/>
                </a:lnTo>
                <a:lnTo>
                  <a:pt x="21273" y="102978"/>
                </a:lnTo>
                <a:lnTo>
                  <a:pt x="14978" y="116371"/>
                </a:lnTo>
                <a:lnTo>
                  <a:pt x="9717" y="130308"/>
                </a:lnTo>
                <a:lnTo>
                  <a:pt x="5539" y="144738"/>
                </a:lnTo>
                <a:lnTo>
                  <a:pt x="2494" y="159613"/>
                </a:lnTo>
                <a:lnTo>
                  <a:pt x="631" y="174883"/>
                </a:lnTo>
                <a:lnTo>
                  <a:pt x="0" y="190500"/>
                </a:lnTo>
                <a:lnTo>
                  <a:pt x="631" y="206116"/>
                </a:lnTo>
                <a:lnTo>
                  <a:pt x="2494" y="221386"/>
                </a:lnTo>
                <a:lnTo>
                  <a:pt x="5539" y="236261"/>
                </a:lnTo>
                <a:lnTo>
                  <a:pt x="9717" y="250691"/>
                </a:lnTo>
                <a:lnTo>
                  <a:pt x="14978" y="264628"/>
                </a:lnTo>
                <a:lnTo>
                  <a:pt x="21273" y="278021"/>
                </a:lnTo>
                <a:lnTo>
                  <a:pt x="28554" y="290823"/>
                </a:lnTo>
                <a:lnTo>
                  <a:pt x="36771" y="302983"/>
                </a:lnTo>
                <a:lnTo>
                  <a:pt x="45874" y="314453"/>
                </a:lnTo>
                <a:lnTo>
                  <a:pt x="55816" y="325183"/>
                </a:lnTo>
                <a:lnTo>
                  <a:pt x="66546" y="335125"/>
                </a:lnTo>
                <a:lnTo>
                  <a:pt x="78016" y="344228"/>
                </a:lnTo>
                <a:lnTo>
                  <a:pt x="90176" y="352445"/>
                </a:lnTo>
                <a:lnTo>
                  <a:pt x="102978" y="359726"/>
                </a:lnTo>
                <a:lnTo>
                  <a:pt x="116371" y="366021"/>
                </a:lnTo>
                <a:lnTo>
                  <a:pt x="130308" y="371282"/>
                </a:lnTo>
                <a:lnTo>
                  <a:pt x="144738" y="375460"/>
                </a:lnTo>
                <a:lnTo>
                  <a:pt x="159613" y="378505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2857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996511" y="3478432"/>
            <a:ext cx="1580945" cy="2855017"/>
          </a:xfrm>
          <a:custGeom>
            <a:avLst/>
            <a:gdLst/>
            <a:ahLst/>
            <a:cxnLst/>
            <a:rect l="l" t="t" r="r" b="b"/>
            <a:pathLst>
              <a:path w="1580945" h="2855017">
                <a:moveTo>
                  <a:pt x="1482012" y="11527"/>
                </a:moveTo>
                <a:lnTo>
                  <a:pt x="1448477" y="1039"/>
                </a:lnTo>
                <a:lnTo>
                  <a:pt x="1411150" y="0"/>
                </a:lnTo>
                <a:lnTo>
                  <a:pt x="1370310" y="8095"/>
                </a:lnTo>
                <a:lnTo>
                  <a:pt x="1326235" y="25011"/>
                </a:lnTo>
                <a:lnTo>
                  <a:pt x="1279201" y="50437"/>
                </a:lnTo>
                <a:lnTo>
                  <a:pt x="1229486" y="84057"/>
                </a:lnTo>
                <a:lnTo>
                  <a:pt x="1177370" y="125560"/>
                </a:lnTo>
                <a:lnTo>
                  <a:pt x="1123128" y="174632"/>
                </a:lnTo>
                <a:lnTo>
                  <a:pt x="1067039" y="230959"/>
                </a:lnTo>
                <a:lnTo>
                  <a:pt x="1009381" y="294229"/>
                </a:lnTo>
                <a:lnTo>
                  <a:pt x="950432" y="364128"/>
                </a:lnTo>
                <a:lnTo>
                  <a:pt x="890468" y="440344"/>
                </a:lnTo>
                <a:lnTo>
                  <a:pt x="829769" y="522563"/>
                </a:lnTo>
                <a:lnTo>
                  <a:pt x="768611" y="610471"/>
                </a:lnTo>
                <a:lnTo>
                  <a:pt x="707272" y="703756"/>
                </a:lnTo>
                <a:lnTo>
                  <a:pt x="646031" y="802105"/>
                </a:lnTo>
                <a:lnTo>
                  <a:pt x="585164" y="905204"/>
                </a:lnTo>
                <a:lnTo>
                  <a:pt x="524950" y="1012740"/>
                </a:lnTo>
                <a:lnTo>
                  <a:pt x="465667" y="1124400"/>
                </a:lnTo>
                <a:lnTo>
                  <a:pt x="407592" y="1239871"/>
                </a:lnTo>
                <a:lnTo>
                  <a:pt x="352066" y="1356594"/>
                </a:lnTo>
                <a:lnTo>
                  <a:pt x="300298" y="1471944"/>
                </a:lnTo>
                <a:lnTo>
                  <a:pt x="252363" y="1585509"/>
                </a:lnTo>
                <a:lnTo>
                  <a:pt x="208338" y="1696876"/>
                </a:lnTo>
                <a:lnTo>
                  <a:pt x="168300" y="1805632"/>
                </a:lnTo>
                <a:lnTo>
                  <a:pt x="132325" y="1911365"/>
                </a:lnTo>
                <a:lnTo>
                  <a:pt x="100491" y="2013662"/>
                </a:lnTo>
                <a:lnTo>
                  <a:pt x="72873" y="2112111"/>
                </a:lnTo>
                <a:lnTo>
                  <a:pt x="49548" y="2206299"/>
                </a:lnTo>
                <a:lnTo>
                  <a:pt x="30592" y="2295813"/>
                </a:lnTo>
                <a:lnTo>
                  <a:pt x="16083" y="2380240"/>
                </a:lnTo>
                <a:lnTo>
                  <a:pt x="6097" y="2459169"/>
                </a:lnTo>
                <a:lnTo>
                  <a:pt x="710" y="2532186"/>
                </a:lnTo>
                <a:lnTo>
                  <a:pt x="0" y="2598878"/>
                </a:lnTo>
                <a:lnTo>
                  <a:pt x="4041" y="2658834"/>
                </a:lnTo>
                <a:lnTo>
                  <a:pt x="12912" y="2711641"/>
                </a:lnTo>
                <a:lnTo>
                  <a:pt x="26689" y="2756885"/>
                </a:lnTo>
                <a:lnTo>
                  <a:pt x="45448" y="2794154"/>
                </a:lnTo>
                <a:lnTo>
                  <a:pt x="98220" y="2843119"/>
                </a:lnTo>
                <a:lnTo>
                  <a:pt x="169494" y="2855017"/>
                </a:lnTo>
                <a:lnTo>
                  <a:pt x="210509" y="2847047"/>
                </a:lnTo>
                <a:lnTo>
                  <a:pt x="254741" y="2830220"/>
                </a:lnTo>
                <a:lnTo>
                  <a:pt x="301912" y="2804852"/>
                </a:lnTo>
                <a:lnTo>
                  <a:pt x="351746" y="2771261"/>
                </a:lnTo>
                <a:lnTo>
                  <a:pt x="403967" y="2729762"/>
                </a:lnTo>
                <a:lnTo>
                  <a:pt x="458298" y="2680673"/>
                </a:lnTo>
                <a:lnTo>
                  <a:pt x="514463" y="2624309"/>
                </a:lnTo>
                <a:lnTo>
                  <a:pt x="572184" y="2560989"/>
                </a:lnTo>
                <a:lnTo>
                  <a:pt x="631185" y="2491027"/>
                </a:lnTo>
                <a:lnTo>
                  <a:pt x="691190" y="2414741"/>
                </a:lnTo>
                <a:lnTo>
                  <a:pt x="751922" y="2332447"/>
                </a:lnTo>
                <a:lnTo>
                  <a:pt x="813104" y="2244463"/>
                </a:lnTo>
                <a:lnTo>
                  <a:pt x="874460" y="2151104"/>
                </a:lnTo>
                <a:lnTo>
                  <a:pt x="935713" y="2052687"/>
                </a:lnTo>
                <a:lnTo>
                  <a:pt x="996586" y="1949529"/>
                </a:lnTo>
                <a:lnTo>
                  <a:pt x="1056804" y="1841947"/>
                </a:lnTo>
                <a:lnTo>
                  <a:pt x="1116088" y="1730257"/>
                </a:lnTo>
                <a:lnTo>
                  <a:pt x="1174164" y="1614775"/>
                </a:lnTo>
                <a:lnTo>
                  <a:pt x="1229483" y="1498052"/>
                </a:lnTo>
                <a:lnTo>
                  <a:pt x="1281086" y="1382702"/>
                </a:lnTo>
                <a:lnTo>
                  <a:pt x="1328892" y="1269137"/>
                </a:lnTo>
                <a:lnTo>
                  <a:pt x="1372820" y="1157770"/>
                </a:lnTo>
                <a:lnTo>
                  <a:pt x="1412789" y="1049014"/>
                </a:lnTo>
                <a:lnTo>
                  <a:pt x="1448717" y="943281"/>
                </a:lnTo>
                <a:lnTo>
                  <a:pt x="1480523" y="840984"/>
                </a:lnTo>
                <a:lnTo>
                  <a:pt x="1508127" y="742535"/>
                </a:lnTo>
                <a:lnTo>
                  <a:pt x="1531447" y="648347"/>
                </a:lnTo>
                <a:lnTo>
                  <a:pt x="1550401" y="558834"/>
                </a:lnTo>
                <a:lnTo>
                  <a:pt x="1564910" y="474406"/>
                </a:lnTo>
                <a:lnTo>
                  <a:pt x="1574890" y="395478"/>
                </a:lnTo>
                <a:lnTo>
                  <a:pt x="1580263" y="322461"/>
                </a:lnTo>
                <a:lnTo>
                  <a:pt x="1580945" y="255768"/>
                </a:lnTo>
                <a:lnTo>
                  <a:pt x="1576857" y="195812"/>
                </a:lnTo>
                <a:lnTo>
                  <a:pt x="1567917" y="143006"/>
                </a:lnTo>
                <a:lnTo>
                  <a:pt x="1554043" y="97761"/>
                </a:lnTo>
                <a:lnTo>
                  <a:pt x="1535155" y="60492"/>
                </a:lnTo>
                <a:lnTo>
                  <a:pt x="1482012" y="11527"/>
                </a:lnTo>
                <a:close/>
              </a:path>
            </a:pathLst>
          </a:custGeom>
          <a:ln w="28575">
            <a:solidFill>
              <a:srgbClr val="3232CC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705600" y="3200400"/>
            <a:ext cx="1220724" cy="466343"/>
          </a:xfrm>
          <a:custGeom>
            <a:avLst/>
            <a:gdLst/>
            <a:ahLst/>
            <a:cxnLst/>
            <a:rect l="l" t="t" r="r" b="b"/>
            <a:pathLst>
              <a:path w="1220724" h="466343">
                <a:moveTo>
                  <a:pt x="0" y="0"/>
                </a:moveTo>
                <a:lnTo>
                  <a:pt x="0" y="466343"/>
                </a:lnTo>
                <a:lnTo>
                  <a:pt x="1220724" y="466343"/>
                </a:lnTo>
                <a:lnTo>
                  <a:pt x="1220724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477000" y="3749039"/>
            <a:ext cx="461772" cy="156972"/>
          </a:xfrm>
          <a:custGeom>
            <a:avLst/>
            <a:gdLst/>
            <a:ahLst/>
            <a:cxnLst/>
            <a:rect l="l" t="t" r="r" b="b"/>
            <a:pathLst>
              <a:path w="461772" h="156972">
                <a:moveTo>
                  <a:pt x="47244" y="39624"/>
                </a:moveTo>
                <a:lnTo>
                  <a:pt x="50310" y="38605"/>
                </a:lnTo>
                <a:lnTo>
                  <a:pt x="60959" y="0"/>
                </a:lnTo>
                <a:lnTo>
                  <a:pt x="0" y="60960"/>
                </a:lnTo>
                <a:lnTo>
                  <a:pt x="47244" y="39624"/>
                </a:lnTo>
                <a:close/>
              </a:path>
              <a:path w="461772" h="156972">
                <a:moveTo>
                  <a:pt x="48768" y="44196"/>
                </a:moveTo>
                <a:lnTo>
                  <a:pt x="44196" y="42672"/>
                </a:lnTo>
                <a:lnTo>
                  <a:pt x="44196" y="45720"/>
                </a:lnTo>
                <a:lnTo>
                  <a:pt x="53152" y="47818"/>
                </a:lnTo>
                <a:lnTo>
                  <a:pt x="48768" y="44196"/>
                </a:lnTo>
                <a:close/>
              </a:path>
              <a:path w="461772" h="156972">
                <a:moveTo>
                  <a:pt x="45720" y="48767"/>
                </a:moveTo>
                <a:lnTo>
                  <a:pt x="0" y="60960"/>
                </a:lnTo>
                <a:lnTo>
                  <a:pt x="50292" y="48767"/>
                </a:lnTo>
                <a:lnTo>
                  <a:pt x="45720" y="48767"/>
                </a:lnTo>
                <a:close/>
              </a:path>
              <a:path w="461772" h="156972">
                <a:moveTo>
                  <a:pt x="0" y="60960"/>
                </a:moveTo>
                <a:lnTo>
                  <a:pt x="83820" y="73151"/>
                </a:lnTo>
                <a:lnTo>
                  <a:pt x="53152" y="47818"/>
                </a:lnTo>
                <a:lnTo>
                  <a:pt x="44196" y="45720"/>
                </a:lnTo>
                <a:lnTo>
                  <a:pt x="44196" y="42672"/>
                </a:lnTo>
                <a:lnTo>
                  <a:pt x="48768" y="44196"/>
                </a:lnTo>
                <a:lnTo>
                  <a:pt x="53152" y="47818"/>
                </a:lnTo>
                <a:lnTo>
                  <a:pt x="458724" y="-86867"/>
                </a:lnTo>
                <a:lnTo>
                  <a:pt x="461772" y="-89915"/>
                </a:lnTo>
                <a:lnTo>
                  <a:pt x="461772" y="-92963"/>
                </a:lnTo>
                <a:lnTo>
                  <a:pt x="458724" y="-96012"/>
                </a:lnTo>
                <a:lnTo>
                  <a:pt x="455675" y="-96012"/>
                </a:lnTo>
                <a:lnTo>
                  <a:pt x="50310" y="38605"/>
                </a:lnTo>
                <a:lnTo>
                  <a:pt x="47244" y="39624"/>
                </a:lnTo>
                <a:lnTo>
                  <a:pt x="0" y="60960"/>
                </a:lnTo>
                <a:lnTo>
                  <a:pt x="45720" y="48767"/>
                </a:lnTo>
                <a:lnTo>
                  <a:pt x="50292" y="48767"/>
                </a:lnTo>
                <a:lnTo>
                  <a:pt x="0" y="609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10200" y="3653027"/>
            <a:ext cx="1528572" cy="2214372"/>
          </a:xfrm>
          <a:custGeom>
            <a:avLst/>
            <a:gdLst/>
            <a:ahLst/>
            <a:cxnLst/>
            <a:rect l="l" t="t" r="r" b="b"/>
            <a:pathLst>
              <a:path w="1528572" h="2214372">
                <a:moveTo>
                  <a:pt x="24383" y="2170176"/>
                </a:moveTo>
                <a:lnTo>
                  <a:pt x="26533" y="2167057"/>
                </a:lnTo>
                <a:lnTo>
                  <a:pt x="12191" y="2130552"/>
                </a:lnTo>
                <a:lnTo>
                  <a:pt x="0" y="2214372"/>
                </a:lnTo>
                <a:lnTo>
                  <a:pt x="24383" y="2170176"/>
                </a:lnTo>
                <a:close/>
              </a:path>
              <a:path w="1528572" h="2214372">
                <a:moveTo>
                  <a:pt x="25907" y="2176272"/>
                </a:moveTo>
                <a:lnTo>
                  <a:pt x="32003" y="2174748"/>
                </a:lnTo>
                <a:lnTo>
                  <a:pt x="33056" y="2173223"/>
                </a:lnTo>
                <a:lnTo>
                  <a:pt x="24383" y="2173224"/>
                </a:lnTo>
                <a:lnTo>
                  <a:pt x="25907" y="2176272"/>
                </a:lnTo>
                <a:close/>
              </a:path>
              <a:path w="1528572" h="2214372">
                <a:moveTo>
                  <a:pt x="74675" y="2173224"/>
                </a:moveTo>
                <a:lnTo>
                  <a:pt x="30479" y="2177796"/>
                </a:lnTo>
                <a:lnTo>
                  <a:pt x="0" y="2214372"/>
                </a:lnTo>
                <a:lnTo>
                  <a:pt x="74675" y="2173224"/>
                </a:lnTo>
                <a:close/>
              </a:path>
              <a:path w="1528572" h="2214372">
                <a:moveTo>
                  <a:pt x="33056" y="2173223"/>
                </a:moveTo>
                <a:lnTo>
                  <a:pt x="1528572" y="7620"/>
                </a:lnTo>
                <a:lnTo>
                  <a:pt x="1528572" y="3048"/>
                </a:lnTo>
                <a:lnTo>
                  <a:pt x="1527048" y="0"/>
                </a:lnTo>
                <a:lnTo>
                  <a:pt x="1522476" y="0"/>
                </a:lnTo>
                <a:lnTo>
                  <a:pt x="1519427" y="1524"/>
                </a:lnTo>
                <a:lnTo>
                  <a:pt x="26533" y="2167057"/>
                </a:lnTo>
                <a:lnTo>
                  <a:pt x="24383" y="2170176"/>
                </a:lnTo>
                <a:lnTo>
                  <a:pt x="0" y="2214372"/>
                </a:lnTo>
                <a:lnTo>
                  <a:pt x="30479" y="2177796"/>
                </a:lnTo>
                <a:lnTo>
                  <a:pt x="74675" y="2173224"/>
                </a:lnTo>
                <a:lnTo>
                  <a:pt x="33056" y="2173223"/>
                </a:lnTo>
                <a:lnTo>
                  <a:pt x="32003" y="2174748"/>
                </a:lnTo>
                <a:lnTo>
                  <a:pt x="25907" y="2176272"/>
                </a:lnTo>
                <a:lnTo>
                  <a:pt x="24383" y="2173224"/>
                </a:lnTo>
                <a:lnTo>
                  <a:pt x="33056" y="21732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010400" y="4571999"/>
            <a:ext cx="1802891" cy="466343"/>
          </a:xfrm>
          <a:custGeom>
            <a:avLst/>
            <a:gdLst/>
            <a:ahLst/>
            <a:cxnLst/>
            <a:rect l="l" t="t" r="r" b="b"/>
            <a:pathLst>
              <a:path w="1802891" h="466343">
                <a:moveTo>
                  <a:pt x="0" y="0"/>
                </a:moveTo>
                <a:lnTo>
                  <a:pt x="0" y="466343"/>
                </a:lnTo>
                <a:lnTo>
                  <a:pt x="1802891" y="466343"/>
                </a:lnTo>
                <a:lnTo>
                  <a:pt x="1802891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3232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324600" y="4762499"/>
            <a:ext cx="690372" cy="76200"/>
          </a:xfrm>
          <a:custGeom>
            <a:avLst/>
            <a:gdLst/>
            <a:ahLst/>
            <a:cxnLst/>
            <a:rect l="l" t="t" r="r" b="b"/>
            <a:pathLst>
              <a:path w="690372" h="76200">
                <a:moveTo>
                  <a:pt x="45719" y="38100"/>
                </a:moveTo>
                <a:lnTo>
                  <a:pt x="0" y="38100"/>
                </a:lnTo>
                <a:lnTo>
                  <a:pt x="76200" y="76200"/>
                </a:lnTo>
                <a:lnTo>
                  <a:pt x="53400" y="42671"/>
                </a:lnTo>
                <a:lnTo>
                  <a:pt x="50291" y="38100"/>
                </a:lnTo>
                <a:lnTo>
                  <a:pt x="47243" y="35051"/>
                </a:lnTo>
                <a:lnTo>
                  <a:pt x="50291" y="33527"/>
                </a:lnTo>
                <a:lnTo>
                  <a:pt x="53400" y="33527"/>
                </a:lnTo>
                <a:lnTo>
                  <a:pt x="76200" y="0"/>
                </a:lnTo>
                <a:lnTo>
                  <a:pt x="0" y="38100"/>
                </a:lnTo>
                <a:lnTo>
                  <a:pt x="45719" y="38100"/>
                </a:lnTo>
                <a:lnTo>
                  <a:pt x="47243" y="41148"/>
                </a:lnTo>
                <a:lnTo>
                  <a:pt x="50291" y="42672"/>
                </a:lnTo>
                <a:lnTo>
                  <a:pt x="47243" y="41148"/>
                </a:lnTo>
                <a:lnTo>
                  <a:pt x="45719" y="38100"/>
                </a:lnTo>
                <a:close/>
              </a:path>
              <a:path w="690372" h="76200">
                <a:moveTo>
                  <a:pt x="50291" y="38100"/>
                </a:moveTo>
                <a:lnTo>
                  <a:pt x="53400" y="42671"/>
                </a:lnTo>
                <a:lnTo>
                  <a:pt x="685800" y="42672"/>
                </a:lnTo>
                <a:lnTo>
                  <a:pt x="688848" y="41148"/>
                </a:lnTo>
                <a:lnTo>
                  <a:pt x="690372" y="38100"/>
                </a:lnTo>
                <a:lnTo>
                  <a:pt x="688848" y="35051"/>
                </a:lnTo>
                <a:lnTo>
                  <a:pt x="685800" y="33527"/>
                </a:lnTo>
                <a:lnTo>
                  <a:pt x="50291" y="33527"/>
                </a:lnTo>
                <a:lnTo>
                  <a:pt x="47243" y="35051"/>
                </a:lnTo>
                <a:lnTo>
                  <a:pt x="50291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401056" y="4953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74883" y="631"/>
                </a:lnTo>
                <a:lnTo>
                  <a:pt x="159613" y="2494"/>
                </a:lnTo>
                <a:lnTo>
                  <a:pt x="144738" y="5539"/>
                </a:lnTo>
                <a:lnTo>
                  <a:pt x="130308" y="9717"/>
                </a:lnTo>
                <a:lnTo>
                  <a:pt x="116371" y="14978"/>
                </a:lnTo>
                <a:lnTo>
                  <a:pt x="102978" y="21273"/>
                </a:lnTo>
                <a:lnTo>
                  <a:pt x="90176" y="28554"/>
                </a:lnTo>
                <a:lnTo>
                  <a:pt x="78016" y="36771"/>
                </a:lnTo>
                <a:lnTo>
                  <a:pt x="66546" y="45874"/>
                </a:lnTo>
                <a:lnTo>
                  <a:pt x="55816" y="55816"/>
                </a:lnTo>
                <a:lnTo>
                  <a:pt x="45874" y="66546"/>
                </a:lnTo>
                <a:lnTo>
                  <a:pt x="36771" y="78016"/>
                </a:lnTo>
                <a:lnTo>
                  <a:pt x="28554" y="90176"/>
                </a:lnTo>
                <a:lnTo>
                  <a:pt x="21273" y="102978"/>
                </a:lnTo>
                <a:lnTo>
                  <a:pt x="14978" y="116371"/>
                </a:lnTo>
                <a:lnTo>
                  <a:pt x="9717" y="130308"/>
                </a:lnTo>
                <a:lnTo>
                  <a:pt x="5539" y="144738"/>
                </a:lnTo>
                <a:lnTo>
                  <a:pt x="2494" y="159613"/>
                </a:lnTo>
                <a:lnTo>
                  <a:pt x="631" y="174883"/>
                </a:lnTo>
                <a:lnTo>
                  <a:pt x="0" y="190500"/>
                </a:lnTo>
                <a:lnTo>
                  <a:pt x="631" y="206116"/>
                </a:lnTo>
                <a:lnTo>
                  <a:pt x="2494" y="221386"/>
                </a:lnTo>
                <a:lnTo>
                  <a:pt x="5539" y="236261"/>
                </a:lnTo>
                <a:lnTo>
                  <a:pt x="9717" y="250691"/>
                </a:lnTo>
                <a:lnTo>
                  <a:pt x="14978" y="264628"/>
                </a:lnTo>
                <a:lnTo>
                  <a:pt x="21273" y="278021"/>
                </a:lnTo>
                <a:lnTo>
                  <a:pt x="28554" y="290823"/>
                </a:lnTo>
                <a:lnTo>
                  <a:pt x="36771" y="302983"/>
                </a:lnTo>
                <a:lnTo>
                  <a:pt x="45874" y="314453"/>
                </a:lnTo>
                <a:lnTo>
                  <a:pt x="55816" y="325183"/>
                </a:lnTo>
                <a:lnTo>
                  <a:pt x="66546" y="335125"/>
                </a:lnTo>
                <a:lnTo>
                  <a:pt x="78016" y="344228"/>
                </a:lnTo>
                <a:lnTo>
                  <a:pt x="90176" y="352445"/>
                </a:lnTo>
                <a:lnTo>
                  <a:pt x="102978" y="359726"/>
                </a:lnTo>
                <a:lnTo>
                  <a:pt x="116371" y="366021"/>
                </a:lnTo>
                <a:lnTo>
                  <a:pt x="130308" y="371282"/>
                </a:lnTo>
                <a:lnTo>
                  <a:pt x="144738" y="375460"/>
                </a:lnTo>
                <a:lnTo>
                  <a:pt x="159613" y="378505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28575">
            <a:solidFill>
              <a:srgbClr val="3298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858256" y="4343399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74883" y="631"/>
                </a:lnTo>
                <a:lnTo>
                  <a:pt x="159613" y="2494"/>
                </a:lnTo>
                <a:lnTo>
                  <a:pt x="144738" y="5539"/>
                </a:lnTo>
                <a:lnTo>
                  <a:pt x="130308" y="9717"/>
                </a:lnTo>
                <a:lnTo>
                  <a:pt x="116371" y="14978"/>
                </a:lnTo>
                <a:lnTo>
                  <a:pt x="102978" y="21273"/>
                </a:lnTo>
                <a:lnTo>
                  <a:pt x="90176" y="28554"/>
                </a:lnTo>
                <a:lnTo>
                  <a:pt x="78016" y="36771"/>
                </a:lnTo>
                <a:lnTo>
                  <a:pt x="66546" y="45874"/>
                </a:lnTo>
                <a:lnTo>
                  <a:pt x="55816" y="55816"/>
                </a:lnTo>
                <a:lnTo>
                  <a:pt x="45874" y="66546"/>
                </a:lnTo>
                <a:lnTo>
                  <a:pt x="36771" y="78016"/>
                </a:lnTo>
                <a:lnTo>
                  <a:pt x="28554" y="90176"/>
                </a:lnTo>
                <a:lnTo>
                  <a:pt x="21273" y="102978"/>
                </a:lnTo>
                <a:lnTo>
                  <a:pt x="14978" y="116371"/>
                </a:lnTo>
                <a:lnTo>
                  <a:pt x="9717" y="130308"/>
                </a:lnTo>
                <a:lnTo>
                  <a:pt x="5539" y="144738"/>
                </a:lnTo>
                <a:lnTo>
                  <a:pt x="2494" y="159613"/>
                </a:lnTo>
                <a:lnTo>
                  <a:pt x="631" y="174883"/>
                </a:lnTo>
                <a:lnTo>
                  <a:pt x="0" y="190500"/>
                </a:lnTo>
                <a:lnTo>
                  <a:pt x="631" y="206116"/>
                </a:lnTo>
                <a:lnTo>
                  <a:pt x="2494" y="221386"/>
                </a:lnTo>
                <a:lnTo>
                  <a:pt x="5539" y="236261"/>
                </a:lnTo>
                <a:lnTo>
                  <a:pt x="9717" y="250691"/>
                </a:lnTo>
                <a:lnTo>
                  <a:pt x="14978" y="264628"/>
                </a:lnTo>
                <a:lnTo>
                  <a:pt x="21273" y="278021"/>
                </a:lnTo>
                <a:lnTo>
                  <a:pt x="28554" y="290823"/>
                </a:lnTo>
                <a:lnTo>
                  <a:pt x="36771" y="302983"/>
                </a:lnTo>
                <a:lnTo>
                  <a:pt x="45874" y="314453"/>
                </a:lnTo>
                <a:lnTo>
                  <a:pt x="55816" y="325183"/>
                </a:lnTo>
                <a:lnTo>
                  <a:pt x="66546" y="335125"/>
                </a:lnTo>
                <a:lnTo>
                  <a:pt x="78016" y="344228"/>
                </a:lnTo>
                <a:lnTo>
                  <a:pt x="90176" y="352445"/>
                </a:lnTo>
                <a:lnTo>
                  <a:pt x="102978" y="359726"/>
                </a:lnTo>
                <a:lnTo>
                  <a:pt x="116371" y="366021"/>
                </a:lnTo>
                <a:lnTo>
                  <a:pt x="130308" y="371282"/>
                </a:lnTo>
                <a:lnTo>
                  <a:pt x="144738" y="375460"/>
                </a:lnTo>
                <a:lnTo>
                  <a:pt x="159613" y="378505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28575">
            <a:solidFill>
              <a:srgbClr val="3298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495800" y="3733800"/>
            <a:ext cx="990600" cy="466343"/>
          </a:xfrm>
          <a:custGeom>
            <a:avLst/>
            <a:gdLst/>
            <a:ahLst/>
            <a:cxnLst/>
            <a:rect l="l" t="t" r="r" b="b"/>
            <a:pathLst>
              <a:path w="990600" h="466343">
                <a:moveTo>
                  <a:pt x="0" y="0"/>
                </a:moveTo>
                <a:lnTo>
                  <a:pt x="0" y="466343"/>
                </a:lnTo>
                <a:lnTo>
                  <a:pt x="990600" y="466343"/>
                </a:lnTo>
                <a:lnTo>
                  <a:pt x="990600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3298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481828" y="4186428"/>
            <a:ext cx="385572" cy="233172"/>
          </a:xfrm>
          <a:custGeom>
            <a:avLst/>
            <a:gdLst/>
            <a:ahLst/>
            <a:cxnLst/>
            <a:rect l="l" t="t" r="r" b="b"/>
            <a:pathLst>
              <a:path w="385572" h="233172">
                <a:moveTo>
                  <a:pt x="344424" y="202691"/>
                </a:moveTo>
                <a:lnTo>
                  <a:pt x="385572" y="233172"/>
                </a:lnTo>
                <a:lnTo>
                  <a:pt x="339851" y="161544"/>
                </a:lnTo>
                <a:lnTo>
                  <a:pt x="341158" y="200726"/>
                </a:lnTo>
                <a:lnTo>
                  <a:pt x="344424" y="202691"/>
                </a:lnTo>
                <a:close/>
              </a:path>
              <a:path w="385572" h="233172">
                <a:moveTo>
                  <a:pt x="0" y="1524"/>
                </a:moveTo>
                <a:lnTo>
                  <a:pt x="0" y="6096"/>
                </a:lnTo>
                <a:lnTo>
                  <a:pt x="1524" y="9144"/>
                </a:lnTo>
                <a:lnTo>
                  <a:pt x="336300" y="209708"/>
                </a:lnTo>
                <a:lnTo>
                  <a:pt x="341375" y="207263"/>
                </a:lnTo>
                <a:lnTo>
                  <a:pt x="345948" y="205739"/>
                </a:lnTo>
                <a:lnTo>
                  <a:pt x="345948" y="208787"/>
                </a:lnTo>
                <a:lnTo>
                  <a:pt x="336300" y="209708"/>
                </a:lnTo>
                <a:lnTo>
                  <a:pt x="300227" y="227075"/>
                </a:lnTo>
                <a:lnTo>
                  <a:pt x="385572" y="233172"/>
                </a:lnTo>
                <a:lnTo>
                  <a:pt x="342900" y="211836"/>
                </a:lnTo>
                <a:lnTo>
                  <a:pt x="339851" y="211836"/>
                </a:lnTo>
                <a:lnTo>
                  <a:pt x="342900" y="211836"/>
                </a:lnTo>
                <a:lnTo>
                  <a:pt x="385572" y="233172"/>
                </a:lnTo>
                <a:lnTo>
                  <a:pt x="344424" y="202691"/>
                </a:lnTo>
                <a:lnTo>
                  <a:pt x="341158" y="200726"/>
                </a:lnTo>
                <a:lnTo>
                  <a:pt x="7620" y="0"/>
                </a:lnTo>
                <a:lnTo>
                  <a:pt x="3048" y="0"/>
                </a:lnTo>
                <a:lnTo>
                  <a:pt x="0" y="1524"/>
                </a:lnTo>
                <a:close/>
              </a:path>
              <a:path w="385572" h="233172">
                <a:moveTo>
                  <a:pt x="345948" y="208787"/>
                </a:moveTo>
                <a:lnTo>
                  <a:pt x="345948" y="205739"/>
                </a:lnTo>
                <a:lnTo>
                  <a:pt x="341375" y="207263"/>
                </a:lnTo>
                <a:lnTo>
                  <a:pt x="336300" y="209708"/>
                </a:lnTo>
                <a:lnTo>
                  <a:pt x="345948" y="2087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481828" y="4186428"/>
            <a:ext cx="111251" cy="766572"/>
          </a:xfrm>
          <a:custGeom>
            <a:avLst/>
            <a:gdLst/>
            <a:ahLst/>
            <a:cxnLst/>
            <a:rect l="l" t="t" r="r" b="b"/>
            <a:pathLst>
              <a:path w="111251" h="766572">
                <a:moveTo>
                  <a:pt x="4572" y="0"/>
                </a:moveTo>
                <a:lnTo>
                  <a:pt x="1524" y="1524"/>
                </a:lnTo>
                <a:lnTo>
                  <a:pt x="0" y="4572"/>
                </a:lnTo>
                <a:lnTo>
                  <a:pt x="71376" y="713778"/>
                </a:lnTo>
                <a:lnTo>
                  <a:pt x="76200" y="716279"/>
                </a:lnTo>
                <a:lnTo>
                  <a:pt x="73151" y="719327"/>
                </a:lnTo>
                <a:lnTo>
                  <a:pt x="76200" y="720851"/>
                </a:lnTo>
                <a:lnTo>
                  <a:pt x="73151" y="719327"/>
                </a:lnTo>
                <a:lnTo>
                  <a:pt x="76200" y="716279"/>
                </a:lnTo>
                <a:lnTo>
                  <a:pt x="71376" y="713778"/>
                </a:lnTo>
                <a:lnTo>
                  <a:pt x="71627" y="716279"/>
                </a:lnTo>
                <a:lnTo>
                  <a:pt x="80772" y="766572"/>
                </a:lnTo>
                <a:lnTo>
                  <a:pt x="79248" y="719327"/>
                </a:lnTo>
                <a:lnTo>
                  <a:pt x="80772" y="716279"/>
                </a:lnTo>
                <a:lnTo>
                  <a:pt x="80421" y="712793"/>
                </a:lnTo>
                <a:lnTo>
                  <a:pt x="9143" y="4572"/>
                </a:lnTo>
                <a:lnTo>
                  <a:pt x="7620" y="1524"/>
                </a:lnTo>
                <a:lnTo>
                  <a:pt x="4572" y="0"/>
                </a:lnTo>
                <a:close/>
              </a:path>
              <a:path w="111251" h="766572">
                <a:moveTo>
                  <a:pt x="80772" y="716279"/>
                </a:moveTo>
                <a:lnTo>
                  <a:pt x="79248" y="719327"/>
                </a:lnTo>
                <a:lnTo>
                  <a:pt x="80772" y="766572"/>
                </a:lnTo>
                <a:lnTo>
                  <a:pt x="111251" y="687324"/>
                </a:lnTo>
                <a:lnTo>
                  <a:pt x="80421" y="712793"/>
                </a:lnTo>
                <a:lnTo>
                  <a:pt x="80772" y="716279"/>
                </a:lnTo>
                <a:close/>
              </a:path>
              <a:path w="111251" h="766572">
                <a:moveTo>
                  <a:pt x="71627" y="716279"/>
                </a:moveTo>
                <a:lnTo>
                  <a:pt x="71376" y="713778"/>
                </a:lnTo>
                <a:lnTo>
                  <a:pt x="35051" y="694944"/>
                </a:lnTo>
                <a:lnTo>
                  <a:pt x="80772" y="766572"/>
                </a:lnTo>
                <a:lnTo>
                  <a:pt x="71627" y="7162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209800" y="4791456"/>
            <a:ext cx="3201923" cy="923544"/>
          </a:xfrm>
          <a:custGeom>
            <a:avLst/>
            <a:gdLst/>
            <a:ahLst/>
            <a:cxnLst/>
            <a:rect l="l" t="t" r="r" b="b"/>
            <a:pathLst>
              <a:path w="3201923" h="923544">
                <a:moveTo>
                  <a:pt x="83819" y="914400"/>
                </a:moveTo>
                <a:lnTo>
                  <a:pt x="51547" y="900056"/>
                </a:lnTo>
                <a:lnTo>
                  <a:pt x="47243" y="902208"/>
                </a:lnTo>
                <a:lnTo>
                  <a:pt x="0" y="923544"/>
                </a:lnTo>
                <a:lnTo>
                  <a:pt x="83819" y="914400"/>
                </a:lnTo>
                <a:close/>
              </a:path>
              <a:path w="3201923" h="923544">
                <a:moveTo>
                  <a:pt x="38100" y="890015"/>
                </a:moveTo>
                <a:lnTo>
                  <a:pt x="42983" y="886760"/>
                </a:lnTo>
                <a:lnTo>
                  <a:pt x="44195" y="850392"/>
                </a:lnTo>
                <a:lnTo>
                  <a:pt x="0" y="923544"/>
                </a:lnTo>
                <a:lnTo>
                  <a:pt x="38100" y="890015"/>
                </a:lnTo>
                <a:close/>
              </a:path>
              <a:path w="3201923" h="923544">
                <a:moveTo>
                  <a:pt x="640080" y="472439"/>
                </a:moveTo>
                <a:lnTo>
                  <a:pt x="640080" y="473963"/>
                </a:lnTo>
                <a:lnTo>
                  <a:pt x="691895" y="437388"/>
                </a:lnTo>
                <a:lnTo>
                  <a:pt x="743712" y="402336"/>
                </a:lnTo>
                <a:lnTo>
                  <a:pt x="797051" y="368808"/>
                </a:lnTo>
                <a:lnTo>
                  <a:pt x="850391" y="333756"/>
                </a:lnTo>
                <a:lnTo>
                  <a:pt x="850391" y="335280"/>
                </a:lnTo>
                <a:lnTo>
                  <a:pt x="905256" y="301751"/>
                </a:lnTo>
                <a:lnTo>
                  <a:pt x="958595" y="269748"/>
                </a:lnTo>
                <a:lnTo>
                  <a:pt x="1013459" y="239268"/>
                </a:lnTo>
                <a:lnTo>
                  <a:pt x="1066799" y="208787"/>
                </a:lnTo>
                <a:lnTo>
                  <a:pt x="1066799" y="210312"/>
                </a:lnTo>
                <a:lnTo>
                  <a:pt x="1121663" y="181356"/>
                </a:lnTo>
                <a:lnTo>
                  <a:pt x="1175003" y="155448"/>
                </a:lnTo>
                <a:lnTo>
                  <a:pt x="1228343" y="132587"/>
                </a:lnTo>
                <a:lnTo>
                  <a:pt x="1255775" y="120396"/>
                </a:lnTo>
                <a:lnTo>
                  <a:pt x="1281683" y="109727"/>
                </a:lnTo>
                <a:lnTo>
                  <a:pt x="1309115" y="100584"/>
                </a:lnTo>
                <a:lnTo>
                  <a:pt x="1307591" y="100584"/>
                </a:lnTo>
                <a:lnTo>
                  <a:pt x="1335023" y="89916"/>
                </a:lnTo>
                <a:lnTo>
                  <a:pt x="1360931" y="82296"/>
                </a:lnTo>
                <a:lnTo>
                  <a:pt x="1386839" y="73151"/>
                </a:lnTo>
                <a:lnTo>
                  <a:pt x="1411223" y="65532"/>
                </a:lnTo>
                <a:lnTo>
                  <a:pt x="1437131" y="59436"/>
                </a:lnTo>
                <a:lnTo>
                  <a:pt x="1463039" y="53339"/>
                </a:lnTo>
                <a:lnTo>
                  <a:pt x="1487423" y="47244"/>
                </a:lnTo>
                <a:lnTo>
                  <a:pt x="1537715" y="38100"/>
                </a:lnTo>
                <a:lnTo>
                  <a:pt x="1588007" y="30480"/>
                </a:lnTo>
                <a:lnTo>
                  <a:pt x="1638299" y="24384"/>
                </a:lnTo>
                <a:lnTo>
                  <a:pt x="1688591" y="19812"/>
                </a:lnTo>
                <a:lnTo>
                  <a:pt x="1792223" y="15239"/>
                </a:lnTo>
                <a:lnTo>
                  <a:pt x="1895855" y="15239"/>
                </a:lnTo>
                <a:lnTo>
                  <a:pt x="2001011" y="21336"/>
                </a:lnTo>
                <a:lnTo>
                  <a:pt x="1999487" y="21336"/>
                </a:lnTo>
                <a:lnTo>
                  <a:pt x="2106167" y="30480"/>
                </a:lnTo>
                <a:lnTo>
                  <a:pt x="2212847" y="45720"/>
                </a:lnTo>
                <a:lnTo>
                  <a:pt x="2321051" y="62484"/>
                </a:lnTo>
                <a:lnTo>
                  <a:pt x="2319527" y="62484"/>
                </a:lnTo>
                <a:lnTo>
                  <a:pt x="2429255" y="83820"/>
                </a:lnTo>
                <a:lnTo>
                  <a:pt x="2427731" y="83820"/>
                </a:lnTo>
                <a:lnTo>
                  <a:pt x="2537460" y="108204"/>
                </a:lnTo>
                <a:lnTo>
                  <a:pt x="2647187" y="134112"/>
                </a:lnTo>
                <a:lnTo>
                  <a:pt x="2756915" y="163068"/>
                </a:lnTo>
                <a:lnTo>
                  <a:pt x="2866643" y="192024"/>
                </a:lnTo>
                <a:lnTo>
                  <a:pt x="2976371" y="224027"/>
                </a:lnTo>
                <a:lnTo>
                  <a:pt x="3198875" y="288036"/>
                </a:lnTo>
                <a:lnTo>
                  <a:pt x="3201923" y="272796"/>
                </a:lnTo>
                <a:lnTo>
                  <a:pt x="2980943" y="208787"/>
                </a:lnTo>
                <a:lnTo>
                  <a:pt x="2871215" y="176784"/>
                </a:lnTo>
                <a:lnTo>
                  <a:pt x="2759963" y="147827"/>
                </a:lnTo>
                <a:lnTo>
                  <a:pt x="2650235" y="118872"/>
                </a:lnTo>
                <a:lnTo>
                  <a:pt x="2540507" y="92963"/>
                </a:lnTo>
                <a:lnTo>
                  <a:pt x="2432303" y="68580"/>
                </a:lnTo>
                <a:lnTo>
                  <a:pt x="2322575" y="47244"/>
                </a:lnTo>
                <a:lnTo>
                  <a:pt x="2214372" y="28956"/>
                </a:lnTo>
                <a:lnTo>
                  <a:pt x="2107691" y="15239"/>
                </a:lnTo>
                <a:lnTo>
                  <a:pt x="2001011" y="6096"/>
                </a:lnTo>
                <a:lnTo>
                  <a:pt x="1895855" y="0"/>
                </a:lnTo>
                <a:lnTo>
                  <a:pt x="1790699" y="0"/>
                </a:lnTo>
                <a:lnTo>
                  <a:pt x="1688591" y="4572"/>
                </a:lnTo>
                <a:lnTo>
                  <a:pt x="1636775" y="9144"/>
                </a:lnTo>
                <a:lnTo>
                  <a:pt x="1584959" y="15239"/>
                </a:lnTo>
                <a:lnTo>
                  <a:pt x="1534667" y="22860"/>
                </a:lnTo>
                <a:lnTo>
                  <a:pt x="1484375" y="32004"/>
                </a:lnTo>
                <a:lnTo>
                  <a:pt x="1434083" y="44196"/>
                </a:lnTo>
                <a:lnTo>
                  <a:pt x="1408175" y="50292"/>
                </a:lnTo>
                <a:lnTo>
                  <a:pt x="1382267" y="57912"/>
                </a:lnTo>
                <a:lnTo>
                  <a:pt x="1354835" y="67056"/>
                </a:lnTo>
                <a:lnTo>
                  <a:pt x="1328927" y="76200"/>
                </a:lnTo>
                <a:lnTo>
                  <a:pt x="1303019" y="85344"/>
                </a:lnTo>
                <a:lnTo>
                  <a:pt x="1275587" y="96012"/>
                </a:lnTo>
                <a:lnTo>
                  <a:pt x="1249679" y="106680"/>
                </a:lnTo>
                <a:lnTo>
                  <a:pt x="1222247" y="117348"/>
                </a:lnTo>
                <a:lnTo>
                  <a:pt x="1168907" y="141732"/>
                </a:lnTo>
                <a:lnTo>
                  <a:pt x="1114043" y="167639"/>
                </a:lnTo>
                <a:lnTo>
                  <a:pt x="1059179" y="195072"/>
                </a:lnTo>
                <a:lnTo>
                  <a:pt x="1005839" y="225551"/>
                </a:lnTo>
                <a:lnTo>
                  <a:pt x="950976" y="256032"/>
                </a:lnTo>
                <a:lnTo>
                  <a:pt x="896112" y="288036"/>
                </a:lnTo>
                <a:lnTo>
                  <a:pt x="842771" y="321563"/>
                </a:lnTo>
                <a:lnTo>
                  <a:pt x="789432" y="355092"/>
                </a:lnTo>
                <a:lnTo>
                  <a:pt x="736091" y="390144"/>
                </a:lnTo>
                <a:lnTo>
                  <a:pt x="682751" y="425196"/>
                </a:lnTo>
                <a:lnTo>
                  <a:pt x="630935" y="460248"/>
                </a:lnTo>
                <a:lnTo>
                  <a:pt x="580644" y="495300"/>
                </a:lnTo>
                <a:lnTo>
                  <a:pt x="530351" y="531876"/>
                </a:lnTo>
                <a:lnTo>
                  <a:pt x="481583" y="566927"/>
                </a:lnTo>
                <a:lnTo>
                  <a:pt x="432815" y="600456"/>
                </a:lnTo>
                <a:lnTo>
                  <a:pt x="387095" y="635508"/>
                </a:lnTo>
                <a:lnTo>
                  <a:pt x="341375" y="669036"/>
                </a:lnTo>
                <a:lnTo>
                  <a:pt x="298703" y="701039"/>
                </a:lnTo>
                <a:lnTo>
                  <a:pt x="256031" y="731520"/>
                </a:lnTo>
                <a:lnTo>
                  <a:pt x="216407" y="762000"/>
                </a:lnTo>
                <a:lnTo>
                  <a:pt x="178307" y="789432"/>
                </a:lnTo>
                <a:lnTo>
                  <a:pt x="141731" y="816863"/>
                </a:lnTo>
                <a:lnTo>
                  <a:pt x="108203" y="841248"/>
                </a:lnTo>
                <a:lnTo>
                  <a:pt x="91439" y="851915"/>
                </a:lnTo>
                <a:lnTo>
                  <a:pt x="76200" y="864108"/>
                </a:lnTo>
                <a:lnTo>
                  <a:pt x="60959" y="873251"/>
                </a:lnTo>
                <a:lnTo>
                  <a:pt x="47243" y="883920"/>
                </a:lnTo>
                <a:lnTo>
                  <a:pt x="42983" y="886760"/>
                </a:lnTo>
                <a:lnTo>
                  <a:pt x="38100" y="890015"/>
                </a:lnTo>
                <a:lnTo>
                  <a:pt x="0" y="923544"/>
                </a:lnTo>
                <a:lnTo>
                  <a:pt x="47243" y="902208"/>
                </a:lnTo>
                <a:lnTo>
                  <a:pt x="51547" y="900056"/>
                </a:lnTo>
                <a:lnTo>
                  <a:pt x="42671" y="896112"/>
                </a:lnTo>
                <a:lnTo>
                  <a:pt x="51547" y="900056"/>
                </a:lnTo>
                <a:lnTo>
                  <a:pt x="56387" y="897636"/>
                </a:lnTo>
                <a:lnTo>
                  <a:pt x="70103" y="886968"/>
                </a:lnTo>
                <a:lnTo>
                  <a:pt x="85343" y="876300"/>
                </a:lnTo>
                <a:lnTo>
                  <a:pt x="100583" y="865632"/>
                </a:lnTo>
                <a:lnTo>
                  <a:pt x="117347" y="853439"/>
                </a:lnTo>
                <a:lnTo>
                  <a:pt x="152400" y="829056"/>
                </a:lnTo>
                <a:lnTo>
                  <a:pt x="187451" y="803148"/>
                </a:lnTo>
                <a:lnTo>
                  <a:pt x="225551" y="774192"/>
                </a:lnTo>
                <a:lnTo>
                  <a:pt x="266700" y="745236"/>
                </a:lnTo>
                <a:lnTo>
                  <a:pt x="307847" y="713232"/>
                </a:lnTo>
                <a:lnTo>
                  <a:pt x="352044" y="681227"/>
                </a:lnTo>
                <a:lnTo>
                  <a:pt x="396239" y="647700"/>
                </a:lnTo>
                <a:lnTo>
                  <a:pt x="443483" y="614172"/>
                </a:lnTo>
                <a:lnTo>
                  <a:pt x="490727" y="579120"/>
                </a:lnTo>
                <a:lnTo>
                  <a:pt x="539495" y="544068"/>
                </a:lnTo>
                <a:lnTo>
                  <a:pt x="589788" y="509015"/>
                </a:lnTo>
                <a:lnTo>
                  <a:pt x="640080" y="4724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828800" y="5715000"/>
            <a:ext cx="381000" cy="381000"/>
          </a:xfrm>
          <a:custGeom>
            <a:avLst/>
            <a:gdLst/>
            <a:ahLst/>
            <a:cxnLst/>
            <a:rect l="l" t="t" r="r" b="b"/>
            <a:pathLst>
              <a:path w="381000" h="381000">
                <a:moveTo>
                  <a:pt x="190500" y="0"/>
                </a:moveTo>
                <a:lnTo>
                  <a:pt x="174883" y="631"/>
                </a:lnTo>
                <a:lnTo>
                  <a:pt x="159613" y="2494"/>
                </a:lnTo>
                <a:lnTo>
                  <a:pt x="144738" y="5539"/>
                </a:lnTo>
                <a:lnTo>
                  <a:pt x="130308" y="9717"/>
                </a:lnTo>
                <a:lnTo>
                  <a:pt x="116371" y="14978"/>
                </a:lnTo>
                <a:lnTo>
                  <a:pt x="102978" y="21273"/>
                </a:lnTo>
                <a:lnTo>
                  <a:pt x="90176" y="28554"/>
                </a:lnTo>
                <a:lnTo>
                  <a:pt x="78016" y="36771"/>
                </a:lnTo>
                <a:lnTo>
                  <a:pt x="66546" y="45874"/>
                </a:lnTo>
                <a:lnTo>
                  <a:pt x="55816" y="55816"/>
                </a:lnTo>
                <a:lnTo>
                  <a:pt x="45874" y="66546"/>
                </a:lnTo>
                <a:lnTo>
                  <a:pt x="36771" y="78016"/>
                </a:lnTo>
                <a:lnTo>
                  <a:pt x="28554" y="90176"/>
                </a:lnTo>
                <a:lnTo>
                  <a:pt x="21273" y="102978"/>
                </a:lnTo>
                <a:lnTo>
                  <a:pt x="14978" y="116371"/>
                </a:lnTo>
                <a:lnTo>
                  <a:pt x="9717" y="130308"/>
                </a:lnTo>
                <a:lnTo>
                  <a:pt x="5539" y="144738"/>
                </a:lnTo>
                <a:lnTo>
                  <a:pt x="2494" y="159613"/>
                </a:lnTo>
                <a:lnTo>
                  <a:pt x="631" y="174883"/>
                </a:lnTo>
                <a:lnTo>
                  <a:pt x="0" y="190500"/>
                </a:lnTo>
                <a:lnTo>
                  <a:pt x="631" y="206116"/>
                </a:lnTo>
                <a:lnTo>
                  <a:pt x="2494" y="221386"/>
                </a:lnTo>
                <a:lnTo>
                  <a:pt x="5539" y="236261"/>
                </a:lnTo>
                <a:lnTo>
                  <a:pt x="9717" y="250691"/>
                </a:lnTo>
                <a:lnTo>
                  <a:pt x="14978" y="264628"/>
                </a:lnTo>
                <a:lnTo>
                  <a:pt x="21273" y="278021"/>
                </a:lnTo>
                <a:lnTo>
                  <a:pt x="28554" y="290823"/>
                </a:lnTo>
                <a:lnTo>
                  <a:pt x="36771" y="302983"/>
                </a:lnTo>
                <a:lnTo>
                  <a:pt x="45874" y="314453"/>
                </a:lnTo>
                <a:lnTo>
                  <a:pt x="55816" y="325183"/>
                </a:lnTo>
                <a:lnTo>
                  <a:pt x="66546" y="335125"/>
                </a:lnTo>
                <a:lnTo>
                  <a:pt x="78016" y="344228"/>
                </a:lnTo>
                <a:lnTo>
                  <a:pt x="90176" y="352445"/>
                </a:lnTo>
                <a:lnTo>
                  <a:pt x="102978" y="359726"/>
                </a:lnTo>
                <a:lnTo>
                  <a:pt x="116371" y="366021"/>
                </a:lnTo>
                <a:lnTo>
                  <a:pt x="130308" y="371282"/>
                </a:lnTo>
                <a:lnTo>
                  <a:pt x="144738" y="375460"/>
                </a:lnTo>
                <a:lnTo>
                  <a:pt x="159613" y="378505"/>
                </a:lnTo>
                <a:lnTo>
                  <a:pt x="174883" y="380368"/>
                </a:lnTo>
                <a:lnTo>
                  <a:pt x="190500" y="381000"/>
                </a:lnTo>
                <a:lnTo>
                  <a:pt x="206116" y="380368"/>
                </a:lnTo>
                <a:lnTo>
                  <a:pt x="221386" y="378505"/>
                </a:lnTo>
                <a:lnTo>
                  <a:pt x="236261" y="375460"/>
                </a:lnTo>
                <a:lnTo>
                  <a:pt x="250691" y="371282"/>
                </a:lnTo>
                <a:lnTo>
                  <a:pt x="264628" y="366021"/>
                </a:lnTo>
                <a:lnTo>
                  <a:pt x="278021" y="359726"/>
                </a:lnTo>
                <a:lnTo>
                  <a:pt x="290823" y="352445"/>
                </a:lnTo>
                <a:lnTo>
                  <a:pt x="302983" y="344228"/>
                </a:lnTo>
                <a:lnTo>
                  <a:pt x="314453" y="335125"/>
                </a:lnTo>
                <a:lnTo>
                  <a:pt x="325183" y="325183"/>
                </a:lnTo>
                <a:lnTo>
                  <a:pt x="335125" y="314453"/>
                </a:lnTo>
                <a:lnTo>
                  <a:pt x="344228" y="302983"/>
                </a:lnTo>
                <a:lnTo>
                  <a:pt x="352445" y="290823"/>
                </a:lnTo>
                <a:lnTo>
                  <a:pt x="359726" y="278021"/>
                </a:lnTo>
                <a:lnTo>
                  <a:pt x="366021" y="264628"/>
                </a:lnTo>
                <a:lnTo>
                  <a:pt x="371282" y="250691"/>
                </a:lnTo>
                <a:lnTo>
                  <a:pt x="375460" y="236261"/>
                </a:lnTo>
                <a:lnTo>
                  <a:pt x="378505" y="221386"/>
                </a:lnTo>
                <a:lnTo>
                  <a:pt x="380368" y="206116"/>
                </a:lnTo>
                <a:lnTo>
                  <a:pt x="381000" y="190500"/>
                </a:lnTo>
                <a:lnTo>
                  <a:pt x="380368" y="174883"/>
                </a:lnTo>
                <a:lnTo>
                  <a:pt x="378505" y="159613"/>
                </a:lnTo>
                <a:lnTo>
                  <a:pt x="375460" y="144738"/>
                </a:lnTo>
                <a:lnTo>
                  <a:pt x="371282" y="130308"/>
                </a:lnTo>
                <a:lnTo>
                  <a:pt x="366021" y="116371"/>
                </a:lnTo>
                <a:lnTo>
                  <a:pt x="359726" y="102978"/>
                </a:lnTo>
                <a:lnTo>
                  <a:pt x="352445" y="90176"/>
                </a:lnTo>
                <a:lnTo>
                  <a:pt x="344228" y="78016"/>
                </a:lnTo>
                <a:lnTo>
                  <a:pt x="335125" y="66546"/>
                </a:lnTo>
                <a:lnTo>
                  <a:pt x="325183" y="55816"/>
                </a:lnTo>
                <a:lnTo>
                  <a:pt x="314453" y="45874"/>
                </a:lnTo>
                <a:lnTo>
                  <a:pt x="302983" y="36771"/>
                </a:lnTo>
                <a:lnTo>
                  <a:pt x="290823" y="28554"/>
                </a:lnTo>
                <a:lnTo>
                  <a:pt x="278021" y="21273"/>
                </a:lnTo>
                <a:lnTo>
                  <a:pt x="264628" y="14978"/>
                </a:lnTo>
                <a:lnTo>
                  <a:pt x="250691" y="9717"/>
                </a:lnTo>
                <a:lnTo>
                  <a:pt x="236261" y="5539"/>
                </a:lnTo>
                <a:lnTo>
                  <a:pt x="221386" y="2494"/>
                </a:lnTo>
                <a:lnTo>
                  <a:pt x="206116" y="631"/>
                </a:lnTo>
                <a:lnTo>
                  <a:pt x="190500" y="0"/>
                </a:lnTo>
                <a:close/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438400" y="5715000"/>
            <a:ext cx="1327404" cy="466343"/>
          </a:xfrm>
          <a:custGeom>
            <a:avLst/>
            <a:gdLst/>
            <a:ahLst/>
            <a:cxnLst/>
            <a:rect l="l" t="t" r="r" b="b"/>
            <a:pathLst>
              <a:path w="1327404" h="466343">
                <a:moveTo>
                  <a:pt x="0" y="0"/>
                </a:moveTo>
                <a:lnTo>
                  <a:pt x="0" y="466343"/>
                </a:lnTo>
                <a:lnTo>
                  <a:pt x="1327404" y="466343"/>
                </a:lnTo>
                <a:lnTo>
                  <a:pt x="1327403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F006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209800" y="5905500"/>
            <a:ext cx="233171" cy="76200"/>
          </a:xfrm>
          <a:custGeom>
            <a:avLst/>
            <a:gdLst/>
            <a:ahLst/>
            <a:cxnLst/>
            <a:rect l="l" t="t" r="r" b="b"/>
            <a:pathLst>
              <a:path w="233171" h="76200">
                <a:moveTo>
                  <a:pt x="45719" y="38100"/>
                </a:moveTo>
                <a:lnTo>
                  <a:pt x="0" y="38100"/>
                </a:lnTo>
                <a:lnTo>
                  <a:pt x="76200" y="76200"/>
                </a:lnTo>
                <a:lnTo>
                  <a:pt x="53400" y="42671"/>
                </a:lnTo>
                <a:lnTo>
                  <a:pt x="50291" y="38100"/>
                </a:lnTo>
                <a:lnTo>
                  <a:pt x="47243" y="35051"/>
                </a:lnTo>
                <a:lnTo>
                  <a:pt x="50291" y="33527"/>
                </a:lnTo>
                <a:lnTo>
                  <a:pt x="53400" y="33527"/>
                </a:lnTo>
                <a:lnTo>
                  <a:pt x="76200" y="0"/>
                </a:lnTo>
                <a:lnTo>
                  <a:pt x="0" y="38100"/>
                </a:lnTo>
                <a:lnTo>
                  <a:pt x="45719" y="38100"/>
                </a:lnTo>
                <a:lnTo>
                  <a:pt x="47243" y="41148"/>
                </a:lnTo>
                <a:lnTo>
                  <a:pt x="50291" y="42671"/>
                </a:lnTo>
                <a:lnTo>
                  <a:pt x="47243" y="41148"/>
                </a:lnTo>
                <a:lnTo>
                  <a:pt x="45719" y="38100"/>
                </a:lnTo>
                <a:close/>
              </a:path>
              <a:path w="233171" h="76200">
                <a:moveTo>
                  <a:pt x="50291" y="38100"/>
                </a:moveTo>
                <a:lnTo>
                  <a:pt x="53400" y="42671"/>
                </a:lnTo>
                <a:lnTo>
                  <a:pt x="228600" y="42671"/>
                </a:lnTo>
                <a:lnTo>
                  <a:pt x="231647" y="41148"/>
                </a:lnTo>
                <a:lnTo>
                  <a:pt x="233171" y="38100"/>
                </a:lnTo>
                <a:lnTo>
                  <a:pt x="231647" y="35051"/>
                </a:lnTo>
                <a:lnTo>
                  <a:pt x="228600" y="33527"/>
                </a:lnTo>
                <a:lnTo>
                  <a:pt x="50291" y="33527"/>
                </a:lnTo>
                <a:lnTo>
                  <a:pt x="47243" y="35051"/>
                </a:lnTo>
                <a:lnTo>
                  <a:pt x="50291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688083" y="1581098"/>
            <a:ext cx="306316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17098" y="1581098"/>
            <a:ext cx="40369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85040" y="1581098"/>
            <a:ext cx="218549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888738" y="2596727"/>
            <a:ext cx="113850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dirty="0" smtClean="0">
                <a:latin typeface="Times New Roman"/>
                <a:cs typeface="Times New Roman"/>
              </a:rPr>
              <a:t>Esp</a:t>
            </a:r>
            <a:r>
              <a:rPr sz="2400" spc="4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045328" y="2596727"/>
            <a:ext cx="44399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dirty="0" smtClean="0">
                <a:latin typeface="Times New Roman"/>
                <a:cs typeface="Times New Roman"/>
              </a:rPr>
              <a:t>de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508590" y="2596727"/>
            <a:ext cx="97438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B</a:t>
            </a:r>
            <a:r>
              <a:rPr sz="2400" spc="0" dirty="0" smtClean="0">
                <a:latin typeface="Times New Roman"/>
                <a:cs typeface="Times New Roman"/>
              </a:rPr>
              <a:t>us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17338" y="3739726"/>
            <a:ext cx="23750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250937" y="3739726"/>
            <a:ext cx="23750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89137" y="3739726"/>
            <a:ext cx="23750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12339" y="4654126"/>
            <a:ext cx="23750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21938" y="6711525"/>
            <a:ext cx="2522286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*</a:t>
            </a:r>
            <a:r>
              <a:rPr sz="2400" spc="26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-</a:t>
            </a:r>
            <a:r>
              <a:rPr sz="2400" spc="23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ese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ta</a:t>
            </a:r>
            <a:r>
              <a:rPr sz="2400" spc="-4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68374" y="6711525"/>
            <a:ext cx="222060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2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div</a:t>
            </a:r>
            <a:r>
              <a:rPr sz="2400" spc="-4" dirty="0" smtClean="0">
                <a:latin typeface="Times New Roman"/>
                <a:cs typeface="Times New Roman"/>
              </a:rPr>
              <a:t>í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38400" y="5715000"/>
            <a:ext cx="1327403" cy="4663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7010400" y="4571999"/>
            <a:ext cx="1802891" cy="4663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31"/>
              </a:spcBef>
            </a:pPr>
            <a:endParaRPr sz="500"/>
          </a:p>
          <a:p>
            <a:pPr marL="97533">
              <a:lnSpc>
                <a:spcPct val="95825"/>
              </a:lnSpc>
            </a:pPr>
            <a:r>
              <a:rPr sz="2400" dirty="0" smtClean="0">
                <a:latin typeface="Times New Roman"/>
                <a:cs typeface="Times New Roman"/>
              </a:rPr>
              <a:t>Cr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zam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95800" y="3733800"/>
            <a:ext cx="990600" cy="4663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31"/>
              </a:spcBef>
            </a:pPr>
            <a:endParaRPr sz="500"/>
          </a:p>
          <a:p>
            <a:pPr marL="97534">
              <a:lnSpc>
                <a:spcPct val="95825"/>
              </a:lnSpc>
            </a:pP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4" dirty="0" smtClean="0">
                <a:latin typeface="Times New Roman"/>
                <a:cs typeface="Times New Roman"/>
              </a:rPr>
              <a:t>ilho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05600" y="3200400"/>
            <a:ext cx="1220724" cy="4663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1523993" y="3048000"/>
            <a:ext cx="7543800" cy="3352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762005">
              <a:lnSpc>
                <a:spcPts val="2759"/>
              </a:lnSpc>
              <a:spcBef>
                <a:spcPts val="1000"/>
              </a:spcBef>
            </a:pPr>
            <a:r>
              <a:rPr sz="3600" spc="0" baseline="-35027" dirty="0" smtClean="0">
                <a:latin typeface="Times New Roman"/>
                <a:cs typeface="Times New Roman"/>
              </a:rPr>
              <a:t>*                                                        </a:t>
            </a:r>
            <a:r>
              <a:rPr sz="3600" spc="167" baseline="-35027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Se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9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ão  </a:t>
            </a:r>
            <a:r>
              <a:rPr sz="2400" spc="269" dirty="0" smtClean="0">
                <a:latin typeface="Times New Roman"/>
                <a:cs typeface="Times New Roman"/>
              </a:rPr>
              <a:t> </a:t>
            </a:r>
            <a:r>
              <a:rPr sz="3600" spc="0" baseline="-27780" dirty="0" smtClean="0"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  <a:p>
            <a:pPr marL="1158245">
              <a:lnSpc>
                <a:spcPts val="3959"/>
              </a:lnSpc>
              <a:spcBef>
                <a:spcPts val="3804"/>
              </a:spcBef>
            </a:pPr>
            <a:r>
              <a:rPr sz="3600" spc="0" baseline="28987" dirty="0" smtClean="0">
                <a:latin typeface="Times New Roman"/>
                <a:cs typeface="Times New Roman"/>
              </a:rPr>
              <a:t>*           </a:t>
            </a:r>
            <a:r>
              <a:rPr sz="3600" spc="597" baseline="28987" dirty="0" smtClean="0">
                <a:latin typeface="Times New Roman"/>
                <a:cs typeface="Times New Roman"/>
              </a:rPr>
              <a:t> </a:t>
            </a:r>
            <a:r>
              <a:rPr sz="3600" spc="0" baseline="-14493" dirty="0" smtClean="0">
                <a:latin typeface="Times New Roman"/>
                <a:cs typeface="Times New Roman"/>
              </a:rPr>
              <a:t>*              </a:t>
            </a:r>
            <a:r>
              <a:rPr sz="3600" spc="597" baseline="-1449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*      </a:t>
            </a:r>
            <a:r>
              <a:rPr sz="2400" spc="597" dirty="0" smtClean="0">
                <a:latin typeface="Times New Roman"/>
                <a:cs typeface="Times New Roman"/>
              </a:rPr>
              <a:t> </a:t>
            </a:r>
            <a:r>
              <a:rPr sz="3600" spc="0" baseline="-28987" dirty="0" smtClean="0">
                <a:solidFill>
                  <a:srgbClr val="00E4A8"/>
                </a:solidFill>
                <a:latin typeface="Times New Roman"/>
                <a:cs typeface="Times New Roman"/>
              </a:rPr>
              <a:t>*             </a:t>
            </a:r>
            <a:r>
              <a:rPr sz="3600" spc="65" baseline="-28987" dirty="0" smtClean="0">
                <a:solidFill>
                  <a:srgbClr val="00E4A8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  <a:p>
            <a:pPr marL="2910844">
              <a:lnSpc>
                <a:spcPts val="3304"/>
              </a:lnSpc>
              <a:spcBef>
                <a:spcPts val="2805"/>
              </a:spcBef>
            </a:pPr>
            <a:r>
              <a:rPr sz="3600" spc="0" baseline="9662" dirty="0" smtClean="0">
                <a:latin typeface="Times New Roman"/>
                <a:cs typeface="Times New Roman"/>
              </a:rPr>
              <a:t>*          </a:t>
            </a:r>
            <a:r>
              <a:rPr sz="3600" spc="597" baseline="9662" dirty="0" smtClean="0">
                <a:latin typeface="Times New Roman"/>
                <a:cs typeface="Times New Roman"/>
              </a:rPr>
              <a:t> </a:t>
            </a:r>
            <a:r>
              <a:rPr sz="3600" spc="0" baseline="-4831" dirty="0" smtClean="0">
                <a:solidFill>
                  <a:srgbClr val="00E4A8"/>
                </a:solidFill>
                <a:latin typeface="Times New Roman"/>
                <a:cs typeface="Times New Roman"/>
              </a:rPr>
              <a:t>*       </a:t>
            </a:r>
            <a:r>
              <a:rPr sz="3600" spc="113" baseline="-4831" dirty="0" smtClean="0">
                <a:solidFill>
                  <a:srgbClr val="00E4A8"/>
                </a:solidFill>
                <a:latin typeface="Times New Roman"/>
                <a:cs typeface="Times New Roman"/>
              </a:rPr>
              <a:t> </a:t>
            </a:r>
            <a:r>
              <a:rPr sz="3600" spc="0" baseline="-4831" dirty="0" smtClean="0"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  <a:p>
            <a:pPr marL="1158245">
              <a:lnSpc>
                <a:spcPts val="2455"/>
              </a:lnSpc>
            </a:pPr>
            <a:r>
              <a:rPr sz="3600" spc="0" baseline="1207" dirty="0" smtClean="0"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  <a:p>
            <a:pPr marL="343540" marR="680062" algn="ctr">
              <a:lnSpc>
                <a:spcPts val="2809"/>
              </a:lnSpc>
              <a:spcBef>
                <a:spcPts val="703"/>
              </a:spcBef>
            </a:pPr>
            <a:r>
              <a:rPr sz="3600" spc="0" baseline="1207" dirty="0" smtClean="0">
                <a:solidFill>
                  <a:srgbClr val="FF0065"/>
                </a:solidFill>
                <a:latin typeface="Times New Roman"/>
                <a:cs typeface="Times New Roman"/>
              </a:rPr>
              <a:t>*     </a:t>
            </a:r>
            <a:r>
              <a:rPr sz="3600" spc="47" baseline="1207" dirty="0" smtClean="0">
                <a:solidFill>
                  <a:srgbClr val="FF0065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ta</a:t>
            </a:r>
            <a:r>
              <a:rPr sz="2400" spc="-4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ã</a:t>
            </a:r>
            <a:r>
              <a:rPr sz="2400" spc="29" dirty="0" smtClean="0">
                <a:latin typeface="Times New Roman"/>
                <a:cs typeface="Times New Roman"/>
              </a:rPr>
              <a:t>o</a:t>
            </a:r>
            <a:r>
              <a:rPr sz="3600" spc="0" baseline="-42274" dirty="0" smtClean="0">
                <a:latin typeface="Times New Roman"/>
                <a:cs typeface="Times New Roman"/>
              </a:rPr>
              <a:t>*                 </a:t>
            </a:r>
            <a:r>
              <a:rPr sz="3600" spc="485" baseline="-42274" dirty="0" smtClean="0">
                <a:latin typeface="Times New Roman"/>
                <a:cs typeface="Times New Roman"/>
              </a:rPr>
              <a:t> </a:t>
            </a:r>
            <a:r>
              <a:rPr sz="3600" spc="0" baseline="-13286" dirty="0" smtClean="0">
                <a:latin typeface="Times New Roman"/>
                <a:cs typeface="Times New Roman"/>
              </a:rPr>
              <a:t>*                      </a:t>
            </a:r>
            <a:r>
              <a:rPr sz="3600" spc="597" baseline="-13286" dirty="0" smtClean="0">
                <a:latin typeface="Times New Roman"/>
                <a:cs typeface="Times New Roman"/>
              </a:rPr>
              <a:t> </a:t>
            </a:r>
            <a:r>
              <a:rPr sz="3600" spc="0" baseline="-13286" dirty="0" smtClean="0">
                <a:latin typeface="Times New Roman"/>
                <a:cs typeface="Times New Roman"/>
              </a:rPr>
              <a:t>*         </a:t>
            </a:r>
            <a:r>
              <a:rPr sz="3600" spc="597" baseline="-13286" dirty="0" smtClean="0">
                <a:latin typeface="Times New Roman"/>
                <a:cs typeface="Times New Roman"/>
              </a:rPr>
              <a:t> </a:t>
            </a:r>
            <a:r>
              <a:rPr sz="3600" spc="0" baseline="1207" dirty="0" smtClean="0"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88083" y="1581098"/>
            <a:ext cx="580485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 </a:t>
            </a:r>
            <a:r>
              <a:rPr sz="4400" spc="29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çõe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33" y="2567233"/>
            <a:ext cx="7446759" cy="8087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17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700" spc="57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ód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G</a:t>
            </a:r>
            <a:r>
              <a:rPr sz="2800" spc="9" dirty="0" smtClean="0">
                <a:latin typeface="Times New Roman"/>
                <a:cs typeface="Times New Roman"/>
              </a:rPr>
              <a:t>ra</a:t>
            </a:r>
            <a:r>
              <a:rPr sz="2800" spc="0" dirty="0" smtClean="0">
                <a:latin typeface="Times New Roman"/>
                <a:cs typeface="Times New Roman"/>
              </a:rPr>
              <a:t>y</a:t>
            </a:r>
            <a:r>
              <a:rPr sz="2800" spc="29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int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ir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(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14" dirty="0" smtClean="0">
                <a:latin typeface="Times New Roman"/>
                <a:cs typeface="Times New Roman"/>
              </a:rPr>
              <a:t>nd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omo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omo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  <a:p>
            <a:pPr marL="355599" marR="53263">
              <a:lnSpc>
                <a:spcPts val="3195"/>
              </a:lnSpc>
              <a:spcBef>
                <a:spcPts val="158"/>
              </a:spcBef>
            </a:pPr>
            <a:r>
              <a:rPr sz="4200" spc="4" baseline="-1035" dirty="0" smtClean="0">
                <a:latin typeface="Times New Roman"/>
                <a:cs typeface="Times New Roman"/>
              </a:rPr>
              <a:t>b</a:t>
            </a:r>
            <a:r>
              <a:rPr sz="4200" spc="0" baseline="-1035" dirty="0" smtClean="0">
                <a:latin typeface="Times New Roman"/>
                <a:cs typeface="Times New Roman"/>
              </a:rPr>
              <a:t>in</a:t>
            </a:r>
            <a:r>
              <a:rPr sz="4200" spc="9" baseline="-1035" dirty="0" smtClean="0">
                <a:latin typeface="Times New Roman"/>
                <a:cs typeface="Times New Roman"/>
              </a:rPr>
              <a:t>á</a:t>
            </a:r>
            <a:r>
              <a:rPr sz="4200" spc="0" baseline="-1035" dirty="0" smtClean="0">
                <a:latin typeface="Times New Roman"/>
                <a:cs typeface="Times New Roman"/>
              </a:rPr>
              <a:t>ri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9" baseline="-1035" dirty="0" smtClean="0">
                <a:latin typeface="Times New Roman"/>
                <a:cs typeface="Times New Roman"/>
              </a:rPr>
              <a:t>s</a:t>
            </a:r>
            <a:r>
              <a:rPr sz="4200" spc="0" baseline="-1035" dirty="0" smtClean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93133" y="3483694"/>
            <a:ext cx="1715775" cy="14259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865">
              <a:lnSpc>
                <a:spcPts val="2610"/>
              </a:lnSpc>
              <a:spcBef>
                <a:spcPts val="130"/>
              </a:spcBef>
            </a:pPr>
            <a:r>
              <a:rPr sz="13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1300" spc="640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ó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 dirty="0">
              <a:latin typeface="Times New Roman"/>
              <a:cs typeface="Times New Roman"/>
            </a:endParaRPr>
          </a:p>
          <a:p>
            <a:pPr marL="299218" algn="just">
              <a:lnSpc>
                <a:spcPct val="99754"/>
              </a:lnSpc>
            </a:pPr>
            <a:r>
              <a:rPr sz="240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0" dirty="0" err="1" smtClean="0">
                <a:latin typeface="Times New Roman"/>
                <a:cs typeface="Times New Roman"/>
              </a:rPr>
              <a:t>t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ra</a:t>
            </a:r>
            <a:r>
              <a:rPr sz="2400" spc="-4" dirty="0" err="1" smtClean="0">
                <a:latin typeface="Times New Roman"/>
                <a:cs typeface="Times New Roman"/>
              </a:rPr>
              <a:t>ç</a:t>
            </a:r>
            <a:r>
              <a:rPr sz="2400" spc="4" dirty="0" err="1" smtClean="0">
                <a:latin typeface="Times New Roman"/>
                <a:cs typeface="Times New Roman"/>
              </a:rPr>
              <a:t>õ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f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4" dirty="0" err="1" smtClean="0">
                <a:latin typeface="Times New Roman"/>
                <a:cs typeface="Times New Roman"/>
              </a:rPr>
              <a:t>n</a:t>
            </a:r>
            <a:r>
              <a:rPr sz="2400" spc="-4" dirty="0" err="1" smtClean="0">
                <a:latin typeface="Times New Roman"/>
                <a:cs typeface="Times New Roman"/>
              </a:rPr>
              <a:t>ó</a:t>
            </a:r>
            <a:r>
              <a:rPr sz="2400" spc="0" dirty="0" err="1" smtClean="0">
                <a:latin typeface="Times New Roman"/>
                <a:cs typeface="Times New Roman"/>
              </a:rPr>
              <a:t>t</a:t>
            </a:r>
            <a:r>
              <a:rPr sz="2400" spc="-4" dirty="0" err="1" smtClean="0">
                <a:latin typeface="Times New Roman"/>
                <a:cs typeface="Times New Roman"/>
              </a:rPr>
              <a:t>i</a:t>
            </a:r>
            <a:r>
              <a:rPr sz="2400" spc="4" dirty="0" err="1" smtClean="0">
                <a:latin typeface="Times New Roman"/>
                <a:cs typeface="Times New Roman"/>
              </a:rPr>
              <a:t>p</a:t>
            </a:r>
            <a:r>
              <a:rPr sz="2400" spc="0" dirty="0" err="1" smtClean="0">
                <a:latin typeface="Times New Roman"/>
                <a:cs typeface="Times New Roman"/>
              </a:rPr>
              <a:t>o</a:t>
            </a:r>
            <a:r>
              <a:rPr lang="pt-BR" sz="2400" spc="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– </a:t>
            </a:r>
            <a:r>
              <a:rPr sz="2400" spc="4" dirty="0" smtClean="0">
                <a:latin typeface="Times New Roman"/>
                <a:cs typeface="Times New Roman"/>
              </a:rPr>
              <a:t>f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ó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19035" y="3483694"/>
            <a:ext cx="6288372" cy="1060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2610"/>
              </a:lnSpc>
              <a:spcBef>
                <a:spcPts val="130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ray</a:t>
            </a:r>
            <a:r>
              <a:rPr sz="2400" spc="264" dirty="0" smtClean="0">
                <a:latin typeface="Times New Roman"/>
                <a:cs typeface="Times New Roman"/>
              </a:rPr>
              <a:t> </a:t>
            </a:r>
            <a:r>
              <a:rPr lang="pt-BR" sz="2400" dirty="0">
                <a:latin typeface="Times New Roman"/>
                <a:cs typeface="Times New Roman"/>
              </a:rPr>
              <a:t>é</a:t>
            </a:r>
            <a:r>
              <a:rPr sz="2400" spc="34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1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ma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am</a:t>
            </a:r>
            <a:r>
              <a:rPr sz="2400" spc="-5" dirty="0" smtClean="0">
                <a:latin typeface="Times New Roman"/>
                <a:cs typeface="Times New Roman"/>
              </a:rPr>
              <a:t>en</a:t>
            </a:r>
            <a:r>
              <a:rPr sz="2400" spc="0" dirty="0" smtClean="0">
                <a:latin typeface="Times New Roman"/>
                <a:cs typeface="Times New Roman"/>
              </a:rPr>
              <a:t>to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nd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7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qu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endParaRPr sz="2400" dirty="0">
              <a:latin typeface="Times New Roman"/>
              <a:cs typeface="Times New Roman"/>
            </a:endParaRPr>
          </a:p>
          <a:p>
            <a:pPr marL="32983" marR="45719">
              <a:lnSpc>
                <a:spcPct val="95825"/>
              </a:lnSpc>
            </a:pP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365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g</a:t>
            </a:r>
            <a:r>
              <a:rPr sz="2400" spc="-14" dirty="0" err="1" smtClean="0">
                <a:latin typeface="Times New Roman"/>
                <a:cs typeface="Times New Roman"/>
              </a:rPr>
              <a:t>e</a:t>
            </a:r>
            <a:r>
              <a:rPr sz="2400" spc="4" dirty="0" err="1" smtClean="0">
                <a:latin typeface="Times New Roman"/>
                <a:cs typeface="Times New Roman"/>
              </a:rPr>
              <a:t>n</a:t>
            </a:r>
            <a:r>
              <a:rPr sz="2400" spc="-4" dirty="0" err="1" smtClean="0">
                <a:latin typeface="Times New Roman"/>
                <a:cs typeface="Times New Roman"/>
              </a:rPr>
              <a:t>ó</a:t>
            </a:r>
            <a:r>
              <a:rPr sz="2400" spc="0" dirty="0" err="1" smtClean="0">
                <a:latin typeface="Times New Roman"/>
                <a:cs typeface="Times New Roman"/>
              </a:rPr>
              <a:t>t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-4" dirty="0" err="1" smtClean="0">
                <a:latin typeface="Times New Roman"/>
                <a:cs typeface="Times New Roman"/>
              </a:rPr>
              <a:t>p</a:t>
            </a:r>
            <a:r>
              <a:rPr sz="2400" spc="0" dirty="0" err="1" smtClean="0">
                <a:latin typeface="Times New Roman"/>
                <a:cs typeface="Times New Roman"/>
              </a:rPr>
              <a:t>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lang="pt-BR" sz="2400" spc="0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247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-16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qu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125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ar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ç</a:t>
            </a:r>
            <a:r>
              <a:rPr sz="2400" spc="4" dirty="0" smtClean="0">
                <a:latin typeface="Times New Roman"/>
                <a:cs typeface="Times New Roman"/>
              </a:rPr>
              <a:t>õ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 dirty="0">
              <a:latin typeface="Times New Roman"/>
              <a:cs typeface="Times New Roman"/>
            </a:endParaRPr>
          </a:p>
          <a:p>
            <a:pPr marL="27393">
              <a:lnSpc>
                <a:spcPts val="2750"/>
              </a:lnSpc>
              <a:spcBef>
                <a:spcPts val="242"/>
              </a:spcBef>
            </a:pPr>
            <a:r>
              <a:rPr lang="pt-BR" sz="3600" spc="-4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Ge</a:t>
            </a:r>
            <a:r>
              <a:rPr sz="3600" spc="0" baseline="-1207" dirty="0" smtClean="0">
                <a:latin typeface="Times New Roman"/>
                <a:cs typeface="Times New Roman"/>
              </a:rPr>
              <a:t>ra</a:t>
            </a:r>
            <a:r>
              <a:rPr sz="3600" spc="467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u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426" baseline="-1207" dirty="0" smtClean="0">
                <a:latin typeface="Times New Roman"/>
                <a:cs typeface="Times New Roman"/>
              </a:rPr>
              <a:t> </a:t>
            </a:r>
            <a:r>
              <a:rPr sz="3600" spc="-11" baseline="-1207" dirty="0" smtClean="0">
                <a:latin typeface="Times New Roman"/>
                <a:cs typeface="Times New Roman"/>
              </a:rPr>
              <a:t>m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5" baseline="-1207" dirty="0" smtClean="0">
                <a:latin typeface="Times New Roman"/>
                <a:cs typeface="Times New Roman"/>
              </a:rPr>
              <a:t>p</a:t>
            </a:r>
            <a:r>
              <a:rPr sz="3600" spc="-5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am</a:t>
            </a:r>
            <a:r>
              <a:rPr sz="3600" spc="-5" baseline="-1207" dirty="0" smtClean="0">
                <a:latin typeface="Times New Roman"/>
                <a:cs typeface="Times New Roman"/>
              </a:rPr>
              <a:t>e</a:t>
            </a:r>
            <a:r>
              <a:rPr sz="3600" spc="5" baseline="-1207" dirty="0" smtClean="0">
                <a:latin typeface="Times New Roman"/>
                <a:cs typeface="Times New Roman"/>
              </a:rPr>
              <a:t>n</a:t>
            </a:r>
            <a:r>
              <a:rPr sz="3600" spc="-11" baseline="-1207" dirty="0" smtClean="0">
                <a:latin typeface="Times New Roman"/>
                <a:cs typeface="Times New Roman"/>
              </a:rPr>
              <a:t>t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r>
              <a:rPr sz="3600" spc="155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s</a:t>
            </a:r>
            <a:r>
              <a:rPr sz="3600" spc="4" baseline="-1207" dirty="0" smtClean="0">
                <a:latin typeface="Times New Roman"/>
                <a:cs typeface="Times New Roman"/>
              </a:rPr>
              <a:t>u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4" baseline="-1207" dirty="0" smtClean="0">
                <a:latin typeface="Times New Roman"/>
                <a:cs typeface="Times New Roman"/>
              </a:rPr>
              <a:t>v</a:t>
            </a:r>
            <a:r>
              <a:rPr sz="3600" spc="0" baseline="-1207" dirty="0" smtClean="0">
                <a:latin typeface="Times New Roman"/>
                <a:cs typeface="Times New Roman"/>
              </a:rPr>
              <a:t>e </a:t>
            </a:r>
            <a:r>
              <a:rPr sz="3600" spc="188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4" baseline="-1207" dirty="0" smtClean="0">
                <a:latin typeface="Times New Roman"/>
                <a:cs typeface="Times New Roman"/>
              </a:rPr>
              <a:t>n</a:t>
            </a:r>
            <a:r>
              <a:rPr sz="3600" spc="0" baseline="-1207" dirty="0" smtClean="0">
                <a:latin typeface="Times New Roman"/>
                <a:cs typeface="Times New Roman"/>
              </a:rPr>
              <a:t>t</a:t>
            </a:r>
            <a:r>
              <a:rPr sz="3600" spc="-14" baseline="-1207" dirty="0" smtClean="0">
                <a:latin typeface="Times New Roman"/>
                <a:cs typeface="Times New Roman"/>
              </a:rPr>
              <a:t>r</a:t>
            </a:r>
            <a:r>
              <a:rPr sz="3600" spc="0" baseline="-1207" dirty="0" smtClean="0">
                <a:latin typeface="Times New Roman"/>
                <a:cs typeface="Times New Roman"/>
              </a:rPr>
              <a:t>e o</a:t>
            </a:r>
            <a:r>
              <a:rPr sz="3600" spc="245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err="1" smtClean="0">
                <a:latin typeface="Times New Roman"/>
                <a:cs typeface="Times New Roman"/>
              </a:rPr>
              <a:t>g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en</a:t>
            </a:r>
            <a:r>
              <a:rPr sz="3600" spc="4" baseline="-1207" dirty="0" err="1" smtClean="0">
                <a:latin typeface="Times New Roman"/>
                <a:cs typeface="Times New Roman"/>
              </a:rPr>
              <a:t>ó</a:t>
            </a:r>
            <a:r>
              <a:rPr sz="3600" spc="-9" baseline="-1207" dirty="0" err="1" smtClean="0">
                <a:latin typeface="Times New Roman"/>
                <a:cs typeface="Times New Roman"/>
              </a:rPr>
              <a:t>t</a:t>
            </a:r>
            <a:r>
              <a:rPr sz="3600" spc="4" baseline="-1207" dirty="0" err="1" smtClean="0">
                <a:latin typeface="Times New Roman"/>
                <a:cs typeface="Times New Roman"/>
              </a:rPr>
              <a:t>i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p</a:t>
            </a:r>
            <a:r>
              <a:rPr sz="3600" spc="0" baseline="-1207" dirty="0" err="1" smtClean="0">
                <a:latin typeface="Times New Roman"/>
                <a:cs typeface="Times New Roman"/>
              </a:rPr>
              <a:t>o</a:t>
            </a:r>
            <a:r>
              <a:rPr lang="pt-BR" sz="3600" spc="0" baseline="-1207" dirty="0" smtClean="0">
                <a:latin typeface="Times New Roman"/>
                <a:cs typeface="Times New Roman"/>
              </a:rPr>
              <a:t> e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2" y="4898107"/>
            <a:ext cx="9217667" cy="21122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17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700" spc="57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tu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utr</a:t>
            </a:r>
            <a:r>
              <a:rPr sz="2800" spc="11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5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cod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aç</a:t>
            </a:r>
            <a:r>
              <a:rPr sz="2800" spc="4" dirty="0" smtClean="0">
                <a:latin typeface="Times New Roman"/>
                <a:cs typeface="Times New Roman"/>
              </a:rPr>
              <a:t>õe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682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ce</a:t>
            </a:r>
            <a:r>
              <a:rPr sz="2800" spc="0" dirty="0" smtClean="0">
                <a:latin typeface="Times New Roman"/>
                <a:cs typeface="Times New Roman"/>
              </a:rPr>
              <a:t>it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  <a:p>
            <a:pPr marL="355600" marR="366729">
              <a:lnSpc>
                <a:spcPct val="100041"/>
              </a:lnSpc>
            </a:pP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ar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3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16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6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nt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ç</a:t>
            </a:r>
            <a:r>
              <a:rPr sz="2800" spc="11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1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58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v</a:t>
            </a:r>
            <a:r>
              <a:rPr sz="2800" spc="9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9" dirty="0" err="1" smtClean="0">
                <a:latin typeface="Times New Roman"/>
                <a:cs typeface="Times New Roman"/>
              </a:rPr>
              <a:t>iá</a:t>
            </a:r>
            <a:r>
              <a:rPr sz="2800" spc="0" dirty="0" err="1" smtClean="0">
                <a:latin typeface="Times New Roman"/>
                <a:cs typeface="Times New Roman"/>
              </a:rPr>
              <a:t>v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is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nu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lang="pt-BR" sz="2800" spc="4" dirty="0" smtClean="0">
                <a:latin typeface="Times New Roman"/>
                <a:cs typeface="Times New Roman"/>
              </a:rPr>
              <a:t>é</a:t>
            </a:r>
            <a:r>
              <a:rPr sz="2800" spc="0" dirty="0" err="1" smtClean="0">
                <a:latin typeface="Times New Roman"/>
                <a:cs typeface="Times New Roman"/>
              </a:rPr>
              <a:t>ri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9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469899" marR="53263">
              <a:lnSpc>
                <a:spcPct val="95825"/>
              </a:lnSpc>
              <a:spcBef>
                <a:spcPts val="533"/>
              </a:spcBef>
            </a:pPr>
            <a:r>
              <a:rPr sz="13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1300" spc="640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In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469899" marR="53263">
              <a:lnSpc>
                <a:spcPts val="2750"/>
              </a:lnSpc>
              <a:spcBef>
                <a:spcPts val="833"/>
              </a:spcBef>
            </a:pPr>
            <a:r>
              <a:rPr sz="1950" spc="0" baseline="-1927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1950" spc="640" baseline="-1927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P</a:t>
            </a:r>
            <a:r>
              <a:rPr sz="3600" spc="4" baseline="-1207" dirty="0" smtClean="0">
                <a:latin typeface="Times New Roman"/>
                <a:cs typeface="Times New Roman"/>
              </a:rPr>
              <a:t>on</a:t>
            </a:r>
            <a:r>
              <a:rPr sz="3600" spc="-9" baseline="-1207" dirty="0" smtClean="0">
                <a:latin typeface="Times New Roman"/>
                <a:cs typeface="Times New Roman"/>
              </a:rPr>
              <a:t>t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r>
              <a:rPr sz="3600" spc="593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fl</a:t>
            </a:r>
            <a:r>
              <a:rPr sz="3600" spc="-4" baseline="-1207" dirty="0" smtClean="0">
                <a:latin typeface="Times New Roman"/>
                <a:cs typeface="Times New Roman"/>
              </a:rPr>
              <a:t>u</a:t>
            </a:r>
            <a:r>
              <a:rPr sz="3600" spc="0" baseline="-1207" dirty="0" smtClean="0">
                <a:latin typeface="Times New Roman"/>
                <a:cs typeface="Times New Roman"/>
              </a:rPr>
              <a:t>t</a:t>
            </a:r>
            <a:r>
              <a:rPr sz="3600" spc="-4" baseline="-1207" dirty="0" smtClean="0">
                <a:latin typeface="Times New Roman"/>
                <a:cs typeface="Times New Roman"/>
              </a:rPr>
              <a:t>u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4" baseline="-1207" dirty="0" smtClean="0">
                <a:latin typeface="Times New Roman"/>
                <a:cs typeface="Times New Roman"/>
              </a:rPr>
              <a:t>n</a:t>
            </a:r>
            <a:r>
              <a:rPr sz="3600" spc="0" baseline="-1207" dirty="0" smtClean="0">
                <a:latin typeface="Times New Roman"/>
                <a:cs typeface="Times New Roman"/>
              </a:rPr>
              <a:t>te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7" name="Tabela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472169"/>
              </p:ext>
            </p:extLst>
          </p:nvPr>
        </p:nvGraphicFramePr>
        <p:xfrm>
          <a:off x="7004792" y="5791200"/>
          <a:ext cx="2520207" cy="19717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9169"/>
                <a:gridCol w="785519"/>
                <a:gridCol w="785519"/>
              </a:tblGrid>
              <a:tr h="4706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Decimal</a:t>
                      </a:r>
                      <a:endParaRPr lang="pt-BR" sz="16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Binário</a:t>
                      </a:r>
                      <a:endParaRPr lang="pt-BR" sz="16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Gray</a:t>
                      </a:r>
                      <a:endParaRPr lang="pt-BR" sz="16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23905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0</a:t>
                      </a:r>
                      <a:endParaRPr lang="pt-BR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0</a:t>
                      </a:r>
                      <a:endParaRPr lang="pt-BR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0</a:t>
                      </a:r>
                      <a:endParaRPr lang="pt-BR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23905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1</a:t>
                      </a:r>
                      <a:endParaRPr lang="pt-BR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1</a:t>
                      </a:r>
                      <a:endParaRPr lang="pt-BR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1</a:t>
                      </a:r>
                      <a:endParaRPr lang="pt-BR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23905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10</a:t>
                      </a:r>
                      <a:endParaRPr lang="pt-BR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11</a:t>
                      </a:r>
                      <a:endParaRPr lang="pt-BR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23905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3</a:t>
                      </a:r>
                      <a:endParaRPr lang="pt-BR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11</a:t>
                      </a:r>
                      <a:endParaRPr lang="pt-BR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10</a:t>
                      </a:r>
                      <a:endParaRPr lang="pt-BR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23905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100</a:t>
                      </a:r>
                      <a:endParaRPr lang="pt-BR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110</a:t>
                      </a:r>
                      <a:endParaRPr lang="pt-BR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  <a:tr h="23905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>
                          <a:effectLst/>
                        </a:rPr>
                        <a:t>101</a:t>
                      </a:r>
                      <a:endParaRPr lang="pt-BR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111</a:t>
                      </a:r>
                      <a:endParaRPr lang="pt-BR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688083" y="1581098"/>
            <a:ext cx="399262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açõe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34000" y="1581098"/>
            <a:ext cx="7132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112987" y="1581098"/>
            <a:ext cx="199092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574575"/>
            <a:ext cx="8640801" cy="4628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900" spc="338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Al</a:t>
            </a:r>
            <a:r>
              <a:rPr sz="3200" spc="4" dirty="0" smtClean="0">
                <a:latin typeface="Times New Roman"/>
                <a:cs typeface="Times New Roman"/>
              </a:rPr>
              <a:t>gun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19" dirty="0" smtClean="0">
                <a:latin typeface="Times New Roman"/>
                <a:cs typeface="Times New Roman"/>
              </a:rPr>
              <a:t>p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-1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 </a:t>
            </a:r>
            <a:r>
              <a:rPr sz="3200" spc="26" dirty="0" smtClean="0">
                <a:latin typeface="Times New Roman"/>
                <a:cs typeface="Times New Roman"/>
              </a:rPr>
              <a:t> </a:t>
            </a:r>
            <a:r>
              <a:rPr sz="3200" spc="1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alm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va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iáv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is</a:t>
            </a:r>
            <a:endParaRPr sz="3200" dirty="0">
              <a:latin typeface="Times New Roman"/>
              <a:cs typeface="Times New Roman"/>
            </a:endParaRPr>
          </a:p>
          <a:p>
            <a:pPr marL="355600" marR="61036">
              <a:lnSpc>
                <a:spcPct val="95825"/>
              </a:lnSpc>
            </a:pPr>
            <a:r>
              <a:rPr sz="320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endParaRPr sz="3200" dirty="0">
              <a:latin typeface="Times New Roman"/>
              <a:cs typeface="Times New Roman"/>
            </a:endParaRPr>
          </a:p>
          <a:p>
            <a:pPr marL="469899" marR="61036">
              <a:lnSpc>
                <a:spcPct val="95825"/>
              </a:lnSpc>
              <a:spcBef>
                <a:spcPts val="809"/>
              </a:spcBef>
            </a:pPr>
            <a:r>
              <a:rPr sz="15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1500" spc="389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E.g.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591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p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11" dirty="0" smtClean="0">
                <a:latin typeface="Times New Roman"/>
                <a:cs typeface="Times New Roman"/>
              </a:rPr>
              <a:t>râ</a:t>
            </a:r>
            <a:r>
              <a:rPr sz="2800" spc="5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tr</a:t>
            </a:r>
            <a:r>
              <a:rPr sz="2800" spc="5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26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50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oce</a:t>
            </a:r>
            <a:r>
              <a:rPr sz="2800" spc="0" dirty="0" smtClean="0">
                <a:latin typeface="Times New Roman"/>
                <a:cs typeface="Times New Roman"/>
              </a:rPr>
              <a:t>ss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nto</a:t>
            </a:r>
            <a:r>
              <a:rPr sz="2800" spc="200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ge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355599" marR="45808" indent="-342899">
              <a:lnSpc>
                <a:spcPct val="99658"/>
              </a:lnSpc>
              <a:spcBef>
                <a:spcPts val="930"/>
              </a:spcBef>
              <a:tabLst>
                <a:tab pos="342900" algn="l"/>
              </a:tabLst>
            </a:pPr>
            <a:r>
              <a:rPr sz="1900" spc="0" dirty="0" smtClean="0">
                <a:solidFill>
                  <a:srgbClr val="3232CC"/>
                </a:solidFill>
                <a:latin typeface="Segoe UI"/>
                <a:cs typeface="Segoe UI"/>
              </a:rPr>
              <a:t>•	</a:t>
            </a:r>
            <a:r>
              <a:rPr sz="3200" spc="4" dirty="0" smtClean="0">
                <a:latin typeface="Times New Roman"/>
                <a:cs typeface="Times New Roman"/>
              </a:rPr>
              <a:t>Ou</a:t>
            </a:r>
            <a:r>
              <a:rPr sz="3200" spc="-4" dirty="0" smtClean="0">
                <a:latin typeface="Times New Roman"/>
                <a:cs typeface="Times New Roman"/>
              </a:rPr>
              <a:t>tr</a:t>
            </a:r>
            <a:r>
              <a:rPr sz="3200" spc="0" dirty="0" smtClean="0">
                <a:latin typeface="Times New Roman"/>
                <a:cs typeface="Times New Roman"/>
              </a:rPr>
              <a:t>os </a:t>
            </a:r>
            <a:r>
              <a:rPr sz="3200" spc="8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-1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am </a:t>
            </a:r>
            <a:r>
              <a:rPr sz="3200" spc="19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valo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eg</a:t>
            </a:r>
            <a:r>
              <a:rPr sz="3200" spc="0" dirty="0" smtClean="0">
                <a:latin typeface="Times New Roman"/>
                <a:cs typeface="Times New Roman"/>
              </a:rPr>
              <a:t>ó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rt</a:t>
            </a:r>
            <a:r>
              <a:rPr sz="3200" spc="0" dirty="0" smtClean="0">
                <a:latin typeface="Times New Roman"/>
                <a:cs typeface="Times New Roman"/>
              </a:rPr>
              <a:t>ir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569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5" dirty="0" smtClean="0">
                <a:latin typeface="Times New Roman"/>
                <a:cs typeface="Times New Roman"/>
              </a:rPr>
              <a:t>n</a:t>
            </a:r>
            <a:r>
              <a:rPr sz="3200" spc="-5" dirty="0" smtClean="0">
                <a:latin typeface="Times New Roman"/>
                <a:cs typeface="Times New Roman"/>
              </a:rPr>
              <a:t>j</a:t>
            </a:r>
            <a:r>
              <a:rPr sz="3200" spc="5" dirty="0" smtClean="0">
                <a:latin typeface="Times New Roman"/>
                <a:cs typeface="Times New Roman"/>
              </a:rPr>
              <a:t>un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4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f</a:t>
            </a:r>
            <a:r>
              <a:rPr sz="3200" spc="9" dirty="0" smtClean="0">
                <a:latin typeface="Times New Roman"/>
                <a:cs typeface="Times New Roman"/>
              </a:rPr>
              <a:t>ix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 dirty="0">
              <a:latin typeface="Times New Roman"/>
              <a:cs typeface="Times New Roman"/>
            </a:endParaRPr>
          </a:p>
          <a:p>
            <a:pPr marL="469899" marR="61036">
              <a:lnSpc>
                <a:spcPct val="95825"/>
              </a:lnSpc>
              <a:spcBef>
                <a:spcPts val="679"/>
              </a:spcBef>
            </a:pPr>
            <a:r>
              <a:rPr sz="15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1500" spc="389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x</a:t>
            </a:r>
            <a:r>
              <a:rPr sz="2800" spc="4" dirty="0" smtClean="0">
                <a:latin typeface="Times New Roman"/>
                <a:cs typeface="Times New Roman"/>
              </a:rPr>
              <a:t>emp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5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=</a:t>
            </a:r>
            <a:r>
              <a:rPr sz="2800" spc="-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{</a:t>
            </a:r>
            <a:r>
              <a:rPr sz="2800" spc="4" dirty="0" smtClean="0">
                <a:latin typeface="Times New Roman"/>
                <a:cs typeface="Times New Roman"/>
              </a:rPr>
              <a:t>Az</a:t>
            </a:r>
            <a:r>
              <a:rPr sz="2800" spc="0" dirty="0" smtClean="0">
                <a:latin typeface="Times New Roman"/>
                <a:cs typeface="Times New Roman"/>
              </a:rPr>
              <a:t>ul,</a:t>
            </a:r>
            <a:r>
              <a:rPr sz="2800" spc="22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de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Am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Ro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}</a:t>
            </a:r>
            <a:endParaRPr sz="2800" dirty="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  <a:spcBef>
                <a:spcPts val="918"/>
              </a:spcBef>
            </a:pPr>
            <a:r>
              <a:rPr sz="19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900" spc="33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200" spc="5" dirty="0" err="1" smtClean="0">
                <a:latin typeface="Times New Roman"/>
                <a:cs typeface="Times New Roman"/>
              </a:rPr>
              <a:t>Ope</a:t>
            </a:r>
            <a:r>
              <a:rPr sz="3200" spc="-16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5" dirty="0" err="1" smtClean="0">
                <a:latin typeface="Times New Roman"/>
                <a:cs typeface="Times New Roman"/>
              </a:rPr>
              <a:t>d</a:t>
            </a:r>
            <a:r>
              <a:rPr sz="3200" spc="-10" dirty="0" err="1" smtClean="0">
                <a:latin typeface="Times New Roman"/>
                <a:cs typeface="Times New Roman"/>
              </a:rPr>
              <a:t>o</a:t>
            </a:r>
            <a:r>
              <a:rPr sz="3200" spc="-5" dirty="0" err="1" smtClean="0">
                <a:latin typeface="Times New Roman"/>
                <a:cs typeface="Times New Roman"/>
              </a:rPr>
              <a:t>r</a:t>
            </a:r>
            <a:r>
              <a:rPr sz="3200" spc="5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s</a:t>
            </a:r>
            <a:r>
              <a:rPr sz="3200" spc="153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lang="pt-BR" sz="3200" spc="615" dirty="0">
                <a:latin typeface="Times New Roman"/>
                <a:cs typeface="Times New Roman"/>
              </a:rPr>
              <a:t> </a:t>
            </a:r>
            <a:r>
              <a:rPr sz="3200" spc="-16" dirty="0" err="1" smtClean="0">
                <a:latin typeface="Times New Roman"/>
                <a:cs typeface="Times New Roman"/>
              </a:rPr>
              <a:t>c</a:t>
            </a:r>
            <a:r>
              <a:rPr sz="3200" spc="-5" dirty="0" err="1" smtClean="0">
                <a:latin typeface="Times New Roman"/>
                <a:cs typeface="Times New Roman"/>
              </a:rPr>
              <a:t>r</a:t>
            </a:r>
            <a:r>
              <a:rPr sz="3200" spc="5" dirty="0" err="1" smtClean="0">
                <a:latin typeface="Times New Roman"/>
                <a:cs typeface="Times New Roman"/>
              </a:rPr>
              <a:t>uz</a:t>
            </a:r>
            <a:r>
              <a:rPr sz="3200" spc="0" dirty="0" err="1" smtClean="0">
                <a:latin typeface="Times New Roman"/>
                <a:cs typeface="Times New Roman"/>
              </a:rPr>
              <a:t>am</a:t>
            </a:r>
            <a:r>
              <a:rPr sz="3200" spc="5" dirty="0" err="1" smtClean="0">
                <a:latin typeface="Times New Roman"/>
                <a:cs typeface="Times New Roman"/>
              </a:rPr>
              <a:t>e</a:t>
            </a:r>
            <a:r>
              <a:rPr sz="3200" spc="-10" dirty="0" err="1" smtClean="0">
                <a:latin typeface="Times New Roman"/>
                <a:cs typeface="Times New Roman"/>
              </a:rPr>
              <a:t>n</a:t>
            </a:r>
            <a:r>
              <a:rPr sz="3200" spc="-5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139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4" dirty="0" err="1" smtClean="0">
                <a:latin typeface="Times New Roman"/>
                <a:cs typeface="Times New Roman"/>
              </a:rPr>
              <a:t>p</a:t>
            </a:r>
            <a:r>
              <a:rPr sz="3200" spc="0" dirty="0" err="1" smtClean="0">
                <a:latin typeface="Times New Roman"/>
                <a:cs typeface="Times New Roman"/>
              </a:rPr>
              <a:t>li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lang="pt-BR" sz="3200" spc="9" dirty="0">
                <a:latin typeface="Times New Roman"/>
                <a:cs typeface="Times New Roman"/>
              </a:rPr>
              <a:t>á</a:t>
            </a:r>
            <a:r>
              <a:rPr sz="3200" spc="0" dirty="0" err="1" smtClean="0">
                <a:latin typeface="Times New Roman"/>
                <a:cs typeface="Times New Roman"/>
              </a:rPr>
              <a:t>v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lang="pt-BR" sz="3200" spc="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 dirty="0">
              <a:latin typeface="Times New Roman"/>
              <a:cs typeface="Times New Roman"/>
            </a:endParaRPr>
          </a:p>
          <a:p>
            <a:pPr marL="469899" marR="61036">
              <a:lnSpc>
                <a:spcPct val="95825"/>
              </a:lnSpc>
              <a:spcBef>
                <a:spcPts val="821"/>
              </a:spcBef>
            </a:pPr>
            <a:r>
              <a:rPr sz="15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1500" spc="389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N-</a:t>
            </a: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nt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469899" marR="61036">
              <a:lnSpc>
                <a:spcPts val="3195"/>
              </a:lnSpc>
              <a:spcBef>
                <a:spcPts val="972"/>
              </a:spcBef>
            </a:pPr>
            <a:r>
              <a:rPr sz="2250" spc="0" baseline="-167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2250" spc="389" baseline="-1670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U</a:t>
            </a:r>
            <a:r>
              <a:rPr sz="4200" spc="0" baseline="-1035" dirty="0" smtClean="0">
                <a:latin typeface="Times New Roman"/>
                <a:cs typeface="Times New Roman"/>
              </a:rPr>
              <a:t>ni</a:t>
            </a:r>
            <a:r>
              <a:rPr sz="4200" spc="-4" baseline="-1035" dirty="0" smtClean="0">
                <a:latin typeface="Times New Roman"/>
                <a:cs typeface="Times New Roman"/>
              </a:rPr>
              <a:t>f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4" baseline="-1035" dirty="0" smtClean="0">
                <a:latin typeface="Times New Roman"/>
                <a:cs typeface="Times New Roman"/>
              </a:rPr>
              <a:t>m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67400" y="4466844"/>
            <a:ext cx="3154680" cy="28483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523993" y="4800599"/>
            <a:ext cx="3429000" cy="9052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676400" y="5638799"/>
            <a:ext cx="3429000" cy="82600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752600" y="6553199"/>
            <a:ext cx="2895599" cy="24231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88083" y="1581098"/>
            <a:ext cx="266474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Pro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bl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19234" y="1581098"/>
            <a:ext cx="71169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96969" y="1581098"/>
            <a:ext cx="191018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72038" y="1581098"/>
            <a:ext cx="142147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33" y="2672927"/>
            <a:ext cx="8528947" cy="15707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2610"/>
              </a:lnSpc>
              <a:spcBef>
                <a:spcPts val="130"/>
              </a:spcBef>
            </a:pPr>
            <a:r>
              <a:rPr sz="1400" spc="0" dirty="0" smtClean="0">
                <a:solidFill>
                  <a:srgbClr val="3232CC"/>
                </a:solidFill>
                <a:latin typeface="Segoe UI"/>
                <a:cs typeface="Segoe UI"/>
              </a:rPr>
              <a:t>• </a:t>
            </a:r>
            <a:r>
              <a:rPr sz="1400" spc="247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ui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bl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mas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14" dirty="0" smtClean="0">
                <a:latin typeface="Times New Roman"/>
                <a:cs typeface="Times New Roman"/>
              </a:rPr>
              <a:t>ê</a:t>
            </a:r>
            <a:r>
              <a:rPr sz="2400" spc="0" dirty="0" smtClean="0">
                <a:latin typeface="Times New Roman"/>
                <a:cs typeface="Times New Roman"/>
              </a:rPr>
              <a:t>m </a:t>
            </a:r>
            <a:r>
              <a:rPr sz="2400" spc="33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se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s 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16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âm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tr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2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fin</a:t>
            </a:r>
            <a:r>
              <a:rPr sz="2400" spc="-4" dirty="0" smtClean="0">
                <a:latin typeface="Times New Roman"/>
                <a:cs typeface="Times New Roman"/>
              </a:rPr>
              <a:t>id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 dirty="0">
              <a:latin typeface="Times New Roman"/>
              <a:cs typeface="Times New Roman"/>
            </a:endParaRPr>
          </a:p>
          <a:p>
            <a:pPr marL="355599" marR="45719">
              <a:lnSpc>
                <a:spcPct val="95825"/>
              </a:lnSpc>
            </a:pPr>
            <a:r>
              <a:rPr sz="2400" spc="5" dirty="0" smtClean="0">
                <a:latin typeface="Times New Roman"/>
                <a:cs typeface="Times New Roman"/>
              </a:rPr>
              <a:t>nú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-16" dirty="0" smtClean="0">
                <a:latin typeface="Times New Roman"/>
                <a:cs typeface="Times New Roman"/>
              </a:rPr>
              <a:t>r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6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927105" marR="45719">
              <a:lnSpc>
                <a:spcPts val="4025"/>
              </a:lnSpc>
              <a:spcBef>
                <a:spcPts val="201"/>
              </a:spcBef>
            </a:pPr>
            <a:r>
              <a:rPr sz="2100" spc="0" baseline="1074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2100" spc="46" baseline="10740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750" spc="0" baseline="6957" dirty="0" smtClean="0">
                <a:latin typeface="Times New Roman"/>
                <a:cs typeface="Times New Roman"/>
              </a:rPr>
              <a:t>f</a:t>
            </a:r>
            <a:r>
              <a:rPr sz="3750" spc="59" baseline="6957" dirty="0" smtClean="0">
                <a:latin typeface="Times New Roman"/>
                <a:cs typeface="Times New Roman"/>
              </a:rPr>
              <a:t> </a:t>
            </a:r>
            <a:r>
              <a:rPr sz="3750" spc="0" baseline="6957" dirty="0" smtClean="0">
                <a:latin typeface="Times New Roman"/>
                <a:cs typeface="Times New Roman"/>
              </a:rPr>
              <a:t>:</a:t>
            </a:r>
            <a:r>
              <a:rPr sz="3750" spc="272" baseline="6957" dirty="0" smtClean="0">
                <a:latin typeface="Times New Roman"/>
                <a:cs typeface="Times New Roman"/>
              </a:rPr>
              <a:t> </a:t>
            </a:r>
            <a:r>
              <a:rPr lang="pt-BR" sz="3750" spc="272" baseline="6957" dirty="0" smtClean="0">
                <a:latin typeface="Times New Roman"/>
                <a:cs typeface="Times New Roman"/>
              </a:rPr>
              <a:t>  </a:t>
            </a:r>
            <a:r>
              <a:rPr lang="pt-BR" sz="3750" spc="272" dirty="0" smtClean="0">
                <a:latin typeface="Times New Roman"/>
                <a:cs typeface="Times New Roman"/>
              </a:rPr>
              <a:t> </a:t>
            </a:r>
            <a:r>
              <a:rPr sz="3750" spc="0" baseline="4124" dirty="0" smtClean="0">
                <a:latin typeface="Meiryo"/>
                <a:cs typeface="Meiryo"/>
              </a:rPr>
              <a:t>  </a:t>
            </a:r>
            <a:r>
              <a:rPr sz="3750" spc="201" baseline="4124" dirty="0" smtClean="0">
                <a:latin typeface="Meiryo"/>
                <a:cs typeface="Meiryo"/>
              </a:rPr>
              <a:t> </a:t>
            </a:r>
            <a:r>
              <a:rPr lang="pt-BR" sz="3750" baseline="6014" dirty="0" smtClean="0">
                <a:latin typeface="Segoe UI"/>
                <a:cs typeface="Segoe UI"/>
              </a:rPr>
              <a:t>=&gt;</a:t>
            </a:r>
            <a:endParaRPr sz="2500" dirty="0">
              <a:latin typeface="Meiryo"/>
              <a:cs typeface="Meiryo"/>
            </a:endParaRPr>
          </a:p>
          <a:p>
            <a:pPr marL="12700">
              <a:lnSpc>
                <a:spcPts val="2750"/>
              </a:lnSpc>
              <a:spcBef>
                <a:spcPts val="51"/>
              </a:spcBef>
            </a:pPr>
            <a:r>
              <a:rPr sz="2100" spc="0" baseline="-1790" dirty="0" smtClean="0">
                <a:solidFill>
                  <a:srgbClr val="3232CC"/>
                </a:solidFill>
                <a:latin typeface="Segoe UI"/>
                <a:cs typeface="Segoe UI"/>
              </a:rPr>
              <a:t>• </a:t>
            </a:r>
            <a:r>
              <a:rPr sz="2100" spc="247" baseline="-1790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Ilu</a:t>
            </a:r>
            <a:r>
              <a:rPr sz="3600" spc="-4" baseline="-1207" dirty="0" smtClean="0">
                <a:latin typeface="Times New Roman"/>
                <a:cs typeface="Times New Roman"/>
              </a:rPr>
              <a:t>s</a:t>
            </a:r>
            <a:r>
              <a:rPr sz="3600" spc="0" baseline="-1207" dirty="0" smtClean="0">
                <a:latin typeface="Times New Roman"/>
                <a:cs typeface="Times New Roman"/>
              </a:rPr>
              <a:t>tra</a:t>
            </a:r>
            <a:r>
              <a:rPr sz="3600" spc="-4" baseline="-1207" dirty="0" smtClean="0">
                <a:latin typeface="Times New Roman"/>
                <a:cs typeface="Times New Roman"/>
              </a:rPr>
              <a:t>ç</a:t>
            </a:r>
            <a:r>
              <a:rPr sz="3600" spc="0" baseline="-1207" dirty="0" smtClean="0">
                <a:latin typeface="Times New Roman"/>
                <a:cs typeface="Times New Roman"/>
              </a:rPr>
              <a:t>ã</a:t>
            </a:r>
            <a:r>
              <a:rPr sz="3600" spc="4" baseline="-1207" dirty="0" smtClean="0">
                <a:latin typeface="Times New Roman"/>
                <a:cs typeface="Times New Roman"/>
              </a:rPr>
              <a:t>o</a:t>
            </a:r>
            <a:r>
              <a:rPr sz="3600" spc="0" baseline="-1207" dirty="0" smtClean="0">
                <a:latin typeface="Times New Roman"/>
                <a:cs typeface="Times New Roman"/>
              </a:rPr>
              <a:t>:</a:t>
            </a:r>
            <a:r>
              <a:rPr sz="3600" spc="150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smtClean="0">
                <a:latin typeface="Times New Roman"/>
                <a:cs typeface="Times New Roman"/>
              </a:rPr>
              <a:t>F</a:t>
            </a:r>
            <a:r>
              <a:rPr sz="3600" spc="4" baseline="-1207" dirty="0" smtClean="0">
                <a:latin typeface="Times New Roman"/>
                <a:cs typeface="Times New Roman"/>
              </a:rPr>
              <a:t>un</a:t>
            </a:r>
            <a:r>
              <a:rPr sz="3600" spc="-4" baseline="-1207" dirty="0" smtClean="0">
                <a:latin typeface="Times New Roman"/>
                <a:cs typeface="Times New Roman"/>
              </a:rPr>
              <a:t>ç</a:t>
            </a:r>
            <a:r>
              <a:rPr sz="3600" spc="0" baseline="-1207" dirty="0" smtClean="0">
                <a:latin typeface="Times New Roman"/>
                <a:cs typeface="Times New Roman"/>
              </a:rPr>
              <a:t>ão </a:t>
            </a:r>
            <a:r>
              <a:rPr sz="3600" spc="50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d</a:t>
            </a:r>
            <a:r>
              <a:rPr sz="3600" spc="0" baseline="-1207" dirty="0" smtClean="0">
                <a:latin typeface="Times New Roman"/>
                <a:cs typeface="Times New Roman"/>
              </a:rPr>
              <a:t>e</a:t>
            </a:r>
            <a:r>
              <a:rPr sz="3600" spc="451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-4" baseline="-1207" dirty="0" smtClean="0">
                <a:latin typeface="Times New Roman"/>
                <a:cs typeface="Times New Roman"/>
              </a:rPr>
              <a:t>c</a:t>
            </a:r>
            <a:r>
              <a:rPr sz="3600" spc="4" baseline="-1207" dirty="0" smtClean="0">
                <a:latin typeface="Times New Roman"/>
                <a:cs typeface="Times New Roman"/>
              </a:rPr>
              <a:t>kl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y</a:t>
            </a:r>
            <a:r>
              <a:rPr sz="3600" spc="181" baseline="-1207" dirty="0" smtClean="0">
                <a:latin typeface="Times New Roman"/>
                <a:cs typeface="Times New Roman"/>
              </a:rPr>
              <a:t> </a:t>
            </a:r>
            <a:r>
              <a:rPr sz="3600" spc="5" baseline="-1207" dirty="0" smtClean="0">
                <a:latin typeface="Times New Roman"/>
                <a:cs typeface="Times New Roman"/>
              </a:rPr>
              <a:t>(f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-5" baseline="-1207" dirty="0" smtClean="0">
                <a:latin typeface="Times New Roman"/>
                <a:cs typeface="Times New Roman"/>
              </a:rPr>
              <a:t>e</a:t>
            </a:r>
            <a:r>
              <a:rPr sz="3600" spc="5" baseline="-1207" dirty="0" smtClean="0">
                <a:latin typeface="Times New Roman"/>
                <a:cs typeface="Times New Roman"/>
              </a:rPr>
              <a:t>qü</a:t>
            </a:r>
            <a:r>
              <a:rPr sz="3600" spc="-5" baseline="-1207" dirty="0" smtClean="0">
                <a:latin typeface="Times New Roman"/>
                <a:cs typeface="Times New Roman"/>
              </a:rPr>
              <a:t>en</a:t>
            </a:r>
            <a:r>
              <a:rPr sz="3600" spc="0" baseline="-1207" dirty="0" smtClean="0">
                <a:latin typeface="Times New Roman"/>
                <a:cs typeface="Times New Roman"/>
              </a:rPr>
              <a:t>t</a:t>
            </a:r>
            <a:r>
              <a:rPr sz="3600" spc="-5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-5" baseline="-1207" dirty="0" smtClean="0">
                <a:latin typeface="Times New Roman"/>
                <a:cs typeface="Times New Roman"/>
              </a:rPr>
              <a:t>en</a:t>
            </a:r>
            <a:r>
              <a:rPr sz="3600" spc="0" baseline="-1207" dirty="0" smtClean="0">
                <a:latin typeface="Times New Roman"/>
                <a:cs typeface="Times New Roman"/>
              </a:rPr>
              <a:t>te</a:t>
            </a:r>
            <a:r>
              <a:rPr sz="3600" spc="60" baseline="-1207" dirty="0" smtClean="0">
                <a:latin typeface="Times New Roman"/>
                <a:cs typeface="Times New Roman"/>
              </a:rPr>
              <a:t> </a:t>
            </a:r>
            <a:r>
              <a:rPr sz="3600" spc="5" baseline="-1207" dirty="0" smtClean="0">
                <a:latin typeface="Times New Roman"/>
                <a:cs typeface="Times New Roman"/>
              </a:rPr>
              <a:t>u</a:t>
            </a:r>
            <a:r>
              <a:rPr sz="3600" spc="-5" baseline="-1207" dirty="0" smtClean="0">
                <a:latin typeface="Times New Roman"/>
                <a:cs typeface="Times New Roman"/>
              </a:rPr>
              <a:t>s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5" baseline="-1207" dirty="0" smtClean="0">
                <a:latin typeface="Times New Roman"/>
                <a:cs typeface="Times New Roman"/>
              </a:rPr>
              <a:t>d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121" baseline="-1207" dirty="0" smtClean="0">
                <a:latin typeface="Times New Roman"/>
                <a:cs typeface="Times New Roman"/>
              </a:rPr>
              <a:t> </a:t>
            </a:r>
            <a:r>
              <a:rPr sz="3600" spc="-9" baseline="-1207" dirty="0" smtClean="0">
                <a:latin typeface="Times New Roman"/>
                <a:cs typeface="Times New Roman"/>
              </a:rPr>
              <a:t>n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483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C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13507" y="3461240"/>
            <a:ext cx="170556" cy="2396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5"/>
              </a:lnSpc>
              <a:spcBef>
                <a:spcPts val="92"/>
              </a:spcBef>
            </a:pPr>
            <a:r>
              <a:rPr sz="1650" spc="0" dirty="0" smtClean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31" name="Imagem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22982" y="3505776"/>
            <a:ext cx="390525" cy="276225"/>
          </a:xfrm>
          <a:prstGeom prst="rect">
            <a:avLst/>
          </a:prstGeom>
        </p:spPr>
      </p:pic>
      <p:pic>
        <p:nvPicPr>
          <p:cNvPr id="32" name="Imagem 3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95637" y="3505776"/>
            <a:ext cx="390525" cy="276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bject 4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1779523" y="910538"/>
            <a:ext cx="329654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Map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141922" y="910538"/>
            <a:ext cx="7132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919657" y="910538"/>
            <a:ext cx="2053214" cy="12552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3896">
              <a:lnSpc>
                <a:spcPts val="4700"/>
              </a:lnSpc>
              <a:spcBef>
                <a:spcPts val="235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or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  <a:p>
            <a:pPr marL="24040">
              <a:lnSpc>
                <a:spcPts val="4960"/>
              </a:lnSpc>
              <a:spcBef>
                <a:spcPts val="233"/>
              </a:spcBef>
            </a:pPr>
            <a:r>
              <a:rPr sz="6600" spc="-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B</a:t>
            </a:r>
            <a:r>
              <a:rPr sz="6600" spc="-9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6600" spc="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ná</a:t>
            </a:r>
            <a:r>
              <a:rPr sz="6600" spc="-1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6600" spc="-9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6600" spc="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6600" spc="0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896250" y="910538"/>
            <a:ext cx="141995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ea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120642" y="1581098"/>
            <a:ext cx="87295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059588" y="1581098"/>
            <a:ext cx="180680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35933" y="2516980"/>
            <a:ext cx="3008135" cy="4006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" dirty="0" smtClean="0">
                <a:latin typeface="Times New Roman"/>
                <a:cs typeface="Times New Roman"/>
              </a:rPr>
              <a:t>ej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146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z</a:t>
            </a:r>
            <a:r>
              <a:rPr sz="2800" spc="0" dirty="0" smtClean="0">
                <a:latin typeface="Meiryo"/>
                <a:cs typeface="Meiryo"/>
              </a:rPr>
              <a:t>∈</a:t>
            </a:r>
            <a:r>
              <a:rPr sz="2800" spc="-334" dirty="0" smtClean="0">
                <a:latin typeface="Meiryo"/>
                <a:cs typeface="Meiryo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[</a:t>
            </a:r>
            <a:r>
              <a:rPr sz="2800" spc="-4" dirty="0" smtClean="0">
                <a:latin typeface="Times New Roman"/>
                <a:cs typeface="Times New Roman"/>
              </a:rPr>
              <a:t>x</a:t>
            </a:r>
            <a:r>
              <a:rPr sz="2800" spc="19" dirty="0" smtClean="0">
                <a:latin typeface="Times New Roman"/>
                <a:cs typeface="Times New Roman"/>
              </a:rPr>
              <a:t>,</a:t>
            </a:r>
            <a:r>
              <a:rPr sz="2800" spc="0" dirty="0" smtClean="0">
                <a:latin typeface="Times New Roman"/>
                <a:cs typeface="Times New Roman"/>
              </a:rPr>
              <a:t>y]</a:t>
            </a:r>
            <a:r>
              <a:rPr sz="2800" spc="53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Meiryo"/>
                <a:cs typeface="Meiryo"/>
              </a:rPr>
              <a:t>⊆</a:t>
            </a:r>
            <a:r>
              <a:rPr sz="2800" spc="-334" dirty="0" smtClean="0">
                <a:latin typeface="Meiryo"/>
                <a:cs typeface="Meiryo"/>
              </a:rPr>
              <a:t> </a:t>
            </a:r>
            <a:endParaRPr sz="2950" dirty="0">
              <a:latin typeface="Meiryo"/>
              <a:cs typeface="Meiryo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715000" y="2521766"/>
            <a:ext cx="3407351" cy="4566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95"/>
              </a:lnSpc>
              <a:spcBef>
                <a:spcPts val="179"/>
              </a:spcBef>
            </a:pPr>
            <a:r>
              <a:rPr sz="4200" spc="4" baseline="8282" dirty="0" err="1" smtClean="0">
                <a:latin typeface="Times New Roman"/>
                <a:cs typeface="Times New Roman"/>
              </a:rPr>
              <a:t>po</a:t>
            </a:r>
            <a:r>
              <a:rPr sz="4200" spc="0" baseline="8282" dirty="0" err="1" smtClean="0">
                <a:latin typeface="Times New Roman"/>
                <a:cs typeface="Times New Roman"/>
              </a:rPr>
              <a:t>r</a:t>
            </a:r>
            <a:r>
              <a:rPr sz="4200" spc="516" baseline="8282" dirty="0" smtClean="0">
                <a:latin typeface="Times New Roman"/>
                <a:cs typeface="Times New Roman"/>
              </a:rPr>
              <a:t> </a:t>
            </a:r>
            <a:r>
              <a:rPr sz="4200" spc="0" baseline="8282" dirty="0" smtClean="0">
                <a:latin typeface="Times New Roman"/>
                <a:cs typeface="Times New Roman"/>
              </a:rPr>
              <a:t>{</a:t>
            </a:r>
            <a:r>
              <a:rPr sz="4200" spc="9" baseline="8282" dirty="0" smtClean="0">
                <a:latin typeface="Times New Roman"/>
                <a:cs typeface="Times New Roman"/>
              </a:rPr>
              <a:t>a</a:t>
            </a:r>
            <a:r>
              <a:rPr sz="2850" spc="-4" baseline="-9154" dirty="0" smtClean="0">
                <a:latin typeface="Times New Roman"/>
                <a:cs typeface="Times New Roman"/>
              </a:rPr>
              <a:t>1</a:t>
            </a:r>
            <a:r>
              <a:rPr sz="4200" spc="4" baseline="8282" dirty="0" smtClean="0">
                <a:latin typeface="Times New Roman"/>
                <a:cs typeface="Times New Roman"/>
              </a:rPr>
              <a:t>,</a:t>
            </a:r>
            <a:r>
              <a:rPr sz="4200" spc="-4" baseline="8282" dirty="0" smtClean="0">
                <a:latin typeface="Times New Roman"/>
                <a:cs typeface="Times New Roman"/>
              </a:rPr>
              <a:t>…</a:t>
            </a:r>
            <a:r>
              <a:rPr sz="4200" spc="19" baseline="8282" dirty="0" smtClean="0">
                <a:latin typeface="Times New Roman"/>
                <a:cs typeface="Times New Roman"/>
              </a:rPr>
              <a:t>,</a:t>
            </a:r>
            <a:r>
              <a:rPr sz="4200" spc="-4" baseline="8282" dirty="0" err="1" smtClean="0">
                <a:latin typeface="Times New Roman"/>
                <a:cs typeface="Times New Roman"/>
              </a:rPr>
              <a:t>a</a:t>
            </a:r>
            <a:r>
              <a:rPr sz="2850" spc="14" baseline="-9154" dirty="0" err="1" smtClean="0">
                <a:latin typeface="Times New Roman"/>
                <a:cs typeface="Times New Roman"/>
              </a:rPr>
              <a:t>L</a:t>
            </a:r>
            <a:r>
              <a:rPr sz="4200" spc="0" baseline="8282" dirty="0" smtClean="0">
                <a:latin typeface="Times New Roman"/>
                <a:cs typeface="Times New Roman"/>
              </a:rPr>
              <a:t>}</a:t>
            </a:r>
            <a:r>
              <a:rPr sz="4200" spc="9" baseline="4910" dirty="0" smtClean="0">
                <a:latin typeface="Meiryo"/>
                <a:cs typeface="Meiryo"/>
              </a:rPr>
              <a:t>∈</a:t>
            </a:r>
            <a:r>
              <a:rPr sz="4200" spc="0" baseline="8282" dirty="0" smtClean="0">
                <a:latin typeface="Times New Roman"/>
                <a:cs typeface="Times New Roman"/>
              </a:rPr>
              <a:t>{0</a:t>
            </a:r>
            <a:r>
              <a:rPr sz="4200" spc="4" baseline="8282" dirty="0" smtClean="0">
                <a:latin typeface="Times New Roman"/>
                <a:cs typeface="Times New Roman"/>
              </a:rPr>
              <a:t>,</a:t>
            </a:r>
            <a:r>
              <a:rPr sz="4200" spc="0" baseline="8282" dirty="0" smtClean="0">
                <a:latin typeface="Times New Roman"/>
                <a:cs typeface="Times New Roman"/>
              </a:rPr>
              <a:t>1}</a:t>
            </a:r>
            <a:r>
              <a:rPr sz="2850" spc="0" baseline="36616" dirty="0" smtClean="0">
                <a:latin typeface="Times New Roman"/>
                <a:cs typeface="Times New Roman"/>
              </a:rPr>
              <a:t>L</a:t>
            </a:r>
            <a:endParaRPr sz="1900" dirty="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622038" y="2529133"/>
            <a:ext cx="223713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err="1" smtClean="0">
                <a:latin typeface="Times New Roman"/>
                <a:cs typeface="Times New Roman"/>
              </a:rPr>
              <a:t>Rep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nt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78839" y="2992682"/>
            <a:ext cx="8112761" cy="12456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4"/>
              </a:lnSpc>
              <a:spcBef>
                <a:spcPts val="172"/>
              </a:spcBef>
            </a:pPr>
            <a:r>
              <a:rPr sz="4200" spc="0" baseline="6211" dirty="0" smtClean="0">
                <a:latin typeface="Times New Roman"/>
                <a:cs typeface="Times New Roman"/>
              </a:rPr>
              <a:t>[</a:t>
            </a:r>
            <a:r>
              <a:rPr sz="4200" spc="-4" baseline="6211" dirty="0" smtClean="0">
                <a:latin typeface="Times New Roman"/>
                <a:cs typeface="Times New Roman"/>
              </a:rPr>
              <a:t>x</a:t>
            </a:r>
            <a:r>
              <a:rPr sz="4200" spc="19" baseline="6211" dirty="0" smtClean="0">
                <a:latin typeface="Times New Roman"/>
                <a:cs typeface="Times New Roman"/>
              </a:rPr>
              <a:t>,</a:t>
            </a:r>
            <a:r>
              <a:rPr sz="4200" spc="0" baseline="6211" dirty="0" smtClean="0">
                <a:latin typeface="Times New Roman"/>
                <a:cs typeface="Times New Roman"/>
              </a:rPr>
              <a:t>y]</a:t>
            </a:r>
            <a:r>
              <a:rPr sz="4200" spc="533" baseline="6211" dirty="0" smtClean="0">
                <a:latin typeface="Times New Roman"/>
                <a:cs typeface="Times New Roman"/>
              </a:rPr>
              <a:t> </a:t>
            </a:r>
            <a:r>
              <a:rPr sz="4200" spc="0" baseline="3682" dirty="0" smtClean="0">
                <a:latin typeface="Meiryo"/>
                <a:cs typeface="Meiryo"/>
              </a:rPr>
              <a:t>→</a:t>
            </a:r>
            <a:r>
              <a:rPr sz="4200" spc="-115" baseline="3682" dirty="0" smtClean="0">
                <a:latin typeface="Meiryo"/>
                <a:cs typeface="Meiryo"/>
              </a:rPr>
              <a:t> </a:t>
            </a:r>
            <a:r>
              <a:rPr sz="4200" spc="9" baseline="6211" dirty="0" smtClean="0">
                <a:latin typeface="Times New Roman"/>
                <a:cs typeface="Times New Roman"/>
              </a:rPr>
              <a:t>{</a:t>
            </a:r>
            <a:r>
              <a:rPr sz="4200" spc="0" baseline="6211" dirty="0" smtClean="0">
                <a:latin typeface="Times New Roman"/>
                <a:cs typeface="Times New Roman"/>
              </a:rPr>
              <a:t>0</a:t>
            </a:r>
            <a:r>
              <a:rPr sz="4200" spc="4" baseline="6211" dirty="0" smtClean="0">
                <a:latin typeface="Times New Roman"/>
                <a:cs typeface="Times New Roman"/>
              </a:rPr>
              <a:t>,</a:t>
            </a:r>
            <a:r>
              <a:rPr sz="4200" spc="0" baseline="6211" dirty="0" smtClean="0">
                <a:latin typeface="Times New Roman"/>
                <a:cs typeface="Times New Roman"/>
              </a:rPr>
              <a:t>1}</a:t>
            </a:r>
            <a:r>
              <a:rPr sz="2850" spc="0" baseline="33565" dirty="0" smtClean="0">
                <a:latin typeface="Times New Roman"/>
                <a:cs typeface="Times New Roman"/>
              </a:rPr>
              <a:t>L</a:t>
            </a:r>
            <a:r>
              <a:rPr sz="2850" spc="129" baseline="33565" dirty="0" smtClean="0">
                <a:latin typeface="Times New Roman"/>
                <a:cs typeface="Times New Roman"/>
              </a:rPr>
              <a:t> </a:t>
            </a:r>
            <a:r>
              <a:rPr sz="4200" spc="4" baseline="6211" dirty="0" smtClean="0">
                <a:latin typeface="Times New Roman"/>
                <a:cs typeface="Times New Roman"/>
              </a:rPr>
              <a:t>de</a:t>
            </a:r>
            <a:r>
              <a:rPr sz="4200" spc="9" baseline="6211" dirty="0" smtClean="0">
                <a:latin typeface="Times New Roman"/>
                <a:cs typeface="Times New Roman"/>
              </a:rPr>
              <a:t>v</a:t>
            </a:r>
            <a:r>
              <a:rPr sz="4200" spc="0" baseline="6211" dirty="0" smtClean="0">
                <a:latin typeface="Times New Roman"/>
                <a:cs typeface="Times New Roman"/>
              </a:rPr>
              <a:t>e </a:t>
            </a:r>
            <a:r>
              <a:rPr sz="4200" spc="52" baseline="6211" dirty="0" smtClean="0">
                <a:latin typeface="Times New Roman"/>
                <a:cs typeface="Times New Roman"/>
              </a:rPr>
              <a:t> </a:t>
            </a:r>
            <a:r>
              <a:rPr sz="4200" spc="0" baseline="6211" dirty="0" err="1" smtClean="0">
                <a:latin typeface="Times New Roman"/>
                <a:cs typeface="Times New Roman"/>
              </a:rPr>
              <a:t>s</a:t>
            </a:r>
            <a:r>
              <a:rPr sz="4200" spc="4" baseline="6211" dirty="0" err="1" smtClean="0">
                <a:latin typeface="Times New Roman"/>
                <a:cs typeface="Times New Roman"/>
              </a:rPr>
              <a:t>e</a:t>
            </a:r>
            <a:r>
              <a:rPr sz="4200" spc="0" baseline="6211" dirty="0" err="1" smtClean="0">
                <a:latin typeface="Times New Roman"/>
                <a:cs typeface="Times New Roman"/>
              </a:rPr>
              <a:t>r</a:t>
            </a:r>
            <a:r>
              <a:rPr sz="4200" spc="625" baseline="6211" dirty="0" smtClean="0">
                <a:latin typeface="Times New Roman"/>
                <a:cs typeface="Times New Roman"/>
              </a:rPr>
              <a:t> </a:t>
            </a:r>
            <a:r>
              <a:rPr sz="4200" spc="0" baseline="6211" dirty="0" err="1" smtClean="0">
                <a:latin typeface="Times New Roman"/>
                <a:cs typeface="Times New Roman"/>
              </a:rPr>
              <a:t>inv</a:t>
            </a:r>
            <a:r>
              <a:rPr sz="4200" spc="14" baseline="6211" dirty="0" err="1" smtClean="0">
                <a:latin typeface="Times New Roman"/>
                <a:cs typeface="Times New Roman"/>
              </a:rPr>
              <a:t>e</a:t>
            </a:r>
            <a:r>
              <a:rPr sz="4200" spc="0" baseline="6211" dirty="0" err="1" smtClean="0">
                <a:latin typeface="Times New Roman"/>
                <a:cs typeface="Times New Roman"/>
              </a:rPr>
              <a:t>rsí</a:t>
            </a:r>
            <a:r>
              <a:rPr sz="4200" spc="9" baseline="6211" dirty="0" err="1" smtClean="0">
                <a:latin typeface="Times New Roman"/>
                <a:cs typeface="Times New Roman"/>
              </a:rPr>
              <a:t>v</a:t>
            </a:r>
            <a:r>
              <a:rPr sz="4200" spc="4" baseline="6211" dirty="0" err="1" smtClean="0">
                <a:latin typeface="Times New Roman"/>
                <a:cs typeface="Times New Roman"/>
              </a:rPr>
              <a:t>e</a:t>
            </a:r>
            <a:r>
              <a:rPr sz="4200" spc="0" baseline="6211" dirty="0" err="1" smtClean="0">
                <a:latin typeface="Times New Roman"/>
                <a:cs typeface="Times New Roman"/>
              </a:rPr>
              <a:t>l</a:t>
            </a:r>
            <a:r>
              <a:rPr sz="4200" spc="184" baseline="6211" dirty="0" smtClean="0">
                <a:latin typeface="Times New Roman"/>
                <a:cs typeface="Times New Roman"/>
              </a:rPr>
              <a:t> </a:t>
            </a:r>
            <a:r>
              <a:rPr sz="4200" spc="0" baseline="6211" dirty="0" smtClean="0">
                <a:latin typeface="Times New Roman"/>
                <a:cs typeface="Times New Roman"/>
              </a:rPr>
              <a:t>(</a:t>
            </a:r>
            <a:r>
              <a:rPr sz="4200" spc="14" baseline="6211" dirty="0" smtClean="0">
                <a:latin typeface="Times New Roman"/>
                <a:cs typeface="Times New Roman"/>
              </a:rPr>
              <a:t>u</a:t>
            </a:r>
            <a:r>
              <a:rPr sz="4200" spc="0" baseline="6211" dirty="0" smtClean="0">
                <a:latin typeface="Times New Roman"/>
                <a:cs typeface="Times New Roman"/>
              </a:rPr>
              <a:t>m</a:t>
            </a:r>
            <a:r>
              <a:rPr sz="4200" spc="616" baseline="6211" dirty="0" smtClean="0">
                <a:latin typeface="Times New Roman"/>
                <a:cs typeface="Times New Roman"/>
              </a:rPr>
              <a:t> </a:t>
            </a:r>
            <a:r>
              <a:rPr sz="4200" spc="4" baseline="6211" dirty="0" err="1" smtClean="0">
                <a:latin typeface="Times New Roman"/>
                <a:cs typeface="Times New Roman"/>
              </a:rPr>
              <a:t>ge</a:t>
            </a:r>
            <a:r>
              <a:rPr sz="4200" spc="0" baseline="6211" dirty="0" err="1" smtClean="0">
                <a:latin typeface="Times New Roman"/>
                <a:cs typeface="Times New Roman"/>
              </a:rPr>
              <a:t>n</a:t>
            </a:r>
            <a:r>
              <a:rPr sz="4200" spc="4" baseline="6211" dirty="0" err="1" smtClean="0">
                <a:latin typeface="Times New Roman"/>
                <a:cs typeface="Times New Roman"/>
              </a:rPr>
              <a:t>ó</a:t>
            </a:r>
            <a:r>
              <a:rPr sz="4200" spc="0" baseline="6211" dirty="0" err="1" smtClean="0">
                <a:latin typeface="Times New Roman"/>
                <a:cs typeface="Times New Roman"/>
              </a:rPr>
              <a:t>ti</a:t>
            </a:r>
            <a:r>
              <a:rPr sz="4200" spc="4" baseline="6211" dirty="0" err="1" smtClean="0">
                <a:latin typeface="Times New Roman"/>
                <a:cs typeface="Times New Roman"/>
              </a:rPr>
              <a:t>p</a:t>
            </a:r>
            <a:r>
              <a:rPr sz="4200" spc="0" baseline="6211" dirty="0" err="1" smtClean="0">
                <a:latin typeface="Times New Roman"/>
                <a:cs typeface="Times New Roman"/>
              </a:rPr>
              <a:t>o</a:t>
            </a:r>
            <a:r>
              <a:rPr lang="pt-BR" sz="4200" spc="0" baseline="6211" dirty="0" smtClean="0">
                <a:latin typeface="Times New Roman"/>
                <a:cs typeface="Times New Roman"/>
              </a:rPr>
              <a:t> por </a:t>
            </a:r>
            <a:r>
              <a:rPr sz="4200" spc="-4" baseline="1035" dirty="0" err="1" smtClean="0">
                <a:latin typeface="Times New Roman"/>
                <a:cs typeface="Times New Roman"/>
              </a:rPr>
              <a:t>f</a:t>
            </a:r>
            <a:r>
              <a:rPr sz="4200" spc="4" baseline="1035" dirty="0" err="1" smtClean="0">
                <a:latin typeface="Times New Roman"/>
                <a:cs typeface="Times New Roman"/>
              </a:rPr>
              <a:t>e</a:t>
            </a:r>
            <a:r>
              <a:rPr sz="4200" spc="0" baseline="1035" dirty="0" err="1" smtClean="0">
                <a:latin typeface="Times New Roman"/>
                <a:cs typeface="Times New Roman"/>
              </a:rPr>
              <a:t>n</a:t>
            </a:r>
            <a:r>
              <a:rPr sz="4200" spc="4" baseline="1035" dirty="0" err="1" smtClean="0">
                <a:latin typeface="Times New Roman"/>
                <a:cs typeface="Times New Roman"/>
              </a:rPr>
              <a:t>ó</a:t>
            </a:r>
            <a:r>
              <a:rPr sz="4200" spc="0" baseline="1035" dirty="0" err="1" smtClean="0">
                <a:latin typeface="Times New Roman"/>
                <a:cs typeface="Times New Roman"/>
              </a:rPr>
              <a:t>t</a:t>
            </a:r>
            <a:r>
              <a:rPr lang="pt-BR" sz="4200" spc="0" baseline="1035" dirty="0" err="1" smtClean="0">
                <a:latin typeface="Times New Roman"/>
                <a:cs typeface="Times New Roman"/>
              </a:rPr>
              <a:t>ip</a:t>
            </a:r>
            <a:r>
              <a:rPr sz="4200" spc="4" baseline="1035" dirty="0" smtClean="0">
                <a:latin typeface="Times New Roman"/>
                <a:cs typeface="Times New Roman"/>
              </a:rPr>
              <a:t>o</a:t>
            </a:r>
            <a:r>
              <a:rPr sz="4200" spc="0" baseline="1035" dirty="0" smtClean="0">
                <a:latin typeface="Times New Roman"/>
                <a:cs typeface="Times New Roman"/>
              </a:rPr>
              <a:t>)</a:t>
            </a:r>
            <a:endParaRPr sz="2800" dirty="0" smtClean="0">
              <a:latin typeface="Times New Roman"/>
              <a:cs typeface="Times New Roman"/>
            </a:endParaRPr>
          </a:p>
          <a:p>
            <a:pPr marL="12700" marR="55019">
              <a:lnSpc>
                <a:spcPts val="3679"/>
              </a:lnSpc>
              <a:spcBef>
                <a:spcPts val="50"/>
              </a:spcBef>
            </a:pPr>
            <a:r>
              <a:rPr sz="4200" spc="0" baseline="-2070" dirty="0" smtClean="0">
                <a:latin typeface="Times New Roman"/>
                <a:cs typeface="Times New Roman"/>
              </a:rPr>
              <a:t>:</a:t>
            </a:r>
            <a:r>
              <a:rPr sz="4200" spc="108" baseline="-2070" dirty="0" smtClean="0">
                <a:latin typeface="Times New Roman"/>
                <a:cs typeface="Times New Roman"/>
              </a:rPr>
              <a:t> </a:t>
            </a:r>
            <a:r>
              <a:rPr sz="4200" spc="0" baseline="-2070" dirty="0" smtClean="0">
                <a:latin typeface="Times New Roman"/>
                <a:cs typeface="Times New Roman"/>
              </a:rPr>
              <a:t>{0</a:t>
            </a:r>
            <a:r>
              <a:rPr sz="4200" spc="4" baseline="-2070" dirty="0" smtClean="0">
                <a:latin typeface="Times New Roman"/>
                <a:cs typeface="Times New Roman"/>
              </a:rPr>
              <a:t>,</a:t>
            </a:r>
            <a:r>
              <a:rPr sz="4200" spc="0" baseline="-2070" dirty="0" smtClean="0">
                <a:latin typeface="Times New Roman"/>
                <a:cs typeface="Times New Roman"/>
              </a:rPr>
              <a:t>1}</a:t>
            </a:r>
            <a:r>
              <a:rPr sz="2850" spc="0" baseline="21359" dirty="0" smtClean="0">
                <a:latin typeface="Times New Roman"/>
                <a:cs typeface="Times New Roman"/>
              </a:rPr>
              <a:t>L</a:t>
            </a:r>
            <a:r>
              <a:rPr sz="2850" spc="139" baseline="21359" dirty="0" smtClean="0">
                <a:latin typeface="Times New Roman"/>
                <a:cs typeface="Times New Roman"/>
              </a:rPr>
              <a:t> </a:t>
            </a:r>
            <a:r>
              <a:rPr sz="4200" spc="0" baseline="-1227" dirty="0" smtClean="0">
                <a:latin typeface="Meiryo"/>
                <a:cs typeface="Meiryo"/>
              </a:rPr>
              <a:t>→</a:t>
            </a:r>
            <a:r>
              <a:rPr sz="4200" spc="-130" baseline="-1227" dirty="0" smtClean="0">
                <a:latin typeface="Meiryo"/>
                <a:cs typeface="Meiryo"/>
              </a:rPr>
              <a:t> </a:t>
            </a:r>
            <a:r>
              <a:rPr sz="4200" spc="0" baseline="-2070" dirty="0" smtClean="0">
                <a:latin typeface="Times New Roman"/>
                <a:cs typeface="Times New Roman"/>
              </a:rPr>
              <a:t>[</a:t>
            </a:r>
            <a:r>
              <a:rPr sz="4200" spc="-4" baseline="-2070" dirty="0" smtClean="0">
                <a:latin typeface="Times New Roman"/>
                <a:cs typeface="Times New Roman"/>
              </a:rPr>
              <a:t>x</a:t>
            </a:r>
            <a:r>
              <a:rPr sz="4200" spc="19" baseline="-2070" dirty="0" smtClean="0">
                <a:latin typeface="Times New Roman"/>
                <a:cs typeface="Times New Roman"/>
              </a:rPr>
              <a:t>,</a:t>
            </a:r>
            <a:r>
              <a:rPr sz="4200" spc="0" baseline="-2070" dirty="0" smtClean="0">
                <a:latin typeface="Times New Roman"/>
                <a:cs typeface="Times New Roman"/>
              </a:rPr>
              <a:t>y]</a:t>
            </a:r>
            <a:r>
              <a:rPr sz="4200" spc="533" baseline="-2070" dirty="0" smtClean="0">
                <a:latin typeface="Times New Roman"/>
                <a:cs typeface="Times New Roman"/>
              </a:rPr>
              <a:t> </a:t>
            </a:r>
            <a:r>
              <a:rPr sz="4200" spc="14" baseline="-2070" dirty="0" smtClean="0">
                <a:latin typeface="Times New Roman"/>
                <a:cs typeface="Times New Roman"/>
              </a:rPr>
              <a:t>d</a:t>
            </a:r>
            <a:r>
              <a:rPr sz="4200" spc="4" baseline="-2070" dirty="0" smtClean="0">
                <a:latin typeface="Times New Roman"/>
                <a:cs typeface="Times New Roman"/>
              </a:rPr>
              <a:t>e</a:t>
            </a:r>
            <a:r>
              <a:rPr sz="4200" spc="-4" baseline="-2070" dirty="0" smtClean="0">
                <a:latin typeface="Times New Roman"/>
                <a:cs typeface="Times New Roman"/>
              </a:rPr>
              <a:t>f</a:t>
            </a:r>
            <a:r>
              <a:rPr sz="4200" spc="0" baseline="-2070" dirty="0" smtClean="0">
                <a:latin typeface="Times New Roman"/>
                <a:cs typeface="Times New Roman"/>
              </a:rPr>
              <a:t>ine</a:t>
            </a:r>
            <a:r>
              <a:rPr sz="4200" spc="179" baseline="-2070" dirty="0" smtClean="0">
                <a:latin typeface="Times New Roman"/>
                <a:cs typeface="Times New Roman"/>
              </a:rPr>
              <a:t> </a:t>
            </a:r>
            <a:r>
              <a:rPr sz="4200" spc="0" baseline="-2070" dirty="0" smtClean="0">
                <a:latin typeface="Times New Roman"/>
                <a:cs typeface="Times New Roman"/>
              </a:rPr>
              <a:t>a</a:t>
            </a:r>
            <a:r>
              <a:rPr sz="4200" spc="398" baseline="-2070" dirty="0" smtClean="0">
                <a:latin typeface="Times New Roman"/>
                <a:cs typeface="Times New Roman"/>
              </a:rPr>
              <a:t> </a:t>
            </a:r>
            <a:r>
              <a:rPr sz="4200" spc="9" baseline="-2070" dirty="0" smtClean="0">
                <a:latin typeface="Times New Roman"/>
                <a:cs typeface="Times New Roman"/>
              </a:rPr>
              <a:t>r</a:t>
            </a:r>
            <a:r>
              <a:rPr sz="4200" spc="4" baseline="-2070" dirty="0" smtClean="0">
                <a:latin typeface="Times New Roman"/>
                <a:cs typeface="Times New Roman"/>
              </a:rPr>
              <a:t>ep</a:t>
            </a:r>
            <a:r>
              <a:rPr sz="4200" spc="0" baseline="-2070" dirty="0" smtClean="0">
                <a:latin typeface="Times New Roman"/>
                <a:cs typeface="Times New Roman"/>
              </a:rPr>
              <a:t>r</a:t>
            </a:r>
            <a:r>
              <a:rPr sz="4200" spc="4" baseline="-2070" dirty="0" smtClean="0">
                <a:latin typeface="Times New Roman"/>
                <a:cs typeface="Times New Roman"/>
              </a:rPr>
              <a:t>e</a:t>
            </a:r>
            <a:r>
              <a:rPr sz="4200" spc="0" baseline="-2070" dirty="0" smtClean="0">
                <a:latin typeface="Times New Roman"/>
                <a:cs typeface="Times New Roman"/>
              </a:rPr>
              <a:t>s</a:t>
            </a:r>
            <a:r>
              <a:rPr sz="4200" spc="4" baseline="-2070" dirty="0" smtClean="0">
                <a:latin typeface="Times New Roman"/>
                <a:cs typeface="Times New Roman"/>
              </a:rPr>
              <a:t>e</a:t>
            </a:r>
            <a:r>
              <a:rPr sz="4200" spc="0" baseline="-2070" dirty="0" smtClean="0">
                <a:latin typeface="Times New Roman"/>
                <a:cs typeface="Times New Roman"/>
              </a:rPr>
              <a:t>n</a:t>
            </a:r>
            <a:r>
              <a:rPr sz="4200" spc="9" baseline="-2070" dirty="0" smtClean="0">
                <a:latin typeface="Times New Roman"/>
                <a:cs typeface="Times New Roman"/>
              </a:rPr>
              <a:t>ta</a:t>
            </a:r>
            <a:r>
              <a:rPr sz="4200" spc="4" baseline="-2070" dirty="0" smtClean="0">
                <a:latin typeface="Times New Roman"/>
                <a:cs typeface="Times New Roman"/>
              </a:rPr>
              <a:t>ç</a:t>
            </a:r>
            <a:r>
              <a:rPr sz="4200" spc="-4" baseline="-2070" dirty="0" smtClean="0">
                <a:latin typeface="Times New Roman"/>
                <a:cs typeface="Times New Roman"/>
              </a:rPr>
              <a:t>ã</a:t>
            </a:r>
            <a:r>
              <a:rPr sz="4200" spc="0" baseline="-2070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5933" y="5717878"/>
            <a:ext cx="159846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1400" spc="0" dirty="0" smtClean="0">
                <a:solidFill>
                  <a:srgbClr val="3232CC"/>
                </a:solidFill>
                <a:latin typeface="Segoe UI"/>
                <a:cs typeface="Segoe UI"/>
              </a:rPr>
              <a:t>• </a:t>
            </a:r>
            <a:r>
              <a:rPr sz="1400" spc="247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53345" y="5714121"/>
            <a:ext cx="338731" cy="3339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30"/>
              </a:lnSpc>
              <a:spcBef>
                <a:spcPts val="131"/>
              </a:spcBef>
            </a:pPr>
            <a:r>
              <a:rPr sz="2400" dirty="0" smtClean="0">
                <a:latin typeface="Times New Roman"/>
                <a:cs typeface="Times New Roman"/>
              </a:rPr>
              <a:t>2</a:t>
            </a:r>
            <a:r>
              <a:rPr sz="2400" baseline="25364" dirty="0" smtClean="0">
                <a:latin typeface="Times New Roman"/>
                <a:cs typeface="Times New Roman"/>
              </a:rPr>
              <a:t>L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16138" y="5717878"/>
            <a:ext cx="563246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r>
              <a:rPr sz="2400" spc="578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16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ese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-11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5" dirty="0" smtClean="0">
                <a:latin typeface="Times New Roman"/>
                <a:cs typeface="Times New Roman"/>
              </a:rPr>
              <a:t>do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2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sc</a:t>
            </a:r>
            <a:r>
              <a:rPr sz="2400" spc="9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za</a:t>
            </a:r>
            <a:r>
              <a:rPr sz="2400" spc="-4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ã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33" y="6118689"/>
            <a:ext cx="7836789" cy="7977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005">
              <a:lnSpc>
                <a:spcPts val="2610"/>
              </a:lnSpc>
              <a:spcBef>
                <a:spcPts val="130"/>
              </a:spcBef>
            </a:pPr>
            <a:r>
              <a:rPr sz="1400" spc="0" dirty="0" smtClean="0">
                <a:solidFill>
                  <a:srgbClr val="3232CC"/>
                </a:solidFill>
                <a:latin typeface="Segoe UI"/>
                <a:cs typeface="Segoe UI"/>
              </a:rPr>
              <a:t>• </a:t>
            </a:r>
            <a:r>
              <a:rPr sz="1400" spc="247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278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5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ec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máx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ma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po</a:t>
            </a:r>
            <a:r>
              <a:rPr sz="2400" spc="-4" dirty="0" smtClean="0">
                <a:latin typeface="Times New Roman"/>
                <a:cs typeface="Times New Roman"/>
              </a:rPr>
              <a:t>ss</a:t>
            </a:r>
            <a:r>
              <a:rPr sz="2400" spc="4" dirty="0" smtClean="0">
                <a:latin typeface="Times New Roman"/>
                <a:cs typeface="Times New Roman"/>
              </a:rPr>
              <a:t>ív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ra </a:t>
            </a:r>
            <a:r>
              <a:rPr sz="2400" spc="12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5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-14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ts val="3145"/>
              </a:lnSpc>
              <a:spcBef>
                <a:spcPts val="553"/>
              </a:spcBef>
            </a:pPr>
            <a:r>
              <a:rPr sz="2100" spc="0" baseline="-1790" dirty="0" smtClean="0">
                <a:solidFill>
                  <a:srgbClr val="3232CC"/>
                </a:solidFill>
                <a:latin typeface="Segoe UI"/>
                <a:cs typeface="Segoe UI"/>
              </a:rPr>
              <a:t>• </a:t>
            </a:r>
            <a:r>
              <a:rPr sz="2100" spc="247" baseline="-1790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4" baseline="-1207" dirty="0" smtClean="0">
                <a:latin typeface="Times New Roman"/>
                <a:cs typeface="Times New Roman"/>
              </a:rPr>
              <a:t>l</a:t>
            </a:r>
            <a:r>
              <a:rPr sz="3600" spc="0" baseline="-1207" dirty="0" smtClean="0">
                <a:latin typeface="Times New Roman"/>
                <a:cs typeface="Times New Roman"/>
              </a:rPr>
              <a:t>ta</a:t>
            </a:r>
            <a:r>
              <a:rPr sz="3600" spc="211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P</a:t>
            </a:r>
            <a:r>
              <a:rPr sz="3600" spc="0" baseline="-1207" dirty="0" err="1" smtClean="0">
                <a:latin typeface="Times New Roman"/>
                <a:cs typeface="Times New Roman"/>
              </a:rPr>
              <a:t>r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ec</a:t>
            </a:r>
            <a:r>
              <a:rPr sz="3600" spc="4" baseline="-1207" dirty="0" err="1" smtClean="0">
                <a:latin typeface="Times New Roman"/>
                <a:cs typeface="Times New Roman"/>
              </a:rPr>
              <a:t>i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s</a:t>
            </a:r>
            <a:r>
              <a:rPr sz="3600" spc="9" baseline="-1207" dirty="0" err="1" smtClean="0">
                <a:latin typeface="Times New Roman"/>
                <a:cs typeface="Times New Roman"/>
              </a:rPr>
              <a:t>ã</a:t>
            </a:r>
            <a:r>
              <a:rPr sz="3600" spc="4" baseline="-1207" dirty="0" err="1" smtClean="0">
                <a:latin typeface="Times New Roman"/>
                <a:cs typeface="Times New Roman"/>
              </a:rPr>
              <a:t>o</a:t>
            </a:r>
            <a:r>
              <a:rPr lang="pt-BR" sz="3600" spc="4" baseline="-1207" dirty="0" smtClean="0">
                <a:latin typeface="Times New Roman"/>
                <a:cs typeface="Times New Roman"/>
              </a:rPr>
              <a:t> </a:t>
            </a:r>
            <a:r>
              <a:rPr lang="pt-BR" sz="3600" baseline="-1044" dirty="0" smtClean="0">
                <a:latin typeface="Segoe UI"/>
                <a:cs typeface="Segoe UI"/>
              </a:rPr>
              <a:t>=&gt;</a:t>
            </a:r>
            <a:r>
              <a:rPr sz="3600" spc="89" baseline="-1044" dirty="0" smtClean="0">
                <a:latin typeface="Segoe UI"/>
                <a:cs typeface="Segoe UI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Cr</a:t>
            </a:r>
            <a:r>
              <a:rPr sz="3600" spc="-5" baseline="-1207" dirty="0" smtClean="0">
                <a:latin typeface="Times New Roman"/>
                <a:cs typeface="Times New Roman"/>
              </a:rPr>
              <a:t>o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-5" baseline="-1207" dirty="0" smtClean="0">
                <a:latin typeface="Times New Roman"/>
                <a:cs typeface="Times New Roman"/>
              </a:rPr>
              <a:t>oss</a:t>
            </a:r>
            <a:r>
              <a:rPr sz="3600" spc="5" baseline="-1207" dirty="0" smtClean="0">
                <a:latin typeface="Times New Roman"/>
                <a:cs typeface="Times New Roman"/>
              </a:rPr>
              <a:t>o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5" baseline="-1207" dirty="0" smtClean="0">
                <a:latin typeface="Times New Roman"/>
                <a:cs typeface="Times New Roman"/>
              </a:rPr>
              <a:t>o</a:t>
            </a:r>
            <a:r>
              <a:rPr sz="3600" spc="0" baseline="-1207" dirty="0" smtClean="0">
                <a:latin typeface="Times New Roman"/>
                <a:cs typeface="Times New Roman"/>
              </a:rPr>
              <a:t>s</a:t>
            </a:r>
            <a:r>
              <a:rPr sz="3600" spc="131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L</a:t>
            </a:r>
            <a:r>
              <a:rPr sz="3600" spc="-4" baseline="-1207" dirty="0" smtClean="0">
                <a:latin typeface="Times New Roman"/>
                <a:cs typeface="Times New Roman"/>
              </a:rPr>
              <a:t>o</a:t>
            </a:r>
            <a:r>
              <a:rPr sz="3600" spc="4" baseline="-1207" dirty="0" smtClean="0">
                <a:latin typeface="Times New Roman"/>
                <a:cs typeface="Times New Roman"/>
              </a:rPr>
              <a:t>n</a:t>
            </a:r>
            <a:r>
              <a:rPr sz="3600" spc="-4" baseline="-1207" dirty="0" smtClean="0">
                <a:latin typeface="Times New Roman"/>
                <a:cs typeface="Times New Roman"/>
              </a:rPr>
              <a:t>g</a:t>
            </a:r>
            <a:r>
              <a:rPr sz="3600" spc="4" baseline="-1207" dirty="0" smtClean="0">
                <a:latin typeface="Times New Roman"/>
                <a:cs typeface="Times New Roman"/>
              </a:rPr>
              <a:t>o</a:t>
            </a:r>
            <a:r>
              <a:rPr sz="3600" spc="0" baseline="-1207" dirty="0" smtClean="0">
                <a:latin typeface="Times New Roman"/>
                <a:cs typeface="Times New Roman"/>
              </a:rPr>
              <a:t>s</a:t>
            </a:r>
            <a:r>
              <a:rPr sz="3600" spc="154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(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4" baseline="-1207" dirty="0" smtClean="0">
                <a:latin typeface="Times New Roman"/>
                <a:cs typeface="Times New Roman"/>
              </a:rPr>
              <a:t>vo</a:t>
            </a:r>
            <a:r>
              <a:rPr sz="3600" spc="-4" baseline="-1207" dirty="0" smtClean="0">
                <a:latin typeface="Times New Roman"/>
                <a:cs typeface="Times New Roman"/>
              </a:rPr>
              <a:t>l</a:t>
            </a:r>
            <a:r>
              <a:rPr sz="3600" spc="4" baseline="-1207" dirty="0" smtClean="0">
                <a:latin typeface="Times New Roman"/>
                <a:cs typeface="Times New Roman"/>
              </a:rPr>
              <a:t>u</a:t>
            </a:r>
            <a:r>
              <a:rPr sz="3600" spc="-4" baseline="-1207" dirty="0" smtClean="0">
                <a:latin typeface="Times New Roman"/>
                <a:cs typeface="Times New Roman"/>
              </a:rPr>
              <a:t>ç</a:t>
            </a:r>
            <a:r>
              <a:rPr sz="3600" spc="0" baseline="-1207" dirty="0" smtClean="0">
                <a:latin typeface="Times New Roman"/>
                <a:cs typeface="Times New Roman"/>
              </a:rPr>
              <a:t>ão</a:t>
            </a:r>
            <a:r>
              <a:rPr sz="3600" spc="279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L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4" baseline="-1207" dirty="0" smtClean="0">
                <a:latin typeface="Times New Roman"/>
                <a:cs typeface="Times New Roman"/>
              </a:rPr>
              <a:t>n</a:t>
            </a:r>
            <a:r>
              <a:rPr sz="3600" spc="0" baseline="-1207" dirty="0" smtClean="0">
                <a:latin typeface="Times New Roman"/>
                <a:cs typeface="Times New Roman"/>
              </a:rPr>
              <a:t>t</a:t>
            </a:r>
            <a:r>
              <a:rPr sz="3600" spc="-9" baseline="-1207" dirty="0" smtClean="0">
                <a:latin typeface="Times New Roman"/>
                <a:cs typeface="Times New Roman"/>
              </a:rPr>
              <a:t>a</a:t>
            </a:r>
            <a:r>
              <a:rPr sz="3600" spc="0" baseline="-1207" dirty="0" smtClean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7" name="object 17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6" name="object 16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49" name="Imagem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0642" y="2553213"/>
            <a:ext cx="390525" cy="276225"/>
          </a:xfrm>
          <a:prstGeom prst="rect">
            <a:avLst/>
          </a:prstGeom>
        </p:spPr>
      </p:pic>
      <p:pic>
        <p:nvPicPr>
          <p:cNvPr id="50" name="Imagem 4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" y="3928110"/>
            <a:ext cx="285750" cy="361950"/>
          </a:xfrm>
          <a:prstGeom prst="rect">
            <a:avLst/>
          </a:prstGeom>
        </p:spPr>
      </p:pic>
      <p:pic>
        <p:nvPicPr>
          <p:cNvPr id="48" name="Imagem 4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10876" y="4441203"/>
            <a:ext cx="6773639" cy="11884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object 54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900172" y="3340608"/>
            <a:ext cx="152395" cy="0"/>
          </a:xfrm>
          <a:custGeom>
            <a:avLst/>
            <a:gdLst/>
            <a:ahLst/>
            <a:cxnLst/>
            <a:rect l="l" t="t" r="r" b="b"/>
            <a:pathLst>
              <a:path w="152395">
                <a:moveTo>
                  <a:pt x="0" y="0"/>
                </a:moveTo>
                <a:lnTo>
                  <a:pt x="152395" y="0"/>
                </a:lnTo>
              </a:path>
            </a:pathLst>
          </a:custGeom>
          <a:ln w="143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428999" y="3261354"/>
            <a:ext cx="76197" cy="207262"/>
          </a:xfrm>
          <a:custGeom>
            <a:avLst/>
            <a:gdLst/>
            <a:ahLst/>
            <a:cxnLst/>
            <a:rect l="l" t="t" r="r" b="b"/>
            <a:pathLst>
              <a:path w="76197" h="207262">
                <a:moveTo>
                  <a:pt x="76197" y="0"/>
                </a:moveTo>
                <a:lnTo>
                  <a:pt x="0" y="207262"/>
                </a:lnTo>
              </a:path>
            </a:pathLst>
          </a:custGeom>
          <a:ln w="1447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428999" y="3468617"/>
            <a:ext cx="76197" cy="207262"/>
          </a:xfrm>
          <a:custGeom>
            <a:avLst/>
            <a:gdLst/>
            <a:ahLst/>
            <a:cxnLst/>
            <a:rect l="l" t="t" r="r" b="b"/>
            <a:pathLst>
              <a:path w="76197" h="207262">
                <a:moveTo>
                  <a:pt x="0" y="0"/>
                </a:moveTo>
                <a:lnTo>
                  <a:pt x="76197" y="207262"/>
                </a:lnTo>
              </a:path>
            </a:pathLst>
          </a:custGeom>
          <a:ln w="1447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735062" y="3261354"/>
            <a:ext cx="76212" cy="207262"/>
          </a:xfrm>
          <a:custGeom>
            <a:avLst/>
            <a:gdLst/>
            <a:ahLst/>
            <a:cxnLst/>
            <a:rect l="l" t="t" r="r" b="b"/>
            <a:pathLst>
              <a:path w="76212" h="207262">
                <a:moveTo>
                  <a:pt x="0" y="0"/>
                </a:moveTo>
                <a:lnTo>
                  <a:pt x="76212" y="207262"/>
                </a:lnTo>
              </a:path>
            </a:pathLst>
          </a:custGeom>
          <a:ln w="1447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735062" y="3468617"/>
            <a:ext cx="76212" cy="207262"/>
          </a:xfrm>
          <a:custGeom>
            <a:avLst/>
            <a:gdLst/>
            <a:ahLst/>
            <a:cxnLst/>
            <a:rect l="l" t="t" r="r" b="b"/>
            <a:pathLst>
              <a:path w="76212" h="207262">
                <a:moveTo>
                  <a:pt x="76212" y="0"/>
                </a:moveTo>
                <a:lnTo>
                  <a:pt x="0" y="207262"/>
                </a:lnTo>
              </a:path>
            </a:pathLst>
          </a:custGeom>
          <a:ln w="1447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352288" y="3340608"/>
            <a:ext cx="152395" cy="0"/>
          </a:xfrm>
          <a:custGeom>
            <a:avLst/>
            <a:gdLst/>
            <a:ahLst/>
            <a:cxnLst/>
            <a:rect l="l" t="t" r="r" b="b"/>
            <a:pathLst>
              <a:path w="152395">
                <a:moveTo>
                  <a:pt x="0" y="0"/>
                </a:moveTo>
                <a:lnTo>
                  <a:pt x="152395" y="0"/>
                </a:lnTo>
              </a:path>
            </a:pathLst>
          </a:custGeom>
          <a:ln w="143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957312" y="3261354"/>
            <a:ext cx="76212" cy="207262"/>
          </a:xfrm>
          <a:custGeom>
            <a:avLst/>
            <a:gdLst/>
            <a:ahLst/>
            <a:cxnLst/>
            <a:rect l="l" t="t" r="r" b="b"/>
            <a:pathLst>
              <a:path w="76212" h="207262">
                <a:moveTo>
                  <a:pt x="76212" y="0"/>
                </a:moveTo>
                <a:lnTo>
                  <a:pt x="0" y="207262"/>
                </a:lnTo>
              </a:path>
            </a:pathLst>
          </a:custGeom>
          <a:ln w="1447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957312" y="3468617"/>
            <a:ext cx="76212" cy="207262"/>
          </a:xfrm>
          <a:custGeom>
            <a:avLst/>
            <a:gdLst/>
            <a:ahLst/>
            <a:cxnLst/>
            <a:rect l="l" t="t" r="r" b="b"/>
            <a:pathLst>
              <a:path w="76212" h="207262">
                <a:moveTo>
                  <a:pt x="0" y="0"/>
                </a:moveTo>
                <a:lnTo>
                  <a:pt x="76212" y="207262"/>
                </a:lnTo>
              </a:path>
            </a:pathLst>
          </a:custGeom>
          <a:ln w="1447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386970" y="3233326"/>
            <a:ext cx="76212" cy="207262"/>
          </a:xfrm>
          <a:custGeom>
            <a:avLst/>
            <a:gdLst/>
            <a:ahLst/>
            <a:cxnLst/>
            <a:rect l="l" t="t" r="r" b="b"/>
            <a:pathLst>
              <a:path w="76212" h="207262">
                <a:moveTo>
                  <a:pt x="0" y="0"/>
                </a:moveTo>
                <a:lnTo>
                  <a:pt x="76212" y="207262"/>
                </a:lnTo>
              </a:path>
            </a:pathLst>
          </a:custGeom>
          <a:ln w="1447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386970" y="3467821"/>
            <a:ext cx="76212" cy="207262"/>
          </a:xfrm>
          <a:custGeom>
            <a:avLst/>
            <a:gdLst/>
            <a:ahLst/>
            <a:cxnLst/>
            <a:rect l="l" t="t" r="r" b="b"/>
            <a:pathLst>
              <a:path w="76212" h="207262">
                <a:moveTo>
                  <a:pt x="76212" y="0"/>
                </a:moveTo>
                <a:lnTo>
                  <a:pt x="0" y="207262"/>
                </a:lnTo>
              </a:path>
            </a:pathLst>
          </a:custGeom>
          <a:ln w="1447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2354071" y="910538"/>
            <a:ext cx="241724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Op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era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836985" y="910538"/>
            <a:ext cx="7132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615971" y="910538"/>
            <a:ext cx="21870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867312" y="910538"/>
            <a:ext cx="87295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541266" y="1581098"/>
            <a:ext cx="152379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129387" y="1581098"/>
            <a:ext cx="242468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lu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35933" y="2552017"/>
            <a:ext cx="8190219" cy="395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17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700" spc="57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5" dirty="0" smtClean="0">
                <a:latin typeface="Times New Roman"/>
                <a:cs typeface="Times New Roman"/>
              </a:rPr>
              <a:t>em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9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ge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ar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36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11" dirty="0" smtClean="0">
                <a:latin typeface="Times New Roman"/>
                <a:cs typeface="Times New Roman"/>
              </a:rPr>
              <a:t>t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çõe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5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po</a:t>
            </a:r>
            <a:r>
              <a:rPr sz="2800" spc="0" dirty="0" err="1" smtClean="0">
                <a:latin typeface="Times New Roman"/>
                <a:cs typeface="Times New Roman"/>
              </a:rPr>
              <a:t>nto</a:t>
            </a:r>
            <a:r>
              <a:rPr lang="pt-BR" sz="2800" spc="0" dirty="0" smtClean="0">
                <a:latin typeface="Times New Roman"/>
                <a:cs typeface="Times New Roman"/>
              </a:rPr>
              <a:t> flutuante: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327393" y="3240707"/>
            <a:ext cx="343403" cy="4078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10"/>
              </a:lnSpc>
              <a:spcBef>
                <a:spcPts val="160"/>
              </a:spcBef>
            </a:pPr>
            <a:r>
              <a:rPr sz="4050" i="1" baseline="2147" dirty="0" smtClean="0">
                <a:latin typeface="Times New Roman"/>
                <a:cs typeface="Times New Roman"/>
              </a:rPr>
              <a:t>x</a:t>
            </a:r>
            <a:r>
              <a:rPr sz="4050" i="1" spc="-504" baseline="2147" dirty="0" smtClean="0">
                <a:latin typeface="Times New Roman"/>
                <a:cs typeface="Times New Roman"/>
              </a:rPr>
              <a:t> </a:t>
            </a:r>
            <a:r>
              <a:rPr sz="4050" spc="0" baseline="3182" dirty="0" smtClean="0">
                <a:latin typeface="Meiryo"/>
                <a:cs typeface="Meiryo"/>
              </a:rPr>
              <a:t>′</a:t>
            </a:r>
            <a:endParaRPr sz="2700">
              <a:latin typeface="Meiryo"/>
              <a:cs typeface="Meiryo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659624" y="3240707"/>
            <a:ext cx="1951541" cy="4616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35"/>
              </a:lnSpc>
              <a:spcBef>
                <a:spcPts val="181"/>
              </a:spcBef>
            </a:pPr>
            <a:r>
              <a:rPr sz="4050" spc="0" baseline="5728" dirty="0" smtClean="0">
                <a:latin typeface="Meiryo"/>
                <a:cs typeface="Meiryo"/>
              </a:rPr>
              <a:t>= </a:t>
            </a:r>
            <a:r>
              <a:rPr sz="4050" spc="465" baseline="5728" dirty="0" smtClean="0">
                <a:latin typeface="Meiryo"/>
                <a:cs typeface="Meiryo"/>
              </a:rPr>
              <a:t> </a:t>
            </a:r>
            <a:r>
              <a:rPr sz="4050" i="1" spc="-150" baseline="9662" dirty="0" smtClean="0">
                <a:latin typeface="Times New Roman"/>
                <a:cs typeface="Times New Roman"/>
              </a:rPr>
              <a:t>x</a:t>
            </a:r>
            <a:r>
              <a:rPr sz="2325" spc="-614" baseline="-9350" dirty="0" smtClean="0">
                <a:latin typeface="Times New Roman"/>
                <a:cs typeface="Times New Roman"/>
              </a:rPr>
              <a:t>1</a:t>
            </a:r>
            <a:r>
              <a:rPr sz="4050" spc="84" baseline="7638" dirty="0" smtClean="0">
                <a:latin typeface="Meiryo"/>
                <a:cs typeface="Meiryo"/>
              </a:rPr>
              <a:t>′</a:t>
            </a:r>
            <a:r>
              <a:rPr sz="4050" spc="0" baseline="9662" dirty="0" smtClean="0">
                <a:latin typeface="Times New Roman"/>
                <a:cs typeface="Times New Roman"/>
              </a:rPr>
              <a:t>,</a:t>
            </a:r>
            <a:r>
              <a:rPr sz="4050" spc="-325" baseline="9662" dirty="0" smtClean="0">
                <a:latin typeface="Times New Roman"/>
                <a:cs typeface="Times New Roman"/>
              </a:rPr>
              <a:t> </a:t>
            </a:r>
            <a:r>
              <a:rPr sz="4050" spc="4" baseline="9662" dirty="0" smtClean="0">
                <a:latin typeface="Times New Roman"/>
                <a:cs typeface="Times New Roman"/>
              </a:rPr>
              <a:t>...</a:t>
            </a:r>
            <a:r>
              <a:rPr sz="4050" spc="0" baseline="9662" dirty="0" smtClean="0">
                <a:latin typeface="Times New Roman"/>
                <a:cs typeface="Times New Roman"/>
              </a:rPr>
              <a:t>,</a:t>
            </a:r>
            <a:endParaRPr sz="2700" dirty="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880348" y="3240707"/>
            <a:ext cx="506622" cy="459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10"/>
              </a:lnSpc>
              <a:spcBef>
                <a:spcPts val="175"/>
              </a:spcBef>
            </a:pPr>
            <a:r>
              <a:rPr lang="pt-BR" sz="4050" i="1" spc="-19" baseline="7515" dirty="0" smtClean="0">
                <a:latin typeface="Times New Roman"/>
                <a:cs typeface="Times New Roman"/>
              </a:rPr>
              <a:t>  </a:t>
            </a:r>
            <a:r>
              <a:rPr sz="4050" i="1" spc="-19" baseline="7515" dirty="0" smtClean="0">
                <a:latin typeface="Times New Roman"/>
                <a:cs typeface="Times New Roman"/>
              </a:rPr>
              <a:t>x</a:t>
            </a:r>
            <a:r>
              <a:rPr sz="2325" i="1" spc="-394" baseline="-13091" dirty="0" smtClean="0">
                <a:latin typeface="Times New Roman"/>
                <a:cs typeface="Times New Roman"/>
              </a:rPr>
              <a:t>l</a:t>
            </a:r>
            <a:r>
              <a:rPr sz="4050" spc="0" baseline="6365" dirty="0" smtClean="0">
                <a:latin typeface="Meiryo"/>
                <a:cs typeface="Meiryo"/>
              </a:rPr>
              <a:t>′</a:t>
            </a:r>
            <a:endParaRPr sz="2700" dirty="0">
              <a:latin typeface="Meiryo"/>
              <a:cs typeface="Meiryo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75278" y="3328474"/>
            <a:ext cx="808224" cy="3710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55"/>
              </a:lnSpc>
              <a:spcBef>
                <a:spcPts val="152"/>
              </a:spcBef>
            </a:pPr>
            <a:r>
              <a:rPr sz="4050" i="1" spc="0" baseline="2147" dirty="0" smtClean="0">
                <a:latin typeface="Times New Roman"/>
                <a:cs typeface="Times New Roman"/>
              </a:rPr>
              <a:t>x</a:t>
            </a:r>
            <a:r>
              <a:rPr sz="4050" i="1" spc="156" baseline="2147" dirty="0" smtClean="0">
                <a:latin typeface="Times New Roman"/>
                <a:cs typeface="Times New Roman"/>
              </a:rPr>
              <a:t> </a:t>
            </a:r>
            <a:r>
              <a:rPr lang="pt-BR" sz="4050" i="1" spc="156" baseline="2147" dirty="0" smtClean="0">
                <a:latin typeface="Times New Roman"/>
                <a:cs typeface="Times New Roman"/>
              </a:rPr>
              <a:t>=</a:t>
            </a:r>
            <a:endParaRPr sz="2700" dirty="0">
              <a:latin typeface="Meiryo"/>
              <a:cs typeface="Meiryo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93054" y="3260519"/>
            <a:ext cx="418390" cy="371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20"/>
              </a:lnSpc>
              <a:spcBef>
                <a:spcPts val="146"/>
              </a:spcBef>
            </a:pPr>
            <a:r>
              <a:rPr sz="2700" spc="0" dirty="0" smtClean="0">
                <a:latin typeface="Meiryo"/>
                <a:cs typeface="Meiryo"/>
              </a:rPr>
              <a:t>→</a:t>
            </a:r>
            <a:endParaRPr sz="2700">
              <a:latin typeface="Meiryo"/>
              <a:cs typeface="Meiryo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538218" y="3277542"/>
            <a:ext cx="1197488" cy="4247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75"/>
              </a:lnSpc>
              <a:spcBef>
                <a:spcPts val="158"/>
              </a:spcBef>
            </a:pPr>
            <a:r>
              <a:rPr sz="4050" i="1" spc="-150" baseline="7515" dirty="0" smtClean="0">
                <a:latin typeface="Times New Roman"/>
                <a:cs typeface="Times New Roman"/>
              </a:rPr>
              <a:t>x</a:t>
            </a:r>
            <a:r>
              <a:rPr sz="2325" spc="0" baseline="-11221" dirty="0" smtClean="0">
                <a:latin typeface="Times New Roman"/>
                <a:cs typeface="Times New Roman"/>
              </a:rPr>
              <a:t>1</a:t>
            </a:r>
            <a:r>
              <a:rPr sz="2325" spc="-234" baseline="-11221" dirty="0" smtClean="0">
                <a:latin typeface="Times New Roman"/>
                <a:cs typeface="Times New Roman"/>
              </a:rPr>
              <a:t> </a:t>
            </a:r>
            <a:r>
              <a:rPr sz="4050" spc="0" baseline="7515" dirty="0" smtClean="0">
                <a:latin typeface="Times New Roman"/>
                <a:cs typeface="Times New Roman"/>
              </a:rPr>
              <a:t>,</a:t>
            </a:r>
            <a:r>
              <a:rPr sz="4050" spc="395" baseline="7515" dirty="0" smtClean="0">
                <a:latin typeface="Times New Roman"/>
                <a:cs typeface="Times New Roman"/>
              </a:rPr>
              <a:t> </a:t>
            </a:r>
            <a:r>
              <a:rPr sz="4050" spc="4" baseline="7515" dirty="0" smtClean="0">
                <a:latin typeface="Times New Roman"/>
                <a:cs typeface="Times New Roman"/>
              </a:rPr>
              <a:t>...</a:t>
            </a:r>
            <a:r>
              <a:rPr sz="4050" spc="0" baseline="7515" dirty="0" smtClean="0">
                <a:latin typeface="Times New Roman"/>
                <a:cs typeface="Times New Roman"/>
              </a:rPr>
              <a:t>,</a:t>
            </a:r>
            <a:r>
              <a:rPr sz="4050" spc="-25" baseline="7515" dirty="0" smtClean="0">
                <a:latin typeface="Times New Roman"/>
                <a:cs typeface="Times New Roman"/>
              </a:rPr>
              <a:t> </a:t>
            </a:r>
            <a:r>
              <a:rPr sz="4050" i="1" spc="-29" baseline="7515" dirty="0" smtClean="0">
                <a:latin typeface="Times New Roman"/>
                <a:cs typeface="Times New Roman"/>
              </a:rPr>
              <a:t>x</a:t>
            </a:r>
            <a:r>
              <a:rPr sz="2325" i="1" spc="0" baseline="-11221" dirty="0" smtClean="0">
                <a:latin typeface="Times New Roman"/>
                <a:cs typeface="Times New Roman"/>
              </a:rPr>
              <a:t>l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873754" y="3687380"/>
            <a:ext cx="2676448" cy="4865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29"/>
              </a:lnSpc>
              <a:spcBef>
                <a:spcPts val="191"/>
              </a:spcBef>
            </a:pPr>
            <a:r>
              <a:rPr sz="2650" i="1" spc="0" dirty="0" smtClean="0">
                <a:latin typeface="Times New Roman"/>
                <a:cs typeface="Times New Roman"/>
              </a:rPr>
              <a:t>x</a:t>
            </a:r>
            <a:r>
              <a:rPr sz="2650" i="1" spc="39" dirty="0" smtClean="0">
                <a:latin typeface="Times New Roman"/>
                <a:cs typeface="Times New Roman"/>
              </a:rPr>
              <a:t> </a:t>
            </a:r>
            <a:r>
              <a:rPr sz="2650" spc="0" dirty="0" smtClean="0">
                <a:latin typeface="Times New Roman"/>
                <a:cs typeface="Times New Roman"/>
              </a:rPr>
              <a:t>,</a:t>
            </a:r>
            <a:r>
              <a:rPr sz="2650" spc="-200" dirty="0" smtClean="0">
                <a:latin typeface="Times New Roman"/>
                <a:cs typeface="Times New Roman"/>
              </a:rPr>
              <a:t> </a:t>
            </a:r>
            <a:r>
              <a:rPr sz="2650" i="1" spc="19" dirty="0" smtClean="0">
                <a:latin typeface="Times New Roman"/>
                <a:cs typeface="Times New Roman"/>
              </a:rPr>
              <a:t>x</a:t>
            </a:r>
            <a:r>
              <a:rPr sz="3975" spc="0" baseline="1945" dirty="0" smtClean="0">
                <a:latin typeface="Meiryo"/>
                <a:cs typeface="Meiryo"/>
              </a:rPr>
              <a:t>′</a:t>
            </a:r>
            <a:r>
              <a:rPr sz="3975" spc="-534" baseline="1945" dirty="0" smtClean="0">
                <a:latin typeface="Meiryo"/>
                <a:cs typeface="Meiryo"/>
              </a:rPr>
              <a:t> </a:t>
            </a:r>
            <a:r>
              <a:rPr sz="2650" spc="0" dirty="0" smtClean="0">
                <a:latin typeface="Meiryo"/>
                <a:cs typeface="Meiryo"/>
              </a:rPr>
              <a:t>∈</a:t>
            </a:r>
            <a:r>
              <a:rPr sz="2650" spc="-669" dirty="0" smtClean="0">
                <a:latin typeface="Meiryo"/>
                <a:cs typeface="Meiryo"/>
              </a:rPr>
              <a:t> </a:t>
            </a:r>
            <a:r>
              <a:rPr sz="3600" spc="-44" dirty="0" smtClean="0">
                <a:latin typeface="Meiryo"/>
                <a:cs typeface="Meiryo"/>
              </a:rPr>
              <a:t>[</a:t>
            </a:r>
            <a:r>
              <a:rPr sz="2650" i="1" spc="0" dirty="0" smtClean="0">
                <a:latin typeface="Times New Roman"/>
                <a:cs typeface="Times New Roman"/>
              </a:rPr>
              <a:t>LB</a:t>
            </a:r>
            <a:r>
              <a:rPr sz="2650" i="1" spc="4" dirty="0" smtClean="0">
                <a:latin typeface="Times New Roman"/>
                <a:cs typeface="Times New Roman"/>
              </a:rPr>
              <a:t> </a:t>
            </a:r>
            <a:r>
              <a:rPr sz="2650" spc="79" dirty="0" smtClean="0">
                <a:latin typeface="Times New Roman"/>
                <a:cs typeface="Times New Roman"/>
              </a:rPr>
              <a:t>,</a:t>
            </a:r>
            <a:r>
              <a:rPr sz="2650" i="1" spc="0" dirty="0" smtClean="0">
                <a:latin typeface="Times New Roman"/>
                <a:cs typeface="Times New Roman"/>
              </a:rPr>
              <a:t>UB</a:t>
            </a:r>
            <a:r>
              <a:rPr sz="3600" spc="0" dirty="0" smtClean="0">
                <a:latin typeface="Meiryo"/>
                <a:cs typeface="Meiryo"/>
              </a:rPr>
              <a:t>]</a:t>
            </a:r>
            <a:endParaRPr sz="3600" dirty="0">
              <a:latin typeface="Meiryo"/>
              <a:cs typeface="Meiryo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020058" y="3998343"/>
            <a:ext cx="109614" cy="222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25"/>
              </a:lnSpc>
              <a:spcBef>
                <a:spcPts val="81"/>
              </a:spcBef>
            </a:pPr>
            <a:r>
              <a:rPr sz="1550" i="1" spc="0" dirty="0" smtClean="0">
                <a:latin typeface="Times New Roman"/>
                <a:cs typeface="Times New Roman"/>
              </a:rPr>
              <a:t>i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401058" y="3998343"/>
            <a:ext cx="109614" cy="222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25"/>
              </a:lnSpc>
              <a:spcBef>
                <a:spcPts val="81"/>
              </a:spcBef>
            </a:pPr>
            <a:r>
              <a:rPr sz="1550" i="1" spc="0" dirty="0" smtClean="0">
                <a:latin typeface="Times New Roman"/>
                <a:cs typeface="Times New Roman"/>
              </a:rPr>
              <a:t>i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97170" y="3998343"/>
            <a:ext cx="109614" cy="222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25"/>
              </a:lnSpc>
              <a:spcBef>
                <a:spcPts val="81"/>
              </a:spcBef>
            </a:pPr>
            <a:r>
              <a:rPr sz="1550" i="1" spc="0" dirty="0" smtClean="0">
                <a:latin typeface="Times New Roman"/>
                <a:cs typeface="Times New Roman"/>
              </a:rPr>
              <a:t>i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923534" y="3998343"/>
            <a:ext cx="109614" cy="222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25"/>
              </a:lnSpc>
              <a:spcBef>
                <a:spcPts val="81"/>
              </a:spcBef>
            </a:pPr>
            <a:r>
              <a:rPr sz="1550" i="1" spc="0" dirty="0" smtClean="0">
                <a:latin typeface="Times New Roman"/>
                <a:cs typeface="Times New Roman"/>
              </a:rPr>
              <a:t>i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5933" y="4575416"/>
            <a:ext cx="8339326" cy="16097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7105" marR="72509">
              <a:lnSpc>
                <a:spcPts val="2195"/>
              </a:lnSpc>
              <a:spcBef>
                <a:spcPts val="109"/>
              </a:spcBef>
            </a:pPr>
            <a:r>
              <a:rPr sz="1000" spc="0" dirty="0" smtClean="0">
                <a:solidFill>
                  <a:srgbClr val="3232CC"/>
                </a:solidFill>
                <a:latin typeface="Segoe UI"/>
                <a:cs typeface="Segoe UI"/>
              </a:rPr>
              <a:t>• </a:t>
            </a:r>
            <a:r>
              <a:rPr sz="1000" spc="57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LB</a:t>
            </a:r>
            <a:r>
              <a:rPr sz="2000" spc="21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–</a:t>
            </a:r>
            <a:r>
              <a:rPr sz="2000" spc="20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Li</a:t>
            </a:r>
            <a:r>
              <a:rPr sz="2000" spc="-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ite</a:t>
            </a:r>
            <a:r>
              <a:rPr sz="2000" spc="12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;</a:t>
            </a:r>
            <a:r>
              <a:rPr sz="2000" spc="12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B</a:t>
            </a:r>
            <a:r>
              <a:rPr sz="2000" spc="-16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–</a:t>
            </a:r>
            <a:r>
              <a:rPr sz="2000" spc="20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Li</a:t>
            </a:r>
            <a:r>
              <a:rPr sz="2000" spc="-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ite</a:t>
            </a:r>
            <a:r>
              <a:rPr sz="2000" spc="12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endParaRPr sz="2000" dirty="0">
              <a:latin typeface="Times New Roman"/>
              <a:cs typeface="Times New Roman"/>
            </a:endParaRPr>
          </a:p>
          <a:p>
            <a:pPr marL="12700" marR="72509">
              <a:lnSpc>
                <a:spcPct val="95825"/>
              </a:lnSpc>
              <a:spcBef>
                <a:spcPts val="719"/>
              </a:spcBef>
            </a:pPr>
            <a:r>
              <a:rPr sz="17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700" spc="57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ut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 </a:t>
            </a:r>
            <a:r>
              <a:rPr sz="2800" spc="6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ni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endParaRPr sz="2800" dirty="0">
              <a:latin typeface="Times New Roman"/>
              <a:cs typeface="Times New Roman"/>
            </a:endParaRPr>
          </a:p>
          <a:p>
            <a:pPr marL="1160277">
              <a:lnSpc>
                <a:spcPts val="6430"/>
              </a:lnSpc>
              <a:spcBef>
                <a:spcPts val="321"/>
              </a:spcBef>
            </a:pPr>
            <a:r>
              <a:rPr sz="4125" spc="0" baseline="-10541" dirty="0" smtClean="0">
                <a:latin typeface="Times New Roman"/>
                <a:cs typeface="Times New Roman"/>
              </a:rPr>
              <a:t>gu</a:t>
            </a:r>
            <a:r>
              <a:rPr sz="4125" spc="-4" baseline="-10541" dirty="0" smtClean="0">
                <a:latin typeface="Times New Roman"/>
                <a:cs typeface="Times New Roman"/>
              </a:rPr>
              <a:t>i</a:t>
            </a:r>
            <a:r>
              <a:rPr sz="4125" spc="0" baseline="-10541" dirty="0" smtClean="0">
                <a:latin typeface="Times New Roman"/>
                <a:cs typeface="Times New Roman"/>
              </a:rPr>
              <a:t>ado</a:t>
            </a:r>
            <a:r>
              <a:rPr sz="4125" spc="-60" baseline="-10541" dirty="0" smtClean="0">
                <a:latin typeface="Times New Roman"/>
                <a:cs typeface="Times New Roman"/>
              </a:rPr>
              <a:t> </a:t>
            </a:r>
            <a:r>
              <a:rPr sz="4125" spc="0" baseline="-10541" dirty="0" smtClean="0">
                <a:latin typeface="Times New Roman"/>
                <a:cs typeface="Times New Roman"/>
              </a:rPr>
              <a:t>a</a:t>
            </a:r>
            <a:r>
              <a:rPr sz="4125" spc="-4" baseline="-10541" dirty="0" smtClean="0">
                <a:latin typeface="Times New Roman"/>
                <a:cs typeface="Times New Roman"/>
              </a:rPr>
              <a:t>l</a:t>
            </a:r>
            <a:r>
              <a:rPr sz="4125" spc="0" baseline="-10541" dirty="0" smtClean="0">
                <a:latin typeface="Times New Roman"/>
                <a:cs typeface="Times New Roman"/>
              </a:rPr>
              <a:t>ea</a:t>
            </a:r>
            <a:r>
              <a:rPr sz="4125" spc="-4" baseline="-10541" dirty="0" smtClean="0">
                <a:latin typeface="Times New Roman"/>
                <a:cs typeface="Times New Roman"/>
              </a:rPr>
              <a:t>t</a:t>
            </a:r>
            <a:r>
              <a:rPr sz="4125" spc="0" baseline="-10541" dirty="0" smtClean="0">
                <a:latin typeface="Times New Roman"/>
                <a:cs typeface="Times New Roman"/>
              </a:rPr>
              <a:t>o</a:t>
            </a:r>
            <a:r>
              <a:rPr sz="4125" spc="-4" baseline="-10541" dirty="0" smtClean="0">
                <a:latin typeface="Times New Roman"/>
                <a:cs typeface="Times New Roman"/>
              </a:rPr>
              <a:t>ri</a:t>
            </a:r>
            <a:r>
              <a:rPr sz="4125" spc="0" baseline="-10541" dirty="0" smtClean="0">
                <a:latin typeface="Times New Roman"/>
                <a:cs typeface="Times New Roman"/>
              </a:rPr>
              <a:t>a</a:t>
            </a:r>
            <a:r>
              <a:rPr sz="4125" spc="-79" baseline="-10541" dirty="0" smtClean="0">
                <a:latin typeface="Times New Roman"/>
                <a:cs typeface="Times New Roman"/>
              </a:rPr>
              <a:t>m</a:t>
            </a:r>
            <a:r>
              <a:rPr sz="4125" spc="0" baseline="-10541" dirty="0" smtClean="0">
                <a:latin typeface="Times New Roman"/>
                <a:cs typeface="Times New Roman"/>
              </a:rPr>
              <a:t>en</a:t>
            </a:r>
            <a:r>
              <a:rPr sz="4125" spc="-4" baseline="-10541" dirty="0" smtClean="0">
                <a:latin typeface="Times New Roman"/>
                <a:cs typeface="Times New Roman"/>
              </a:rPr>
              <a:t>t</a:t>
            </a:r>
            <a:r>
              <a:rPr sz="4125" spc="0" baseline="-10541" dirty="0" smtClean="0">
                <a:latin typeface="Times New Roman"/>
                <a:cs typeface="Times New Roman"/>
              </a:rPr>
              <a:t>e</a:t>
            </a:r>
            <a:r>
              <a:rPr sz="4125" spc="-8" baseline="-10541" dirty="0" smtClean="0">
                <a:latin typeface="Times New Roman"/>
                <a:cs typeface="Times New Roman"/>
              </a:rPr>
              <a:t> </a:t>
            </a:r>
            <a:r>
              <a:rPr sz="4125" spc="-4" baseline="-10541" dirty="0" smtClean="0">
                <a:latin typeface="Times New Roman"/>
                <a:cs typeface="Times New Roman"/>
              </a:rPr>
              <a:t>(</a:t>
            </a:r>
            <a:r>
              <a:rPr sz="4125" spc="4" baseline="-10541" dirty="0" smtClean="0">
                <a:latin typeface="Times New Roman"/>
                <a:cs typeface="Times New Roman"/>
              </a:rPr>
              <a:t>U</a:t>
            </a:r>
            <a:r>
              <a:rPr sz="4125" spc="0" baseline="-10541" dirty="0" smtClean="0">
                <a:latin typeface="Times New Roman"/>
                <a:cs typeface="Times New Roman"/>
              </a:rPr>
              <a:t>n</a:t>
            </a:r>
            <a:r>
              <a:rPr sz="4125" spc="-4" baseline="-10541" dirty="0" smtClean="0">
                <a:latin typeface="Times New Roman"/>
                <a:cs typeface="Times New Roman"/>
              </a:rPr>
              <a:t>if</a:t>
            </a:r>
            <a:r>
              <a:rPr sz="4125" spc="0" baseline="-10541" dirty="0" smtClean="0">
                <a:latin typeface="Times New Roman"/>
                <a:cs typeface="Times New Roman"/>
              </a:rPr>
              <a:t>o</a:t>
            </a:r>
            <a:r>
              <a:rPr sz="4125" spc="-4" baseline="-10541" dirty="0" smtClean="0">
                <a:latin typeface="Times New Roman"/>
                <a:cs typeface="Times New Roman"/>
              </a:rPr>
              <a:t>r</a:t>
            </a:r>
            <a:r>
              <a:rPr sz="4125" spc="-19" baseline="-10541" dirty="0" smtClean="0">
                <a:latin typeface="Times New Roman"/>
                <a:cs typeface="Times New Roman"/>
              </a:rPr>
              <a:t>m</a:t>
            </a:r>
            <a:r>
              <a:rPr sz="4125" spc="0" baseline="-10541" dirty="0" smtClean="0">
                <a:latin typeface="Times New Roman"/>
                <a:cs typeface="Times New Roman"/>
              </a:rPr>
              <a:t>e)</a:t>
            </a:r>
            <a:r>
              <a:rPr sz="4125" spc="-84" baseline="-10541" dirty="0" smtClean="0">
                <a:latin typeface="Times New Roman"/>
                <a:cs typeface="Times New Roman"/>
              </a:rPr>
              <a:t> </a:t>
            </a:r>
            <a:r>
              <a:rPr sz="4125" spc="0" baseline="-10541" dirty="0" smtClean="0">
                <a:latin typeface="Times New Roman"/>
                <a:cs typeface="Times New Roman"/>
              </a:rPr>
              <a:t>a</a:t>
            </a:r>
            <a:r>
              <a:rPr sz="4125" spc="12" baseline="-10541" dirty="0" smtClean="0">
                <a:latin typeface="Times New Roman"/>
                <a:cs typeface="Times New Roman"/>
              </a:rPr>
              <a:t> </a:t>
            </a:r>
            <a:r>
              <a:rPr sz="4125" spc="0" baseline="-10541" dirty="0" smtClean="0">
                <a:latin typeface="Times New Roman"/>
                <a:cs typeface="Times New Roman"/>
              </a:rPr>
              <a:t>pa</a:t>
            </a:r>
            <a:r>
              <a:rPr sz="4125" spc="-4" baseline="-10541" dirty="0" smtClean="0">
                <a:latin typeface="Times New Roman"/>
                <a:cs typeface="Times New Roman"/>
              </a:rPr>
              <a:t>rti</a:t>
            </a:r>
            <a:r>
              <a:rPr sz="4125" spc="0" baseline="-10541" dirty="0" smtClean="0">
                <a:latin typeface="Times New Roman"/>
                <a:cs typeface="Times New Roman"/>
              </a:rPr>
              <a:t>r</a:t>
            </a:r>
            <a:r>
              <a:rPr sz="4125" spc="-80" baseline="-10541" dirty="0" smtClean="0">
                <a:latin typeface="Times New Roman"/>
                <a:cs typeface="Times New Roman"/>
              </a:rPr>
              <a:t> </a:t>
            </a:r>
            <a:r>
              <a:rPr sz="5700" spc="-50" baseline="-4522" dirty="0" smtClean="0">
                <a:latin typeface="Meiryo"/>
                <a:cs typeface="Meiryo"/>
              </a:rPr>
              <a:t>[</a:t>
            </a:r>
            <a:r>
              <a:rPr sz="4125" i="1" spc="0" baseline="-10541" dirty="0" smtClean="0">
                <a:latin typeface="Times New Roman"/>
                <a:cs typeface="Times New Roman"/>
              </a:rPr>
              <a:t>LB</a:t>
            </a:r>
            <a:r>
              <a:rPr sz="4125" i="1" spc="25" baseline="-10541" dirty="0" smtClean="0">
                <a:latin typeface="Times New Roman"/>
                <a:cs typeface="Times New Roman"/>
              </a:rPr>
              <a:t> </a:t>
            </a:r>
            <a:r>
              <a:rPr sz="4125" spc="84" baseline="-10541" dirty="0" smtClean="0">
                <a:latin typeface="Times New Roman"/>
                <a:cs typeface="Times New Roman"/>
              </a:rPr>
              <a:t>,</a:t>
            </a:r>
            <a:r>
              <a:rPr sz="4125" i="1" spc="4" baseline="-10541" dirty="0" smtClean="0">
                <a:latin typeface="Times New Roman"/>
                <a:cs typeface="Times New Roman"/>
              </a:rPr>
              <a:t>U</a:t>
            </a:r>
            <a:r>
              <a:rPr sz="4125" i="1" spc="0" baseline="-10541" dirty="0" smtClean="0">
                <a:latin typeface="Times New Roman"/>
                <a:cs typeface="Times New Roman"/>
              </a:rPr>
              <a:t>B</a:t>
            </a:r>
            <a:endParaRPr sz="275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872216" y="5676333"/>
            <a:ext cx="214253" cy="5087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04"/>
              </a:lnSpc>
              <a:spcBef>
                <a:spcPts val="200"/>
              </a:spcBef>
            </a:pPr>
            <a:r>
              <a:rPr sz="3800" spc="0" dirty="0" smtClean="0">
                <a:latin typeface="Meiryo"/>
                <a:cs typeface="Meiryo"/>
              </a:rPr>
              <a:t>]</a:t>
            </a:r>
            <a:endParaRPr sz="3800">
              <a:latin typeface="Meiryo"/>
              <a:cs typeface="Meiry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76603" y="5764070"/>
            <a:ext cx="332894" cy="4161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75"/>
              </a:lnSpc>
              <a:spcBef>
                <a:spcPts val="163"/>
              </a:spcBef>
            </a:pPr>
            <a:r>
              <a:rPr sz="4125" i="1" spc="34" baseline="2108" dirty="0" smtClean="0">
                <a:latin typeface="Times New Roman"/>
                <a:cs typeface="Times New Roman"/>
              </a:rPr>
              <a:t>x</a:t>
            </a:r>
            <a:r>
              <a:rPr sz="4125" spc="0" baseline="3124" dirty="0" smtClean="0">
                <a:latin typeface="Meiryo"/>
                <a:cs typeface="Meiryo"/>
              </a:rPr>
              <a:t>′</a:t>
            </a:r>
            <a:endParaRPr sz="2750">
              <a:latin typeface="Meiryo"/>
              <a:cs typeface="Meiry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30527" y="6002745"/>
            <a:ext cx="113673" cy="2316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89"/>
              </a:lnSpc>
              <a:spcBef>
                <a:spcPts val="84"/>
              </a:spcBef>
            </a:pPr>
            <a:r>
              <a:rPr sz="1600" i="1" spc="0" dirty="0" smtClean="0">
                <a:latin typeface="Times New Roman"/>
                <a:cs typeface="Times New Roman"/>
              </a:rPr>
              <a:t>i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107168" y="6002745"/>
            <a:ext cx="113673" cy="2316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89"/>
              </a:lnSpc>
              <a:spcBef>
                <a:spcPts val="84"/>
              </a:spcBef>
            </a:pPr>
            <a:r>
              <a:rPr sz="1600" i="1" spc="0" dirty="0" smtClean="0">
                <a:latin typeface="Times New Roman"/>
                <a:cs typeface="Times New Roman"/>
              </a:rPr>
              <a:t>i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64012" y="6002745"/>
            <a:ext cx="113673" cy="2316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89"/>
              </a:lnSpc>
              <a:spcBef>
                <a:spcPts val="84"/>
              </a:spcBef>
            </a:pPr>
            <a:r>
              <a:rPr sz="1600" i="1" spc="0" dirty="0" smtClean="0">
                <a:latin typeface="Times New Roman"/>
                <a:cs typeface="Times New Roman"/>
              </a:rPr>
              <a:t>i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93133" y="6498165"/>
            <a:ext cx="7733019" cy="6959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10"/>
              </a:lnSpc>
              <a:spcBef>
                <a:spcPts val="130"/>
              </a:spcBef>
            </a:pPr>
            <a:r>
              <a:rPr sz="13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1300" spc="640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á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og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3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nv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b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ts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(b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ár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u</a:t>
            </a:r>
            <a:r>
              <a:rPr sz="2400" spc="37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de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-9" dirty="0" smtClean="0">
                <a:latin typeface="Times New Roman"/>
                <a:cs typeface="Times New Roman"/>
              </a:rPr>
              <a:t>nt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>
              <a:latin typeface="Times New Roman"/>
              <a:cs typeface="Times New Roman"/>
            </a:endParaRPr>
          </a:p>
          <a:p>
            <a:pPr marL="299205" marR="45719">
              <a:lnSpc>
                <a:spcPts val="2750"/>
              </a:lnSpc>
              <a:spcBef>
                <a:spcPts val="126"/>
              </a:spcBef>
            </a:pPr>
            <a:r>
              <a:rPr sz="3600" baseline="-1207" dirty="0" smtClean="0">
                <a:latin typeface="Times New Roman"/>
                <a:cs typeface="Times New Roman"/>
              </a:rPr>
              <a:t>a</a:t>
            </a:r>
            <a:r>
              <a:rPr sz="3600" spc="4" baseline="-1207" dirty="0" smtClean="0">
                <a:latin typeface="Times New Roman"/>
                <a:cs typeface="Times New Roman"/>
              </a:rPr>
              <a:t>l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at</a:t>
            </a:r>
            <a:r>
              <a:rPr sz="3600" spc="4" baseline="-1207" dirty="0" smtClean="0">
                <a:latin typeface="Times New Roman"/>
                <a:cs typeface="Times New Roman"/>
              </a:rPr>
              <a:t>ó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-4" baseline="-1207" dirty="0" smtClean="0">
                <a:latin typeface="Times New Roman"/>
                <a:cs typeface="Times New Roman"/>
              </a:rPr>
              <a:t>i</a:t>
            </a:r>
            <a:r>
              <a:rPr sz="3600" spc="0" baseline="-1207" dirty="0" smtClean="0">
                <a:latin typeface="Times New Roman"/>
                <a:cs typeface="Times New Roman"/>
              </a:rPr>
              <a:t>o</a:t>
            </a:r>
            <a:r>
              <a:rPr sz="3600" spc="159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(</a:t>
            </a:r>
            <a:r>
              <a:rPr sz="3600" spc="-4" baseline="-1207" dirty="0" smtClean="0">
                <a:latin typeface="Times New Roman"/>
                <a:cs typeface="Times New Roman"/>
              </a:rPr>
              <a:t>I</a:t>
            </a:r>
            <a:r>
              <a:rPr sz="3600" spc="4" baseline="-1207" dirty="0" smtClean="0">
                <a:latin typeface="Times New Roman"/>
                <a:cs typeface="Times New Roman"/>
              </a:rPr>
              <a:t>n</a:t>
            </a:r>
            <a:r>
              <a:rPr sz="3600" spc="0" baseline="-1207" dirty="0" smtClean="0">
                <a:latin typeface="Times New Roman"/>
                <a:cs typeface="Times New Roman"/>
              </a:rPr>
              <a:t>t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-14" baseline="-1207" dirty="0" smtClean="0">
                <a:latin typeface="Times New Roman"/>
                <a:cs typeface="Times New Roman"/>
              </a:rPr>
              <a:t>r</a:t>
            </a:r>
            <a:r>
              <a:rPr sz="3600" spc="4" baseline="-1207" dirty="0" smtClean="0">
                <a:latin typeface="Times New Roman"/>
                <a:cs typeface="Times New Roman"/>
              </a:rPr>
              <a:t>o</a:t>
            </a:r>
            <a:r>
              <a:rPr sz="3600" spc="-4" baseline="-1207" dirty="0" smtClean="0">
                <a:latin typeface="Times New Roman"/>
                <a:cs typeface="Times New Roman"/>
              </a:rPr>
              <a:t>s</a:t>
            </a:r>
            <a:r>
              <a:rPr sz="3600" spc="0" baseline="-1207" dirty="0" smtClean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6" name="object 16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5" name="object 15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900172" y="3200908"/>
            <a:ext cx="15239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352288" y="3200908"/>
            <a:ext cx="15239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354071" y="910538"/>
            <a:ext cx="241724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Op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era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836985" y="910538"/>
            <a:ext cx="7132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615971" y="910538"/>
            <a:ext cx="21870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867312" y="910538"/>
            <a:ext cx="87295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41266" y="1581098"/>
            <a:ext cx="152379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29387" y="1581098"/>
            <a:ext cx="242468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lu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5932" y="2567233"/>
            <a:ext cx="8455667" cy="16230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9873">
              <a:lnSpc>
                <a:spcPts val="3025"/>
              </a:lnSpc>
              <a:spcBef>
                <a:spcPts val="151"/>
              </a:spcBef>
            </a:pPr>
            <a:r>
              <a:rPr sz="17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700" spc="57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ut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çõe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21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4" dirty="0" smtClean="0">
                <a:latin typeface="Times New Roman"/>
                <a:cs typeface="Times New Roman"/>
              </a:rPr>
              <a:t>o-U</a:t>
            </a:r>
            <a:r>
              <a:rPr sz="2800" spc="0" dirty="0" smtClean="0">
                <a:latin typeface="Times New Roman"/>
                <a:cs typeface="Times New Roman"/>
              </a:rPr>
              <a:t>ni</a:t>
            </a:r>
            <a:r>
              <a:rPr sz="2800" spc="9" dirty="0" smtClean="0">
                <a:latin typeface="Times New Roman"/>
                <a:cs typeface="Times New Roman"/>
              </a:rPr>
              <a:t>f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469899" marR="39873">
              <a:lnSpc>
                <a:spcPct val="95825"/>
              </a:lnSpc>
              <a:spcBef>
                <a:spcPts val="530"/>
              </a:spcBef>
            </a:pPr>
            <a:r>
              <a:rPr sz="13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1300" spc="640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4" dirty="0" err="1" smtClean="0">
                <a:latin typeface="Times New Roman"/>
                <a:cs typeface="Times New Roman"/>
              </a:rPr>
              <a:t>ui</a:t>
            </a:r>
            <a:r>
              <a:rPr sz="2400" spc="-9" dirty="0" err="1" smtClean="0">
                <a:latin typeface="Times New Roman"/>
                <a:cs typeface="Times New Roman"/>
              </a:rPr>
              <a:t>t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lang="pt-BR" sz="2400" spc="-5" dirty="0" smtClean="0">
                <a:latin typeface="Times New Roman"/>
                <a:cs typeface="Times New Roman"/>
              </a:rPr>
              <a:t>é</a:t>
            </a:r>
            <a:r>
              <a:rPr sz="2400" spc="-10" dirty="0" err="1" smtClean="0">
                <a:latin typeface="Times New Roman"/>
                <a:cs typeface="Times New Roman"/>
              </a:rPr>
              <a:t>t</a:t>
            </a:r>
            <a:r>
              <a:rPr sz="2400" spc="5" dirty="0" err="1" smtClean="0">
                <a:latin typeface="Times New Roman"/>
                <a:cs typeface="Times New Roman"/>
              </a:rPr>
              <a:t>o</a:t>
            </a:r>
            <a:r>
              <a:rPr sz="2400" spc="-5" dirty="0" err="1" smtClean="0">
                <a:latin typeface="Times New Roman"/>
                <a:cs typeface="Times New Roman"/>
              </a:rPr>
              <a:t>d</a:t>
            </a:r>
            <a:r>
              <a:rPr sz="2400" spc="5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sz="2400" spc="199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o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os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4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83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rat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endParaRPr sz="2400" dirty="0">
              <a:latin typeface="Times New Roman"/>
              <a:cs typeface="Times New Roman"/>
            </a:endParaRPr>
          </a:p>
          <a:p>
            <a:pPr marL="756405" indent="-286505">
              <a:lnSpc>
                <a:spcPct val="100041"/>
              </a:lnSpc>
              <a:spcBef>
                <a:spcPts val="684"/>
              </a:spcBef>
              <a:tabLst>
                <a:tab pos="749300" algn="l"/>
              </a:tabLst>
            </a:pPr>
            <a:r>
              <a:rPr sz="1300" spc="0" dirty="0" smtClean="0">
                <a:solidFill>
                  <a:srgbClr val="FF0000"/>
                </a:solidFill>
                <a:latin typeface="Segoe UI"/>
                <a:cs typeface="Segoe UI"/>
              </a:rPr>
              <a:t>•	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261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ma</a:t>
            </a:r>
            <a:r>
              <a:rPr sz="2400" spc="-4" dirty="0" err="1" smtClean="0">
                <a:latin typeface="Times New Roman"/>
                <a:cs typeface="Times New Roman"/>
              </a:rPr>
              <a:t>i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rte</a:t>
            </a:r>
            <a:r>
              <a:rPr sz="2400" spc="25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r>
              <a:rPr sz="2400" spc="568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b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bilí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p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lang="pt-BR" sz="2400" spc="-4" dirty="0" smtClean="0">
                <a:latin typeface="Times New Roman"/>
                <a:cs typeface="Times New Roman"/>
              </a:rPr>
              <a:t>é</a:t>
            </a:r>
            <a:r>
              <a:rPr sz="2400" spc="0" dirty="0" smtClean="0">
                <a:latin typeface="Times New Roman"/>
                <a:cs typeface="Times New Roman"/>
              </a:rPr>
              <a:t>m </a:t>
            </a:r>
            <a:r>
              <a:rPr sz="2400" spc="165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u</a:t>
            </a:r>
            <a:r>
              <a:rPr sz="2400" spc="-4" dirty="0" err="1" smtClean="0">
                <a:latin typeface="Times New Roman"/>
                <a:cs typeface="Times New Roman"/>
              </a:rPr>
              <a:t>su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4" dirty="0" err="1" smtClean="0">
                <a:latin typeface="Times New Roman"/>
                <a:cs typeface="Times New Roman"/>
              </a:rPr>
              <a:t>n</a:t>
            </a:r>
            <a:r>
              <a:rPr sz="2400" spc="0" dirty="0" err="1" smtClean="0">
                <a:latin typeface="Times New Roman"/>
                <a:cs typeface="Times New Roman"/>
              </a:rPr>
              <a:t>te</a:t>
            </a:r>
            <a:r>
              <a:rPr lang="pt-BR" sz="2400" spc="0" dirty="0" smtClean="0">
                <a:latin typeface="Times New Roman"/>
                <a:cs typeface="Times New Roman"/>
              </a:rPr>
              <a:t> fazem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113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32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eq</a:t>
            </a:r>
            <a:r>
              <a:rPr sz="2400" spc="5" dirty="0" smtClean="0">
                <a:latin typeface="Times New Roman"/>
                <a:cs typeface="Times New Roman"/>
              </a:rPr>
              <a:t>u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0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-4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93133" y="4297510"/>
            <a:ext cx="8329532" cy="18670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91331" algn="ctr">
              <a:lnSpc>
                <a:spcPts val="2610"/>
              </a:lnSpc>
              <a:spcBef>
                <a:spcPts val="130"/>
              </a:spcBef>
            </a:pPr>
            <a:r>
              <a:rPr sz="13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1300" spc="640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1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lang="pt-BR" sz="2400" spc="-5" dirty="0" smtClean="0">
                <a:latin typeface="Times New Roman"/>
                <a:cs typeface="Times New Roman"/>
              </a:rPr>
              <a:t>é</a:t>
            </a:r>
            <a:r>
              <a:rPr sz="2400" spc="-10" dirty="0" err="1" smtClean="0">
                <a:latin typeface="Times New Roman"/>
                <a:cs typeface="Times New Roman"/>
              </a:rPr>
              <a:t>t</a:t>
            </a:r>
            <a:r>
              <a:rPr sz="2400" spc="-5" dirty="0" err="1" smtClean="0">
                <a:latin typeface="Times New Roman"/>
                <a:cs typeface="Times New Roman"/>
              </a:rPr>
              <a:t>o</a:t>
            </a:r>
            <a:r>
              <a:rPr sz="2400" spc="5" dirty="0" err="1" smtClean="0">
                <a:latin typeface="Times New Roman"/>
                <a:cs typeface="Times New Roman"/>
              </a:rPr>
              <a:t>d</a:t>
            </a:r>
            <a:r>
              <a:rPr sz="2400" spc="0" dirty="0" err="1" smtClean="0">
                <a:latin typeface="Times New Roman"/>
                <a:cs typeface="Times New Roman"/>
              </a:rPr>
              <a:t>o</a:t>
            </a:r>
            <a:r>
              <a:rPr sz="2400" spc="14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-4" dirty="0" err="1" smtClean="0">
                <a:latin typeface="Times New Roman"/>
                <a:cs typeface="Times New Roman"/>
              </a:rPr>
              <a:t>u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128" dirty="0" smtClean="0">
                <a:latin typeface="Times New Roman"/>
                <a:cs typeface="Times New Roman"/>
              </a:rPr>
              <a:t> </a:t>
            </a:r>
            <a:r>
              <a:rPr lang="pt-BR" sz="2400" spc="0" dirty="0" smtClean="0">
                <a:latin typeface="Times New Roman"/>
                <a:cs typeface="Times New Roman"/>
              </a:rPr>
              <a:t>é</a:t>
            </a:r>
            <a:r>
              <a:rPr sz="2400" spc="34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mar </a:t>
            </a:r>
            <a:r>
              <a:rPr sz="2400" spc="16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26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ú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ro</a:t>
            </a:r>
            <a:r>
              <a:rPr sz="2400" spc="12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at</a:t>
            </a:r>
            <a:r>
              <a:rPr sz="2400" spc="4" dirty="0" smtClean="0">
                <a:latin typeface="Times New Roman"/>
                <a:cs typeface="Times New Roman"/>
              </a:rPr>
              <a:t>ó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ara</a:t>
            </a:r>
            <a:endParaRPr sz="2400" dirty="0">
              <a:latin typeface="Times New Roman"/>
              <a:cs typeface="Times New Roman"/>
            </a:endParaRPr>
          </a:p>
          <a:p>
            <a:pPr marL="299218" marR="46278">
              <a:lnSpc>
                <a:spcPct val="95825"/>
              </a:lnSpc>
            </a:pP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105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ar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á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se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ara</a:t>
            </a:r>
            <a:r>
              <a:rPr sz="2400" spc="5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am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1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3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3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di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tr</a:t>
            </a:r>
            <a:r>
              <a:rPr sz="2400" spc="-1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bui</a:t>
            </a:r>
            <a:r>
              <a:rPr sz="2400" spc="-14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endParaRPr sz="2400" dirty="0">
              <a:latin typeface="Times New Roman"/>
              <a:cs typeface="Times New Roman"/>
            </a:endParaRPr>
          </a:p>
          <a:p>
            <a:pPr marL="299218" marR="46278">
              <a:lnSpc>
                <a:spcPts val="3320"/>
              </a:lnSpc>
              <a:spcBef>
                <a:spcPts val="166"/>
              </a:spcBef>
            </a:pPr>
            <a:r>
              <a:rPr sz="3600" spc="-4" baseline="7246" dirty="0" smtClean="0">
                <a:latin typeface="Times New Roman"/>
                <a:cs typeface="Times New Roman"/>
              </a:rPr>
              <a:t>G</a:t>
            </a:r>
            <a:r>
              <a:rPr sz="3600" spc="0" baseline="7246" dirty="0" smtClean="0">
                <a:latin typeface="Times New Roman"/>
                <a:cs typeface="Times New Roman"/>
              </a:rPr>
              <a:t>a</a:t>
            </a:r>
            <a:r>
              <a:rPr sz="3600" spc="4" baseline="7246" dirty="0" smtClean="0">
                <a:latin typeface="Times New Roman"/>
                <a:cs typeface="Times New Roman"/>
              </a:rPr>
              <a:t>u</a:t>
            </a:r>
            <a:r>
              <a:rPr sz="3600" spc="-4" baseline="7246" dirty="0" smtClean="0">
                <a:latin typeface="Times New Roman"/>
                <a:cs typeface="Times New Roman"/>
              </a:rPr>
              <a:t>ss</a:t>
            </a:r>
            <a:r>
              <a:rPr sz="3600" spc="4" baseline="7246" dirty="0" smtClean="0">
                <a:latin typeface="Times New Roman"/>
                <a:cs typeface="Times New Roman"/>
              </a:rPr>
              <a:t>i</a:t>
            </a:r>
            <a:r>
              <a:rPr sz="3600" spc="0" baseline="7246" dirty="0" smtClean="0">
                <a:latin typeface="Times New Roman"/>
                <a:cs typeface="Times New Roman"/>
              </a:rPr>
              <a:t>a</a:t>
            </a:r>
            <a:r>
              <a:rPr sz="3600" spc="4" baseline="7246" dirty="0" smtClean="0">
                <a:latin typeface="Times New Roman"/>
                <a:cs typeface="Times New Roman"/>
              </a:rPr>
              <a:t>n</a:t>
            </a:r>
            <a:r>
              <a:rPr sz="3600" spc="0" baseline="7246" dirty="0" smtClean="0">
                <a:latin typeface="Times New Roman"/>
                <a:cs typeface="Times New Roman"/>
              </a:rPr>
              <a:t>a</a:t>
            </a:r>
            <a:r>
              <a:rPr sz="3600" spc="159" baseline="7246" dirty="0" smtClean="0">
                <a:latin typeface="Times New Roman"/>
                <a:cs typeface="Times New Roman"/>
              </a:rPr>
              <a:t> </a:t>
            </a:r>
            <a:r>
              <a:rPr sz="3600" spc="-4" baseline="7246" dirty="0" smtClean="0">
                <a:latin typeface="Times New Roman"/>
                <a:cs typeface="Times New Roman"/>
              </a:rPr>
              <a:t>N</a:t>
            </a:r>
            <a:r>
              <a:rPr sz="3600" spc="4" baseline="7246" dirty="0" smtClean="0">
                <a:latin typeface="Times New Roman"/>
                <a:cs typeface="Times New Roman"/>
              </a:rPr>
              <a:t>(</a:t>
            </a:r>
            <a:r>
              <a:rPr sz="3600" spc="0" baseline="7246" dirty="0" smtClean="0">
                <a:latin typeface="Times New Roman"/>
                <a:cs typeface="Times New Roman"/>
              </a:rPr>
              <a:t>0</a:t>
            </a:r>
            <a:r>
              <a:rPr sz="3600" spc="4" baseline="7246" dirty="0" smtClean="0">
                <a:latin typeface="Times New Roman"/>
                <a:cs typeface="Times New Roman"/>
              </a:rPr>
              <a:t>,</a:t>
            </a:r>
            <a:r>
              <a:rPr sz="3600" spc="4" baseline="4296" dirty="0" smtClean="0">
                <a:latin typeface="Meiryo"/>
                <a:cs typeface="Meiryo"/>
              </a:rPr>
              <a:t>σ</a:t>
            </a:r>
            <a:r>
              <a:rPr sz="3600" spc="4" baseline="7246" dirty="0" smtClean="0">
                <a:latin typeface="Times New Roman"/>
                <a:cs typeface="Times New Roman"/>
              </a:rPr>
              <a:t>)</a:t>
            </a:r>
            <a:r>
              <a:rPr sz="3600" spc="0" baseline="7246" dirty="0" smtClean="0">
                <a:latin typeface="Times New Roman"/>
                <a:cs typeface="Times New Roman"/>
              </a:rPr>
              <a:t>,</a:t>
            </a:r>
            <a:r>
              <a:rPr sz="3600" spc="519" baseline="7246" dirty="0" smtClean="0">
                <a:latin typeface="Times New Roman"/>
                <a:cs typeface="Times New Roman"/>
              </a:rPr>
              <a:t> </a:t>
            </a:r>
            <a:r>
              <a:rPr sz="3600" spc="4" baseline="7246" dirty="0" smtClean="0">
                <a:latin typeface="Times New Roman"/>
                <a:cs typeface="Times New Roman"/>
              </a:rPr>
              <a:t>g</a:t>
            </a:r>
            <a:r>
              <a:rPr sz="3600" spc="0" baseline="7246" dirty="0" smtClean="0">
                <a:latin typeface="Times New Roman"/>
                <a:cs typeface="Times New Roman"/>
              </a:rPr>
              <a:t>ara</a:t>
            </a:r>
            <a:r>
              <a:rPr sz="3600" spc="4" baseline="7246" dirty="0" smtClean="0">
                <a:latin typeface="Times New Roman"/>
                <a:cs typeface="Times New Roman"/>
              </a:rPr>
              <a:t>n</a:t>
            </a:r>
            <a:r>
              <a:rPr sz="3600" spc="0" baseline="7246" dirty="0" smtClean="0">
                <a:latin typeface="Times New Roman"/>
                <a:cs typeface="Times New Roman"/>
              </a:rPr>
              <a:t>t</a:t>
            </a:r>
            <a:r>
              <a:rPr sz="3600" spc="4" baseline="7246" dirty="0" smtClean="0">
                <a:latin typeface="Times New Roman"/>
                <a:cs typeface="Times New Roman"/>
              </a:rPr>
              <a:t>i</a:t>
            </a:r>
            <a:r>
              <a:rPr sz="3600" spc="-4" baseline="7246" dirty="0" smtClean="0">
                <a:latin typeface="Times New Roman"/>
                <a:cs typeface="Times New Roman"/>
              </a:rPr>
              <a:t>nd</a:t>
            </a:r>
            <a:r>
              <a:rPr sz="3600" spc="0" baseline="7246" dirty="0" smtClean="0">
                <a:latin typeface="Times New Roman"/>
                <a:cs typeface="Times New Roman"/>
              </a:rPr>
              <a:t>o</a:t>
            </a:r>
            <a:r>
              <a:rPr sz="3600" spc="150" baseline="7246" dirty="0" smtClean="0">
                <a:latin typeface="Times New Roman"/>
                <a:cs typeface="Times New Roman"/>
              </a:rPr>
              <a:t> </a:t>
            </a:r>
            <a:r>
              <a:rPr sz="3600" spc="0" baseline="7246" dirty="0" smtClean="0">
                <a:latin typeface="Times New Roman"/>
                <a:cs typeface="Times New Roman"/>
              </a:rPr>
              <a:t>o</a:t>
            </a:r>
            <a:r>
              <a:rPr sz="3600" spc="255" baseline="7246" dirty="0" smtClean="0">
                <a:latin typeface="Times New Roman"/>
                <a:cs typeface="Times New Roman"/>
              </a:rPr>
              <a:t> </a:t>
            </a:r>
            <a:r>
              <a:rPr sz="3600" spc="-4" baseline="7246" dirty="0" smtClean="0">
                <a:latin typeface="Times New Roman"/>
                <a:cs typeface="Times New Roman"/>
              </a:rPr>
              <a:t>i</a:t>
            </a:r>
            <a:r>
              <a:rPr sz="3600" spc="4" baseline="7246" dirty="0" smtClean="0">
                <a:latin typeface="Times New Roman"/>
                <a:cs typeface="Times New Roman"/>
              </a:rPr>
              <a:t>n</a:t>
            </a:r>
            <a:r>
              <a:rPr sz="3600" spc="0" baseline="7246" dirty="0" smtClean="0">
                <a:latin typeface="Times New Roman"/>
                <a:cs typeface="Times New Roman"/>
              </a:rPr>
              <a:t>t</a:t>
            </a:r>
            <a:r>
              <a:rPr sz="3600" spc="-4" baseline="7246" dirty="0" smtClean="0">
                <a:latin typeface="Times New Roman"/>
                <a:cs typeface="Times New Roman"/>
              </a:rPr>
              <a:t>e</a:t>
            </a:r>
            <a:r>
              <a:rPr sz="3600" spc="0" baseline="7246" dirty="0" smtClean="0">
                <a:latin typeface="Times New Roman"/>
                <a:cs typeface="Times New Roman"/>
              </a:rPr>
              <a:t>r</a:t>
            </a:r>
            <a:r>
              <a:rPr sz="3600" spc="4" baseline="7246" dirty="0" smtClean="0">
                <a:latin typeface="Times New Roman"/>
                <a:cs typeface="Times New Roman"/>
              </a:rPr>
              <a:t>v</a:t>
            </a:r>
            <a:r>
              <a:rPr sz="3600" spc="0" baseline="7246" dirty="0" smtClean="0">
                <a:latin typeface="Times New Roman"/>
                <a:cs typeface="Times New Roman"/>
              </a:rPr>
              <a:t>a</a:t>
            </a:r>
            <a:r>
              <a:rPr sz="3600" spc="4" baseline="7246" dirty="0" smtClean="0">
                <a:latin typeface="Times New Roman"/>
                <a:cs typeface="Times New Roman"/>
              </a:rPr>
              <a:t>l</a:t>
            </a:r>
            <a:r>
              <a:rPr sz="3600" spc="0" baseline="7246" dirty="0" smtClean="0">
                <a:latin typeface="Times New Roman"/>
                <a:cs typeface="Times New Roman"/>
              </a:rPr>
              <a:t>o</a:t>
            </a:r>
            <a:r>
              <a:rPr sz="3600" spc="139" baseline="7246" dirty="0" smtClean="0">
                <a:latin typeface="Times New Roman"/>
                <a:cs typeface="Times New Roman"/>
              </a:rPr>
              <a:t> </a:t>
            </a:r>
            <a:r>
              <a:rPr sz="3600" spc="4" baseline="7246" dirty="0" smtClean="0">
                <a:latin typeface="Times New Roman"/>
                <a:cs typeface="Times New Roman"/>
              </a:rPr>
              <a:t>d</a:t>
            </a:r>
            <a:r>
              <a:rPr sz="3600" spc="0" baseline="7246" dirty="0" smtClean="0">
                <a:latin typeface="Times New Roman"/>
                <a:cs typeface="Times New Roman"/>
              </a:rPr>
              <a:t>e</a:t>
            </a:r>
            <a:r>
              <a:rPr sz="3600" spc="466" baseline="7246" dirty="0" smtClean="0">
                <a:latin typeface="Times New Roman"/>
                <a:cs typeface="Times New Roman"/>
              </a:rPr>
              <a:t> </a:t>
            </a:r>
            <a:r>
              <a:rPr sz="3600" spc="4" baseline="7246" dirty="0" smtClean="0">
                <a:latin typeface="Times New Roman"/>
                <a:cs typeface="Times New Roman"/>
              </a:rPr>
              <a:t>v</a:t>
            </a:r>
            <a:r>
              <a:rPr sz="3600" spc="0" baseline="7246" dirty="0" smtClean="0">
                <a:latin typeface="Times New Roman"/>
                <a:cs typeface="Times New Roman"/>
              </a:rPr>
              <a:t>a</a:t>
            </a:r>
            <a:r>
              <a:rPr sz="3600" spc="4" baseline="7246" dirty="0" smtClean="0">
                <a:latin typeface="Times New Roman"/>
                <a:cs typeface="Times New Roman"/>
              </a:rPr>
              <a:t>lid</a:t>
            </a:r>
            <a:r>
              <a:rPr sz="3600" spc="-9" baseline="7246" dirty="0" smtClean="0">
                <a:latin typeface="Times New Roman"/>
                <a:cs typeface="Times New Roman"/>
              </a:rPr>
              <a:t>a</a:t>
            </a:r>
            <a:r>
              <a:rPr sz="3600" spc="4" baseline="7246" dirty="0" smtClean="0">
                <a:latin typeface="Times New Roman"/>
                <a:cs typeface="Times New Roman"/>
              </a:rPr>
              <a:t>d</a:t>
            </a:r>
            <a:r>
              <a:rPr sz="3600" spc="0" baseline="7246" dirty="0" smtClean="0">
                <a:latin typeface="Times New Roman"/>
                <a:cs typeface="Times New Roman"/>
              </a:rPr>
              <a:t>e</a:t>
            </a:r>
            <a:r>
              <a:rPr sz="3600" spc="154" baseline="7246" dirty="0" smtClean="0">
                <a:latin typeface="Times New Roman"/>
                <a:cs typeface="Times New Roman"/>
              </a:rPr>
              <a:t> </a:t>
            </a:r>
            <a:r>
              <a:rPr sz="3600" spc="-4" baseline="7246" dirty="0" smtClean="0">
                <a:latin typeface="Times New Roman"/>
                <a:cs typeface="Times New Roman"/>
              </a:rPr>
              <a:t>d</a:t>
            </a:r>
            <a:r>
              <a:rPr sz="3600" spc="0" baseline="7246" dirty="0" smtClean="0">
                <a:latin typeface="Times New Roman"/>
                <a:cs typeface="Times New Roman"/>
              </a:rPr>
              <a:t>e</a:t>
            </a:r>
            <a:endParaRPr sz="2400" dirty="0">
              <a:latin typeface="Times New Roman"/>
              <a:cs typeface="Times New Roman"/>
            </a:endParaRPr>
          </a:p>
          <a:p>
            <a:pPr marL="299218" marR="46278">
              <a:lnSpc>
                <a:spcPts val="2425"/>
              </a:lnSpc>
            </a:pPr>
            <a:r>
              <a:rPr sz="3600" spc="-4" baseline="1207" dirty="0" err="1" smtClean="0">
                <a:latin typeface="Times New Roman"/>
                <a:cs typeface="Times New Roman"/>
              </a:rPr>
              <a:t>c</a:t>
            </a:r>
            <a:r>
              <a:rPr sz="3600" spc="0" baseline="1207" dirty="0" err="1" smtClean="0">
                <a:latin typeface="Times New Roman"/>
                <a:cs typeface="Times New Roman"/>
              </a:rPr>
              <a:t>a</a:t>
            </a:r>
            <a:r>
              <a:rPr sz="3600" spc="4" baseline="1207" dirty="0" err="1" smtClean="0">
                <a:latin typeface="Times New Roman"/>
                <a:cs typeface="Times New Roman"/>
              </a:rPr>
              <a:t>d</a:t>
            </a:r>
            <a:r>
              <a:rPr sz="3600" spc="0" baseline="1207" dirty="0" err="1" smtClean="0">
                <a:latin typeface="Times New Roman"/>
                <a:cs typeface="Times New Roman"/>
              </a:rPr>
              <a:t>a</a:t>
            </a:r>
            <a:r>
              <a:rPr sz="3600" spc="105" baseline="1207" dirty="0" smtClean="0">
                <a:latin typeface="Times New Roman"/>
                <a:cs typeface="Times New Roman"/>
              </a:rPr>
              <a:t> </a:t>
            </a:r>
            <a:r>
              <a:rPr sz="3600" spc="4" baseline="1207" dirty="0" smtClean="0">
                <a:latin typeface="Times New Roman"/>
                <a:cs typeface="Times New Roman"/>
              </a:rPr>
              <a:t>v</a:t>
            </a:r>
            <a:r>
              <a:rPr sz="3600" spc="0" baseline="1207" dirty="0" smtClean="0">
                <a:latin typeface="Times New Roman"/>
                <a:cs typeface="Times New Roman"/>
              </a:rPr>
              <a:t>ar</a:t>
            </a:r>
            <a:r>
              <a:rPr sz="3600" spc="4" baseline="1207" dirty="0" smtClean="0">
                <a:latin typeface="Times New Roman"/>
                <a:cs typeface="Times New Roman"/>
              </a:rPr>
              <a:t>i</a:t>
            </a:r>
            <a:r>
              <a:rPr sz="3600" spc="0" baseline="1207" dirty="0" smtClean="0">
                <a:latin typeface="Times New Roman"/>
                <a:cs typeface="Times New Roman"/>
              </a:rPr>
              <a:t>á</a:t>
            </a:r>
            <a:r>
              <a:rPr sz="3600" spc="4" baseline="1207" dirty="0" smtClean="0">
                <a:latin typeface="Times New Roman"/>
                <a:cs typeface="Times New Roman"/>
              </a:rPr>
              <a:t>v</a:t>
            </a:r>
            <a:r>
              <a:rPr sz="3600" spc="-4" baseline="1207" dirty="0" smtClean="0">
                <a:latin typeface="Times New Roman"/>
                <a:cs typeface="Times New Roman"/>
              </a:rPr>
              <a:t>e</a:t>
            </a:r>
            <a:r>
              <a:rPr sz="3600" spc="0" baseline="1207" dirty="0" smtClean="0">
                <a:latin typeface="Times New Roman"/>
                <a:cs typeface="Times New Roman"/>
              </a:rPr>
              <a:t>l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ts val="3465"/>
              </a:lnSpc>
              <a:spcBef>
                <a:spcPts val="51"/>
              </a:spcBef>
            </a:pPr>
            <a:r>
              <a:rPr sz="1950" spc="0" baseline="-5783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1950" spc="640" baseline="-5783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3600" spc="0" baseline="-3623" dirty="0" smtClean="0">
                <a:latin typeface="Times New Roman"/>
                <a:cs typeface="Times New Roman"/>
              </a:rPr>
              <a:t>O</a:t>
            </a:r>
            <a:r>
              <a:rPr sz="3600" spc="112" baseline="-3623" dirty="0" smtClean="0">
                <a:latin typeface="Times New Roman"/>
                <a:cs typeface="Times New Roman"/>
              </a:rPr>
              <a:t> </a:t>
            </a:r>
            <a:r>
              <a:rPr sz="3600" spc="4" baseline="-3623" dirty="0" smtClean="0">
                <a:latin typeface="Times New Roman"/>
                <a:cs typeface="Times New Roman"/>
              </a:rPr>
              <a:t>D</a:t>
            </a:r>
            <a:r>
              <a:rPr sz="3600" spc="-4" baseline="-3623" dirty="0" smtClean="0">
                <a:latin typeface="Times New Roman"/>
                <a:cs typeface="Times New Roman"/>
              </a:rPr>
              <a:t>es</a:t>
            </a:r>
            <a:r>
              <a:rPr sz="3600" spc="4" baseline="-3623" dirty="0" smtClean="0">
                <a:latin typeface="Times New Roman"/>
                <a:cs typeface="Times New Roman"/>
              </a:rPr>
              <a:t>vi</a:t>
            </a:r>
            <a:r>
              <a:rPr sz="3600" spc="0" baseline="-3623" dirty="0" smtClean="0">
                <a:latin typeface="Times New Roman"/>
                <a:cs typeface="Times New Roman"/>
              </a:rPr>
              <a:t>o</a:t>
            </a:r>
            <a:r>
              <a:rPr sz="3600" spc="139" baseline="-3623" dirty="0" smtClean="0">
                <a:latin typeface="Times New Roman"/>
                <a:cs typeface="Times New Roman"/>
              </a:rPr>
              <a:t> </a:t>
            </a:r>
            <a:r>
              <a:rPr sz="3600" spc="-5" baseline="-3623" dirty="0" smtClean="0">
                <a:latin typeface="Times New Roman"/>
                <a:cs typeface="Times New Roman"/>
              </a:rPr>
              <a:t>p</a:t>
            </a:r>
            <a:r>
              <a:rPr sz="3600" spc="0" baseline="-3623" dirty="0" smtClean="0">
                <a:latin typeface="Times New Roman"/>
                <a:cs typeface="Times New Roman"/>
              </a:rPr>
              <a:t>a</a:t>
            </a:r>
            <a:r>
              <a:rPr sz="3600" spc="5" baseline="-3623" dirty="0" smtClean="0">
                <a:latin typeface="Times New Roman"/>
                <a:cs typeface="Times New Roman"/>
              </a:rPr>
              <a:t>d</a:t>
            </a:r>
            <a:r>
              <a:rPr sz="3600" spc="0" baseline="-3623" dirty="0" smtClean="0">
                <a:latin typeface="Times New Roman"/>
                <a:cs typeface="Times New Roman"/>
              </a:rPr>
              <a:t>rão</a:t>
            </a:r>
            <a:r>
              <a:rPr sz="3600" spc="87" baseline="-3623" dirty="0" smtClean="0">
                <a:latin typeface="Times New Roman"/>
                <a:cs typeface="Times New Roman"/>
              </a:rPr>
              <a:t> </a:t>
            </a:r>
            <a:r>
              <a:rPr sz="3600" spc="-9" baseline="-3623" dirty="0" smtClean="0">
                <a:latin typeface="Times New Roman"/>
                <a:cs typeface="Times New Roman"/>
              </a:rPr>
              <a:t>(</a:t>
            </a:r>
            <a:r>
              <a:rPr sz="3600" spc="4" baseline="-2148" dirty="0" smtClean="0">
                <a:latin typeface="Meiryo"/>
                <a:cs typeface="Meiryo"/>
              </a:rPr>
              <a:t>σ</a:t>
            </a:r>
            <a:r>
              <a:rPr sz="3600" spc="0" baseline="-3623" dirty="0" smtClean="0">
                <a:latin typeface="Times New Roman"/>
                <a:cs typeface="Times New Roman"/>
              </a:rPr>
              <a:t>)</a:t>
            </a:r>
            <a:r>
              <a:rPr sz="3600" spc="313" baseline="-3623" dirty="0" smtClean="0">
                <a:latin typeface="Times New Roman"/>
                <a:cs typeface="Times New Roman"/>
              </a:rPr>
              <a:t> </a:t>
            </a:r>
            <a:r>
              <a:rPr sz="3600" spc="-4" baseline="-3623" dirty="0" smtClean="0">
                <a:latin typeface="Times New Roman"/>
                <a:cs typeface="Times New Roman"/>
              </a:rPr>
              <a:t>c</a:t>
            </a:r>
            <a:r>
              <a:rPr sz="3600" spc="4" baseline="-3623" dirty="0" smtClean="0">
                <a:latin typeface="Times New Roman"/>
                <a:cs typeface="Times New Roman"/>
              </a:rPr>
              <a:t>o</a:t>
            </a:r>
            <a:r>
              <a:rPr sz="3600" spc="-4" baseline="-3623" dirty="0" smtClean="0">
                <a:latin typeface="Times New Roman"/>
                <a:cs typeface="Times New Roman"/>
              </a:rPr>
              <a:t>n</a:t>
            </a:r>
            <a:r>
              <a:rPr sz="3600" spc="0" baseline="-3623" dirty="0" smtClean="0">
                <a:latin typeface="Times New Roman"/>
                <a:cs typeface="Times New Roman"/>
              </a:rPr>
              <a:t>tr</a:t>
            </a:r>
            <a:r>
              <a:rPr sz="3600" spc="-4" baseline="-3623" dirty="0" smtClean="0">
                <a:latin typeface="Times New Roman"/>
                <a:cs typeface="Times New Roman"/>
              </a:rPr>
              <a:t>o</a:t>
            </a:r>
            <a:r>
              <a:rPr sz="3600" spc="4" baseline="-3623" dirty="0" smtClean="0">
                <a:latin typeface="Times New Roman"/>
                <a:cs typeface="Times New Roman"/>
              </a:rPr>
              <a:t>l</a:t>
            </a:r>
            <a:r>
              <a:rPr sz="3600" spc="0" baseline="-3623" dirty="0" smtClean="0">
                <a:latin typeface="Times New Roman"/>
                <a:cs typeface="Times New Roman"/>
              </a:rPr>
              <a:t>a</a:t>
            </a:r>
            <a:r>
              <a:rPr sz="3600" spc="159" baseline="-3623" dirty="0" smtClean="0">
                <a:latin typeface="Times New Roman"/>
                <a:cs typeface="Times New Roman"/>
              </a:rPr>
              <a:t> </a:t>
            </a:r>
            <a:r>
              <a:rPr sz="3600" spc="0" baseline="-3623" dirty="0" smtClean="0">
                <a:latin typeface="Times New Roman"/>
                <a:cs typeface="Times New Roman"/>
              </a:rPr>
              <a:t>o</a:t>
            </a:r>
            <a:r>
              <a:rPr sz="3600" spc="245" baseline="-3623" dirty="0" smtClean="0">
                <a:latin typeface="Times New Roman"/>
                <a:cs typeface="Times New Roman"/>
              </a:rPr>
              <a:t> </a:t>
            </a:r>
            <a:r>
              <a:rPr sz="3600" spc="-11" baseline="-3623" dirty="0" smtClean="0">
                <a:latin typeface="Times New Roman"/>
                <a:cs typeface="Times New Roman"/>
              </a:rPr>
              <a:t>m</a:t>
            </a:r>
            <a:r>
              <a:rPr sz="3600" spc="5" baseline="-3623" dirty="0" smtClean="0">
                <a:latin typeface="Times New Roman"/>
                <a:cs typeface="Times New Roman"/>
              </a:rPr>
              <a:t>o</a:t>
            </a:r>
            <a:r>
              <a:rPr sz="3600" spc="-5" baseline="-3623" dirty="0" smtClean="0">
                <a:latin typeface="Times New Roman"/>
                <a:cs typeface="Times New Roman"/>
              </a:rPr>
              <a:t>n</a:t>
            </a:r>
            <a:r>
              <a:rPr sz="3600" spc="0" baseline="-3623" dirty="0" smtClean="0">
                <a:latin typeface="Times New Roman"/>
                <a:cs typeface="Times New Roman"/>
              </a:rPr>
              <a:t>ta</a:t>
            </a:r>
            <a:r>
              <a:rPr sz="3600" spc="5" baseline="-3623" dirty="0" smtClean="0">
                <a:latin typeface="Times New Roman"/>
                <a:cs typeface="Times New Roman"/>
              </a:rPr>
              <a:t>n</a:t>
            </a:r>
            <a:r>
              <a:rPr sz="3600" spc="0" baseline="-3623" dirty="0" smtClean="0">
                <a:latin typeface="Times New Roman"/>
                <a:cs typeface="Times New Roman"/>
              </a:rPr>
              <a:t>te</a:t>
            </a:r>
            <a:r>
              <a:rPr sz="3600" spc="155" baseline="-3623" dirty="0" smtClean="0">
                <a:latin typeface="Times New Roman"/>
                <a:cs typeface="Times New Roman"/>
              </a:rPr>
              <a:t> </a:t>
            </a:r>
            <a:r>
              <a:rPr sz="3600" spc="4" baseline="-3623" dirty="0" smtClean="0">
                <a:latin typeface="Times New Roman"/>
                <a:cs typeface="Times New Roman"/>
              </a:rPr>
              <a:t>d</a:t>
            </a:r>
            <a:r>
              <a:rPr sz="3600" spc="0" baseline="-3623" dirty="0" smtClean="0">
                <a:latin typeface="Times New Roman"/>
                <a:cs typeface="Times New Roman"/>
              </a:rPr>
              <a:t>e</a:t>
            </a:r>
            <a:r>
              <a:rPr sz="3600" spc="451" baseline="-3623" dirty="0" smtClean="0">
                <a:latin typeface="Times New Roman"/>
                <a:cs typeface="Times New Roman"/>
              </a:rPr>
              <a:t> </a:t>
            </a:r>
            <a:r>
              <a:rPr sz="3600" spc="0" baseline="-3623" dirty="0" smtClean="0">
                <a:latin typeface="Times New Roman"/>
                <a:cs typeface="Times New Roman"/>
              </a:rPr>
              <a:t>a</a:t>
            </a:r>
            <a:r>
              <a:rPr sz="3600" spc="4" baseline="-3623" dirty="0" smtClean="0">
                <a:latin typeface="Times New Roman"/>
                <a:cs typeface="Times New Roman"/>
              </a:rPr>
              <a:t>l</a:t>
            </a:r>
            <a:r>
              <a:rPr sz="3600" spc="0" baseline="-3623" dirty="0" smtClean="0">
                <a:latin typeface="Times New Roman"/>
                <a:cs typeface="Times New Roman"/>
              </a:rPr>
              <a:t>t</a:t>
            </a:r>
            <a:r>
              <a:rPr sz="3600" spc="-4" baseline="-3623" dirty="0" smtClean="0">
                <a:latin typeface="Times New Roman"/>
                <a:cs typeface="Times New Roman"/>
              </a:rPr>
              <a:t>e</a:t>
            </a:r>
            <a:r>
              <a:rPr sz="3600" spc="0" baseline="-3623" dirty="0" smtClean="0">
                <a:latin typeface="Times New Roman"/>
                <a:cs typeface="Times New Roman"/>
              </a:rPr>
              <a:t>ra</a:t>
            </a:r>
            <a:r>
              <a:rPr sz="3600" spc="-4" baseline="-3623" dirty="0" smtClean="0">
                <a:latin typeface="Times New Roman"/>
                <a:cs typeface="Times New Roman"/>
              </a:rPr>
              <a:t>ç</a:t>
            </a:r>
            <a:r>
              <a:rPr sz="3600" spc="0" baseline="-3623" dirty="0" smtClean="0">
                <a:latin typeface="Times New Roman"/>
                <a:cs typeface="Times New Roman"/>
              </a:rPr>
              <a:t>ão</a:t>
            </a:r>
            <a:r>
              <a:rPr sz="3600" spc="159" baseline="-3623" dirty="0" smtClean="0">
                <a:latin typeface="Times New Roman"/>
                <a:cs typeface="Times New Roman"/>
              </a:rPr>
              <a:t> </a:t>
            </a:r>
            <a:r>
              <a:rPr sz="3600" spc="4" baseline="-3623" dirty="0" smtClean="0">
                <a:latin typeface="Times New Roman"/>
                <a:cs typeface="Times New Roman"/>
              </a:rPr>
              <a:t>(</a:t>
            </a:r>
            <a:r>
              <a:rPr sz="3600" spc="0" baseline="-3623" dirty="0" smtClean="0">
                <a:latin typeface="Times New Roman"/>
                <a:cs typeface="Times New Roman"/>
              </a:rPr>
              <a:t>2</a:t>
            </a:r>
            <a:r>
              <a:rPr sz="3600" spc="-9" baseline="-3623" dirty="0" smtClean="0">
                <a:latin typeface="Times New Roman"/>
                <a:cs typeface="Times New Roman"/>
              </a:rPr>
              <a:t>/</a:t>
            </a:r>
            <a:r>
              <a:rPr sz="3600" spc="0" baseline="-3623" dirty="0" smtClean="0">
                <a:latin typeface="Times New Roman"/>
                <a:cs typeface="Times New Roman"/>
              </a:rPr>
              <a:t>3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79651" y="6194889"/>
            <a:ext cx="5673290" cy="3339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30"/>
              </a:lnSpc>
              <a:spcBef>
                <a:spcPts val="131"/>
              </a:spcBef>
            </a:pP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59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-4" dirty="0" smtClean="0">
                <a:latin typeface="Times New Roman"/>
                <a:cs typeface="Times New Roman"/>
              </a:rPr>
              <a:t>ç</a:t>
            </a:r>
            <a:r>
              <a:rPr sz="2400" spc="4" dirty="0" smtClean="0">
                <a:latin typeface="Times New Roman"/>
                <a:cs typeface="Times New Roman"/>
              </a:rPr>
              <a:t>õ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rão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37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in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Meiryo"/>
                <a:cs typeface="Meiryo"/>
              </a:rPr>
              <a:t>σ</a:t>
            </a:r>
            <a:endParaRPr sz="2400">
              <a:latin typeface="Meiryo"/>
              <a:cs typeface="Meiry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705600" y="6194889"/>
            <a:ext cx="23111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a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54930" y="6194889"/>
            <a:ext cx="594933" cy="3339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30"/>
              </a:lnSpc>
              <a:spcBef>
                <a:spcPts val="131"/>
              </a:spcBef>
            </a:pPr>
            <a:r>
              <a:rPr sz="2400" spc="4" dirty="0" smtClean="0">
                <a:latin typeface="Times New Roman"/>
                <a:cs typeface="Times New Roman"/>
              </a:rPr>
              <a:t>+</a:t>
            </a:r>
            <a:r>
              <a:rPr sz="2400" spc="4" dirty="0" smtClean="0">
                <a:latin typeface="Meiryo"/>
                <a:cs typeface="Meiryo"/>
              </a:rPr>
              <a:t>σ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2113279" y="910538"/>
            <a:ext cx="296021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Op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era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ore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138369" y="910538"/>
            <a:ext cx="7132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917356" y="910538"/>
            <a:ext cx="306468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212082" y="1581098"/>
            <a:ext cx="120755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85236" y="1581098"/>
            <a:ext cx="191171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or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461828" y="1581098"/>
            <a:ext cx="141995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ea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5933" y="2532181"/>
            <a:ext cx="8594344" cy="15814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9991">
              <a:lnSpc>
                <a:spcPts val="3025"/>
              </a:lnSpc>
              <a:spcBef>
                <a:spcPts val="151"/>
              </a:spcBef>
            </a:pPr>
            <a:r>
              <a:rPr sz="17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700" spc="57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so</a:t>
            </a:r>
            <a:r>
              <a:rPr sz="2800" spc="48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Dis</a:t>
            </a:r>
            <a:r>
              <a:rPr sz="2800" spc="1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endParaRPr sz="2800" dirty="0">
              <a:latin typeface="Times New Roman"/>
              <a:cs typeface="Times New Roman"/>
            </a:endParaRPr>
          </a:p>
          <a:p>
            <a:pPr marL="756418" indent="-286518">
              <a:lnSpc>
                <a:spcPts val="2874"/>
              </a:lnSpc>
              <a:spcBef>
                <a:spcPts val="377"/>
              </a:spcBef>
              <a:tabLst>
                <a:tab pos="749300" algn="l"/>
              </a:tabLst>
            </a:pPr>
            <a:r>
              <a:rPr sz="1300" spc="0" dirty="0" smtClean="0">
                <a:solidFill>
                  <a:srgbClr val="FF0000"/>
                </a:solidFill>
                <a:latin typeface="Segoe UI"/>
                <a:cs typeface="Segoe UI"/>
              </a:rPr>
              <a:t>•	</a:t>
            </a:r>
            <a:r>
              <a:rPr sz="2400" spc="0" dirty="0" smtClean="0">
                <a:latin typeface="Times New Roman"/>
                <a:cs typeface="Times New Roman"/>
              </a:rPr>
              <a:t>Ca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50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486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g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51" dirty="0" smtClean="0">
                <a:latin typeface="Times New Roman"/>
                <a:cs typeface="Times New Roman"/>
              </a:rPr>
              <a:t> </a:t>
            </a:r>
            <a:r>
              <a:rPr sz="2500" spc="0" dirty="0" smtClean="0">
                <a:latin typeface="Times New Roman"/>
                <a:cs typeface="Times New Roman"/>
              </a:rPr>
              <a:t>Z</a:t>
            </a:r>
            <a:r>
              <a:rPr sz="2500" spc="-63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73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u</a:t>
            </a:r>
            <a:r>
              <a:rPr sz="2400" spc="377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375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ai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500" spc="0" dirty="0" smtClean="0">
                <a:latin typeface="Times New Roman"/>
                <a:cs typeface="Times New Roman"/>
              </a:rPr>
              <a:t>X</a:t>
            </a:r>
            <a:r>
              <a:rPr sz="2500" spc="263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u</a:t>
            </a:r>
            <a:r>
              <a:rPr lang="pt-BR" sz="2400" spc="0" dirty="0" smtClean="0">
                <a:latin typeface="Times New Roman"/>
                <a:cs typeface="Times New Roman"/>
              </a:rPr>
              <a:t> </a:t>
            </a:r>
            <a:r>
              <a:rPr lang="pt-BR" sz="2400" spc="4" dirty="0">
                <a:latin typeface="Times New Roman"/>
                <a:cs typeface="Times New Roman"/>
              </a:rPr>
              <a:t>d</a:t>
            </a:r>
            <a:r>
              <a:rPr lang="pt-BR" sz="2400" dirty="0">
                <a:latin typeface="Times New Roman"/>
                <a:cs typeface="Times New Roman"/>
              </a:rPr>
              <a:t>o</a:t>
            </a:r>
            <a:r>
              <a:rPr lang="pt-BR" sz="2400" spc="365" dirty="0">
                <a:latin typeface="Times New Roman"/>
                <a:cs typeface="Times New Roman"/>
              </a:rPr>
              <a:t> </a:t>
            </a:r>
            <a:r>
              <a:rPr lang="pt-BR" sz="2400" spc="-4" dirty="0">
                <a:latin typeface="Times New Roman"/>
                <a:cs typeface="Times New Roman"/>
              </a:rPr>
              <a:t>P</a:t>
            </a:r>
            <a:r>
              <a:rPr lang="pt-BR" sz="2400" dirty="0">
                <a:latin typeface="Times New Roman"/>
                <a:cs typeface="Times New Roman"/>
              </a:rPr>
              <a:t>ai Y </a:t>
            </a:r>
            <a:r>
              <a:rPr lang="pt-BR" sz="2400" dirty="0" smtClean="0">
                <a:latin typeface="Times New Roman"/>
                <a:cs typeface="Times New Roman"/>
              </a:rPr>
              <a:t>com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endParaRPr sz="2400" dirty="0">
              <a:latin typeface="Times New Roman"/>
              <a:cs typeface="Times New Roman"/>
            </a:endParaRPr>
          </a:p>
          <a:p>
            <a:pPr marL="756418">
              <a:lnSpc>
                <a:spcPts val="2646"/>
              </a:lnSpc>
              <a:tabLst>
                <a:tab pos="749300" algn="l"/>
              </a:tabLst>
            </a:pPr>
            <a:r>
              <a:rPr sz="2400" spc="4" dirty="0" smtClean="0">
                <a:latin typeface="Times New Roman"/>
                <a:cs typeface="Times New Roman"/>
              </a:rPr>
              <a:t>igu</a:t>
            </a:r>
            <a:r>
              <a:rPr sz="2400" spc="0" dirty="0" smtClean="0">
                <a:latin typeface="Times New Roman"/>
                <a:cs typeface="Times New Roman"/>
              </a:rPr>
              <a:t>al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b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bil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134" dirty="0" smtClean="0">
                <a:latin typeface="Times New Roman"/>
                <a:cs typeface="Times New Roman"/>
              </a:rPr>
              <a:t> </a:t>
            </a:r>
            <a:r>
              <a:rPr sz="2500" spc="0" dirty="0" smtClean="0">
                <a:latin typeface="Times New Roman"/>
                <a:cs typeface="Times New Roman"/>
              </a:rPr>
              <a:t>Z</a:t>
            </a:r>
            <a:r>
              <a:rPr sz="2475" spc="0" baseline="-21082" dirty="0" smtClean="0">
                <a:latin typeface="Times New Roman"/>
                <a:cs typeface="Times New Roman"/>
              </a:rPr>
              <a:t>i </a:t>
            </a:r>
            <a:r>
              <a:rPr sz="2475" spc="41" baseline="-21082" dirty="0" smtClean="0">
                <a:latin typeface="Times New Roman"/>
                <a:cs typeface="Times New Roman"/>
              </a:rPr>
              <a:t> </a:t>
            </a:r>
            <a:r>
              <a:rPr sz="2500" spc="0" dirty="0" smtClean="0">
                <a:latin typeface="Times New Roman"/>
                <a:cs typeface="Times New Roman"/>
              </a:rPr>
              <a:t>=</a:t>
            </a:r>
            <a:r>
              <a:rPr sz="2500" spc="477" dirty="0" smtClean="0">
                <a:latin typeface="Times New Roman"/>
                <a:cs typeface="Times New Roman"/>
              </a:rPr>
              <a:t> </a:t>
            </a:r>
            <a:r>
              <a:rPr sz="2500" spc="-3" dirty="0" smtClean="0">
                <a:latin typeface="Times New Roman"/>
                <a:cs typeface="Times New Roman"/>
              </a:rPr>
              <a:t>X</a:t>
            </a:r>
            <a:r>
              <a:rPr sz="2475" spc="0" baseline="-21082" dirty="0" smtClean="0">
                <a:latin typeface="Times New Roman"/>
                <a:cs typeface="Times New Roman"/>
              </a:rPr>
              <a:t>i </a:t>
            </a:r>
            <a:r>
              <a:rPr sz="2475" spc="112" baseline="-21082" dirty="0" smtClean="0">
                <a:latin typeface="Times New Roman"/>
                <a:cs typeface="Times New Roman"/>
              </a:rPr>
              <a:t> </a:t>
            </a:r>
            <a:r>
              <a:rPr sz="2500" spc="-4" dirty="0" err="1" smtClean="0">
                <a:latin typeface="Times New Roman"/>
                <a:cs typeface="Times New Roman"/>
              </a:rPr>
              <a:t>o</a:t>
            </a:r>
            <a:r>
              <a:rPr sz="2500" spc="0" dirty="0" err="1" smtClean="0">
                <a:latin typeface="Times New Roman"/>
                <a:cs typeface="Times New Roman"/>
              </a:rPr>
              <a:t>u</a:t>
            </a:r>
            <a:r>
              <a:rPr sz="2500" spc="277" dirty="0" smtClean="0">
                <a:latin typeface="Times New Roman"/>
                <a:cs typeface="Times New Roman"/>
              </a:rPr>
              <a:t> </a:t>
            </a:r>
            <a:r>
              <a:rPr sz="2500" spc="-4" dirty="0" smtClean="0">
                <a:latin typeface="Times New Roman"/>
                <a:cs typeface="Times New Roman"/>
              </a:rPr>
              <a:t>Y</a:t>
            </a:r>
            <a:r>
              <a:rPr sz="2475" spc="0" baseline="-21082" dirty="0" smtClean="0">
                <a:latin typeface="Times New Roman"/>
                <a:cs typeface="Times New Roman"/>
              </a:rPr>
              <a:t>i</a:t>
            </a:r>
            <a:r>
              <a:rPr lang="pt-BR" sz="2475" spc="0" baseline="-21082" dirty="0" smtClean="0">
                <a:latin typeface="Times New Roman"/>
                <a:cs typeface="Times New Roman"/>
              </a:rPr>
              <a:t>.</a:t>
            </a:r>
            <a:r>
              <a:rPr lang="pt-BR" sz="2475" spc="0" dirty="0" smtClean="0">
                <a:latin typeface="Times New Roman"/>
                <a:cs typeface="Times New Roman"/>
              </a:rPr>
              <a:t> (n-pontos ou uniforme)</a:t>
            </a:r>
            <a:endParaRPr sz="1650" dirty="0">
              <a:latin typeface="Times New Roman"/>
              <a:cs typeface="Times New Roman"/>
            </a:endParaRPr>
          </a:p>
          <a:p>
            <a:pPr marL="12700" marR="49991">
              <a:lnSpc>
                <a:spcPts val="3195"/>
              </a:lnSpc>
              <a:spcBef>
                <a:spcPts val="600"/>
              </a:spcBef>
            </a:pPr>
            <a:r>
              <a:rPr sz="2550" spc="0" baseline="-1474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2550" spc="573" baseline="-1474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4200" spc="14" baseline="-1035" dirty="0" smtClean="0">
                <a:latin typeface="Times New Roman"/>
                <a:cs typeface="Times New Roman"/>
              </a:rPr>
              <a:t>C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so</a:t>
            </a:r>
            <a:r>
              <a:rPr sz="4200" spc="486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I</a:t>
            </a:r>
            <a:r>
              <a:rPr sz="4200" spc="14" baseline="-1035" dirty="0" smtClean="0">
                <a:latin typeface="Times New Roman"/>
                <a:cs typeface="Times New Roman"/>
              </a:rPr>
              <a:t>n</a:t>
            </a:r>
            <a:r>
              <a:rPr sz="4200" spc="0" baseline="-1035" dirty="0" smtClean="0">
                <a:latin typeface="Times New Roman"/>
                <a:cs typeface="Times New Roman"/>
              </a:rPr>
              <a:t>t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4" baseline="-1035" dirty="0" smtClean="0">
                <a:latin typeface="Times New Roman"/>
                <a:cs typeface="Times New Roman"/>
              </a:rPr>
              <a:t>med</a:t>
            </a:r>
            <a:r>
              <a:rPr sz="4200" spc="0" baseline="-1035" dirty="0" smtClean="0">
                <a:latin typeface="Times New Roman"/>
                <a:cs typeface="Times New Roman"/>
              </a:rPr>
              <a:t>i</a:t>
            </a:r>
            <a:r>
              <a:rPr sz="4200" spc="9" baseline="-1035" dirty="0" smtClean="0">
                <a:latin typeface="Times New Roman"/>
                <a:cs typeface="Times New Roman"/>
              </a:rPr>
              <a:t>á</a:t>
            </a:r>
            <a:r>
              <a:rPr sz="4200" spc="0" baseline="-1035" dirty="0" smtClean="0">
                <a:latin typeface="Times New Roman"/>
                <a:cs typeface="Times New Roman"/>
              </a:rPr>
              <a:t>rio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93133" y="4183210"/>
            <a:ext cx="4175634" cy="659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9218" indent="-286518">
              <a:lnSpc>
                <a:spcPts val="2590"/>
              </a:lnSpc>
              <a:spcBef>
                <a:spcPts val="144"/>
              </a:spcBef>
              <a:tabLst>
                <a:tab pos="292100" algn="l"/>
              </a:tabLst>
            </a:pPr>
            <a:r>
              <a:rPr sz="1300" spc="0" dirty="0" smtClean="0">
                <a:solidFill>
                  <a:srgbClr val="FF0000"/>
                </a:solidFill>
                <a:latin typeface="Segoe UI"/>
                <a:cs typeface="Segoe UI"/>
              </a:rPr>
              <a:t>•	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x</a:t>
            </a:r>
            <a:r>
              <a:rPr sz="2400" spc="4" dirty="0" smtClean="0">
                <a:latin typeface="Times New Roman"/>
                <a:cs typeface="Times New Roman"/>
              </a:rPr>
              <a:t>plo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36" dirty="0" smtClean="0">
                <a:latin typeface="Times New Roman"/>
                <a:cs typeface="Times New Roman"/>
              </a:rPr>
              <a:t> </a:t>
            </a:r>
            <a:r>
              <a:rPr lang="pt-BR" sz="2400" spc="-4" dirty="0">
                <a:latin typeface="Times New Roman"/>
                <a:cs typeface="Times New Roman"/>
              </a:rPr>
              <a:t>i</a:t>
            </a:r>
            <a:r>
              <a:rPr sz="2400" spc="4" dirty="0" err="1" smtClean="0">
                <a:latin typeface="Times New Roman"/>
                <a:cs typeface="Times New Roman"/>
              </a:rPr>
              <a:t>d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lang="pt-BR" sz="2400" spc="0" dirty="0" smtClean="0">
                <a:latin typeface="Times New Roman"/>
                <a:cs typeface="Times New Roman"/>
              </a:rPr>
              <a:t>r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fi</a:t>
            </a:r>
            <a:r>
              <a:rPr sz="2400" spc="-4" dirty="0" err="1" smtClean="0">
                <a:latin typeface="Times New Roman"/>
                <a:cs typeface="Times New Roman"/>
              </a:rPr>
              <a:t>lh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ar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0" dirty="0" err="1" smtClean="0">
                <a:latin typeface="Times New Roman"/>
                <a:cs typeface="Times New Roman"/>
              </a:rPr>
              <a:t>tm</a:t>
            </a:r>
            <a:r>
              <a:rPr lang="pt-BR" sz="2400" spc="-4" dirty="0">
                <a:latin typeface="Times New Roman"/>
                <a:cs typeface="Times New Roman"/>
              </a:rPr>
              <a:t>é</a:t>
            </a:r>
            <a:r>
              <a:rPr sz="2400" spc="0" dirty="0" err="1" smtClean="0">
                <a:latin typeface="Times New Roman"/>
                <a:cs typeface="Times New Roman"/>
              </a:rPr>
              <a:t>t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199177" y="4183210"/>
            <a:ext cx="2044842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-4" dirty="0" smtClean="0">
                <a:latin typeface="Times New Roman"/>
                <a:cs typeface="Times New Roman"/>
              </a:rPr>
              <a:t>“e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” </a:t>
            </a:r>
            <a:r>
              <a:rPr sz="2400" spc="48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38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267059" y="4183210"/>
            <a:ext cx="1826727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in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93133" y="4912694"/>
            <a:ext cx="1638877" cy="4684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90"/>
              </a:lnSpc>
              <a:spcBef>
                <a:spcPts val="184"/>
              </a:spcBef>
            </a:pPr>
            <a:r>
              <a:rPr sz="2250" spc="0" baseline="13365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2250" spc="389" baseline="13365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4425" spc="4" baseline="7861" dirty="0" smtClean="0">
                <a:latin typeface="Times New Roman"/>
                <a:cs typeface="Times New Roman"/>
              </a:rPr>
              <a:t>z</a:t>
            </a:r>
            <a:r>
              <a:rPr sz="3000" spc="0" baseline="-8696" dirty="0" smtClean="0">
                <a:latin typeface="Times New Roman"/>
                <a:cs typeface="Times New Roman"/>
              </a:rPr>
              <a:t>i </a:t>
            </a:r>
            <a:r>
              <a:rPr sz="3000" spc="2" baseline="-8696" dirty="0" smtClean="0">
                <a:latin typeface="Times New Roman"/>
                <a:cs typeface="Times New Roman"/>
              </a:rPr>
              <a:t> </a:t>
            </a:r>
            <a:r>
              <a:rPr sz="4425" spc="0" baseline="7861" dirty="0" smtClean="0">
                <a:latin typeface="Times New Roman"/>
                <a:cs typeface="Times New Roman"/>
              </a:rPr>
              <a:t>=</a:t>
            </a:r>
            <a:r>
              <a:rPr sz="4425" spc="510" baseline="7861" dirty="0" smtClean="0">
                <a:latin typeface="Times New Roman"/>
                <a:cs typeface="Times New Roman"/>
              </a:rPr>
              <a:t> </a:t>
            </a:r>
            <a:r>
              <a:rPr sz="4425" spc="0" baseline="4660" dirty="0" smtClean="0">
                <a:latin typeface="Kristen ITC" panose="03050502040202030202" pitchFamily="66" charset="0"/>
                <a:cs typeface="Meiryo"/>
              </a:rPr>
              <a:t>α</a:t>
            </a:r>
            <a:r>
              <a:rPr sz="4425" spc="-160" baseline="4660" dirty="0" smtClean="0">
                <a:latin typeface="Meiryo"/>
                <a:cs typeface="Meiryo"/>
              </a:rPr>
              <a:t> </a:t>
            </a:r>
            <a:r>
              <a:rPr sz="4425" spc="-4" baseline="7861" dirty="0" smtClean="0">
                <a:latin typeface="Times New Roman"/>
                <a:cs typeface="Times New Roman"/>
              </a:rPr>
              <a:t>x</a:t>
            </a:r>
            <a:r>
              <a:rPr sz="3000" spc="0" baseline="-8696" dirty="0" smtClean="0">
                <a:latin typeface="Times New Roman"/>
                <a:cs typeface="Times New Roman"/>
              </a:rPr>
              <a:t>i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728974" y="4912694"/>
            <a:ext cx="1846135" cy="4684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90"/>
              </a:lnSpc>
              <a:spcBef>
                <a:spcPts val="184"/>
              </a:spcBef>
            </a:pPr>
            <a:r>
              <a:rPr sz="4425" spc="0" baseline="7861" dirty="0" smtClean="0">
                <a:latin typeface="Times New Roman"/>
                <a:cs typeface="Times New Roman"/>
              </a:rPr>
              <a:t>+</a:t>
            </a:r>
            <a:r>
              <a:rPr sz="4425" spc="510" baseline="7861" dirty="0" smtClean="0">
                <a:latin typeface="Times New Roman"/>
                <a:cs typeface="Times New Roman"/>
              </a:rPr>
              <a:t> </a:t>
            </a:r>
            <a:r>
              <a:rPr sz="4200" spc="0" baseline="8282" dirty="0" smtClean="0">
                <a:latin typeface="Times New Roman"/>
                <a:cs typeface="Times New Roman"/>
              </a:rPr>
              <a:t>(1</a:t>
            </a:r>
            <a:r>
              <a:rPr sz="4200" spc="431" baseline="8282" dirty="0" smtClean="0">
                <a:latin typeface="Times New Roman"/>
                <a:cs typeface="Times New Roman"/>
              </a:rPr>
              <a:t> </a:t>
            </a:r>
            <a:r>
              <a:rPr sz="4200" spc="0" baseline="8282" dirty="0" smtClean="0">
                <a:latin typeface="Times New Roman"/>
                <a:cs typeface="Times New Roman"/>
              </a:rPr>
              <a:t>-</a:t>
            </a:r>
            <a:r>
              <a:rPr sz="4200" spc="254" baseline="8282" dirty="0" smtClean="0">
                <a:latin typeface="Times New Roman"/>
                <a:cs typeface="Times New Roman"/>
              </a:rPr>
              <a:t> </a:t>
            </a:r>
            <a:r>
              <a:rPr sz="4425" baseline="4660" dirty="0">
                <a:latin typeface="Kristen ITC" panose="03050502040202030202" pitchFamily="66" charset="0"/>
                <a:cs typeface="Meiryo"/>
              </a:rPr>
              <a:t>α</a:t>
            </a:r>
            <a:r>
              <a:rPr sz="4425" spc="0" baseline="7861" dirty="0" smtClean="0">
                <a:latin typeface="Times New Roman"/>
                <a:cs typeface="Times New Roman"/>
              </a:rPr>
              <a:t>)</a:t>
            </a:r>
            <a:r>
              <a:rPr sz="4425" spc="182" baseline="7861" dirty="0" smtClean="0">
                <a:latin typeface="Times New Roman"/>
                <a:cs typeface="Times New Roman"/>
              </a:rPr>
              <a:t> </a:t>
            </a:r>
            <a:r>
              <a:rPr sz="4425" spc="0" baseline="7861" dirty="0" smtClean="0">
                <a:latin typeface="Times New Roman"/>
                <a:cs typeface="Times New Roman"/>
              </a:rPr>
              <a:t>y</a:t>
            </a:r>
            <a:r>
              <a:rPr sz="3000" spc="0" baseline="-8696" dirty="0" smtClean="0">
                <a:latin typeface="Times New Roman"/>
                <a:cs typeface="Times New Roman"/>
              </a:rPr>
              <a:t>i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72067" y="4912694"/>
            <a:ext cx="2646607" cy="8681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45"/>
              </a:lnSpc>
              <a:spcBef>
                <a:spcPts val="192"/>
              </a:spcBef>
            </a:pPr>
            <a:r>
              <a:rPr sz="4200" spc="4" baseline="11388" dirty="0" smtClean="0">
                <a:latin typeface="Times New Roman"/>
                <a:cs typeface="Times New Roman"/>
              </a:rPr>
              <a:t>o</a:t>
            </a:r>
            <a:r>
              <a:rPr sz="4200" spc="0" baseline="11388" dirty="0" smtClean="0">
                <a:latin typeface="Times New Roman"/>
                <a:cs typeface="Times New Roman"/>
              </a:rPr>
              <a:t>n</a:t>
            </a:r>
            <a:r>
              <a:rPr sz="4200" spc="4" baseline="11388" dirty="0" smtClean="0">
                <a:latin typeface="Times New Roman"/>
                <a:cs typeface="Times New Roman"/>
              </a:rPr>
              <a:t>d</a:t>
            </a:r>
            <a:r>
              <a:rPr sz="4200" spc="0" baseline="11388" dirty="0" smtClean="0">
                <a:latin typeface="Times New Roman"/>
                <a:cs typeface="Times New Roman"/>
              </a:rPr>
              <a:t>e </a:t>
            </a:r>
            <a:r>
              <a:rPr sz="4200" spc="109" baseline="11388" dirty="0" smtClean="0">
                <a:latin typeface="Times New Roman"/>
                <a:cs typeface="Times New Roman"/>
              </a:rPr>
              <a:t> </a:t>
            </a:r>
            <a:r>
              <a:rPr sz="4425" baseline="4660" dirty="0">
                <a:latin typeface="Kristen ITC" panose="03050502040202030202" pitchFamily="66" charset="0"/>
                <a:cs typeface="Meiryo"/>
              </a:rPr>
              <a:t>α</a:t>
            </a:r>
            <a:r>
              <a:rPr sz="4425" spc="-145" baseline="6408" dirty="0" smtClean="0">
                <a:latin typeface="Meiryo"/>
                <a:cs typeface="Meiryo"/>
              </a:rPr>
              <a:t> </a:t>
            </a:r>
            <a:r>
              <a:rPr sz="4425" spc="0" baseline="10809" dirty="0" smtClean="0">
                <a:latin typeface="Times New Roman"/>
                <a:cs typeface="Times New Roman"/>
              </a:rPr>
              <a:t>:</a:t>
            </a:r>
            <a:r>
              <a:rPr sz="4425" spc="298" baseline="10809" dirty="0" smtClean="0">
                <a:latin typeface="Times New Roman"/>
                <a:cs typeface="Times New Roman"/>
              </a:rPr>
              <a:t> </a:t>
            </a:r>
            <a:r>
              <a:rPr sz="4200" spc="0" baseline="11388" dirty="0" smtClean="0">
                <a:latin typeface="Times New Roman"/>
                <a:cs typeface="Times New Roman"/>
              </a:rPr>
              <a:t>0</a:t>
            </a:r>
            <a:r>
              <a:rPr sz="4200" spc="300" baseline="11388" dirty="0" smtClean="0">
                <a:latin typeface="Times New Roman"/>
                <a:cs typeface="Times New Roman"/>
              </a:rPr>
              <a:t> </a:t>
            </a:r>
            <a:r>
              <a:rPr sz="4200" spc="0" baseline="6752" dirty="0" smtClean="0">
                <a:latin typeface="Meiryo"/>
                <a:cs typeface="Meiryo"/>
              </a:rPr>
              <a:t>≤</a:t>
            </a:r>
            <a:r>
              <a:rPr sz="4200" spc="228" baseline="6752" dirty="0" smtClean="0">
                <a:latin typeface="Meiryo"/>
                <a:cs typeface="Meiryo"/>
              </a:rPr>
              <a:t> </a:t>
            </a:r>
            <a:r>
              <a:rPr sz="4425" baseline="4660" dirty="0">
                <a:latin typeface="Kristen ITC" panose="03050502040202030202" pitchFamily="66" charset="0"/>
                <a:cs typeface="Meiryo"/>
              </a:rPr>
              <a:t>α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7111996" y="4929432"/>
            <a:ext cx="1023635" cy="3848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30"/>
              </a:lnSpc>
              <a:spcBef>
                <a:spcPts val="151"/>
              </a:spcBef>
            </a:pPr>
            <a:r>
              <a:rPr sz="2800" spc="0" dirty="0" smtClean="0">
                <a:latin typeface="Meiryo"/>
                <a:cs typeface="Meiryo"/>
              </a:rPr>
              <a:t>≤</a:t>
            </a:r>
            <a:r>
              <a:rPr sz="2800" spc="228" dirty="0" smtClean="0">
                <a:latin typeface="Meiryo"/>
                <a:cs typeface="Meiryo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1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93132" y="5388195"/>
            <a:ext cx="3807467" cy="4006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15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1500" spc="389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19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p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11" dirty="0" smtClean="0">
                <a:latin typeface="Times New Roman"/>
                <a:cs typeface="Times New Roman"/>
              </a:rPr>
              <a:t>r</a:t>
            </a:r>
            <a:r>
              <a:rPr sz="2800" spc="-5" dirty="0" smtClean="0">
                <a:latin typeface="Times New Roman"/>
                <a:cs typeface="Times New Roman"/>
              </a:rPr>
              <a:t>â</a:t>
            </a:r>
            <a:r>
              <a:rPr sz="2800" spc="5" dirty="0" smtClean="0">
                <a:latin typeface="Times New Roman"/>
                <a:cs typeface="Times New Roman"/>
              </a:rPr>
              <a:t>m</a:t>
            </a:r>
            <a:r>
              <a:rPr sz="2800" spc="16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tro</a:t>
            </a:r>
            <a:r>
              <a:rPr sz="2800" spc="110" dirty="0" smtClean="0">
                <a:latin typeface="Times New Roman"/>
                <a:cs typeface="Times New Roman"/>
              </a:rPr>
              <a:t> </a:t>
            </a:r>
            <a:r>
              <a:rPr sz="4425" baseline="4660" dirty="0">
                <a:latin typeface="Kristen ITC" panose="03050502040202030202" pitchFamily="66" charset="0"/>
                <a:cs typeface="Meiryo"/>
              </a:rPr>
              <a:t>α</a:t>
            </a:r>
            <a:r>
              <a:rPr sz="2950" spc="-160" dirty="0" smtClean="0">
                <a:latin typeface="Meiryo"/>
                <a:cs typeface="Meiryo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po</a:t>
            </a:r>
            <a:r>
              <a:rPr sz="2800" spc="1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e</a:t>
            </a:r>
            <a:r>
              <a:rPr lang="pt-BR" sz="2800" spc="0" dirty="0" smtClean="0">
                <a:latin typeface="Times New Roman"/>
                <a:cs typeface="Times New Roman"/>
              </a:rPr>
              <a:t> ser: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50339" y="5853513"/>
            <a:ext cx="7795468" cy="1133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2610"/>
              </a:lnSpc>
              <a:spcBef>
                <a:spcPts val="130"/>
              </a:spcBef>
            </a:pPr>
            <a:r>
              <a:rPr sz="12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200" spc="30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on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Cr</a:t>
            </a:r>
            <a:r>
              <a:rPr sz="2400" spc="5" dirty="0" err="1" smtClean="0">
                <a:latin typeface="Times New Roman"/>
                <a:cs typeface="Times New Roman"/>
              </a:rPr>
              <a:t>u</a:t>
            </a:r>
            <a:r>
              <a:rPr sz="2400" spc="0" dirty="0" err="1" smtClean="0">
                <a:latin typeface="Times New Roman"/>
                <a:cs typeface="Times New Roman"/>
              </a:rPr>
              <a:t>zam</a:t>
            </a:r>
            <a:r>
              <a:rPr sz="2400" spc="-15" dirty="0" err="1" smtClean="0">
                <a:latin typeface="Times New Roman"/>
                <a:cs typeface="Times New Roman"/>
              </a:rPr>
              <a:t>e</a:t>
            </a:r>
            <a:r>
              <a:rPr sz="2400" spc="5" dirty="0" err="1" smtClean="0">
                <a:latin typeface="Times New Roman"/>
                <a:cs typeface="Times New Roman"/>
              </a:rPr>
              <a:t>n</a:t>
            </a:r>
            <a:r>
              <a:rPr sz="2400" spc="-10" dirty="0" err="1" smtClean="0">
                <a:latin typeface="Times New Roman"/>
                <a:cs typeface="Times New Roman"/>
              </a:rPr>
              <a:t>t</a:t>
            </a:r>
            <a:r>
              <a:rPr sz="2400" spc="0" dirty="0" err="1" smtClean="0">
                <a:latin typeface="Times New Roman"/>
                <a:cs typeface="Times New Roman"/>
              </a:rPr>
              <a:t>o</a:t>
            </a:r>
            <a:r>
              <a:rPr sz="2400" spc="232" dirty="0" smtClean="0">
                <a:latin typeface="Times New Roman"/>
                <a:cs typeface="Times New Roman"/>
              </a:rPr>
              <a:t> </a:t>
            </a:r>
            <a:r>
              <a:rPr sz="2400" spc="-9" dirty="0" err="1" smtClean="0">
                <a:latin typeface="Times New Roman"/>
                <a:cs typeface="Times New Roman"/>
              </a:rPr>
              <a:t>A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0" dirty="0" err="1" smtClean="0">
                <a:latin typeface="Times New Roman"/>
                <a:cs typeface="Times New Roman"/>
              </a:rPr>
              <a:t>tm</a:t>
            </a:r>
            <a:r>
              <a:rPr lang="pt-BR" sz="2400" spc="-4" dirty="0">
                <a:latin typeface="Times New Roman"/>
                <a:cs typeface="Times New Roman"/>
              </a:rPr>
              <a:t>é</a:t>
            </a:r>
            <a:r>
              <a:rPr sz="2400" spc="-9" dirty="0" err="1" smtClean="0">
                <a:latin typeface="Times New Roman"/>
                <a:cs typeface="Times New Roman"/>
              </a:rPr>
              <a:t>t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0" dirty="0" err="1" smtClean="0">
                <a:latin typeface="Times New Roman"/>
                <a:cs typeface="Times New Roman"/>
              </a:rPr>
              <a:t>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U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f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rme</a:t>
            </a:r>
            <a:endParaRPr sz="2400" dirty="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  <a:spcBef>
                <a:spcPts val="274"/>
              </a:spcBef>
            </a:pPr>
            <a:r>
              <a:rPr sz="12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200" spc="30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ar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á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14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ar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4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3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g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-4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ã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ts val="2750"/>
              </a:lnSpc>
              <a:spcBef>
                <a:spcPts val="532"/>
              </a:spcBef>
            </a:pPr>
            <a:r>
              <a:rPr sz="1800" spc="0" baseline="-2088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800" spc="303" baseline="-2088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4" baseline="-1207" dirty="0" smtClean="0">
                <a:latin typeface="Times New Roman"/>
                <a:cs typeface="Times New Roman"/>
              </a:rPr>
              <a:t>l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at</a:t>
            </a:r>
            <a:r>
              <a:rPr sz="3600" spc="4" baseline="-1207" dirty="0" smtClean="0">
                <a:latin typeface="Times New Roman"/>
                <a:cs typeface="Times New Roman"/>
              </a:rPr>
              <a:t>ó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-4" baseline="-1207" dirty="0" smtClean="0">
                <a:latin typeface="Times New Roman"/>
                <a:cs typeface="Times New Roman"/>
              </a:rPr>
              <a:t>io</a:t>
            </a:r>
            <a:r>
              <a:rPr sz="3600" spc="0" baseline="-1207" dirty="0" smtClean="0">
                <a:latin typeface="Times New Roman"/>
                <a:cs typeface="Times New Roman"/>
              </a:rPr>
              <a:t>,</a:t>
            </a:r>
            <a:r>
              <a:rPr sz="3600" spc="164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se</a:t>
            </a:r>
            <a:r>
              <a:rPr sz="3600" spc="4" baseline="-1207" dirty="0" err="1" smtClean="0">
                <a:latin typeface="Times New Roman"/>
                <a:cs typeface="Times New Roman"/>
              </a:rPr>
              <a:t>n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d</a:t>
            </a:r>
            <a:r>
              <a:rPr sz="3600" spc="0" baseline="-1207" dirty="0" err="1" smtClean="0">
                <a:latin typeface="Times New Roman"/>
                <a:cs typeface="Times New Roman"/>
              </a:rPr>
              <a:t>o</a:t>
            </a:r>
            <a:r>
              <a:rPr sz="3600" spc="220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u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426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d</a:t>
            </a:r>
            <a:r>
              <a:rPr sz="3600" spc="-4" baseline="-1207" dirty="0" smtClean="0">
                <a:latin typeface="Times New Roman"/>
                <a:cs typeface="Times New Roman"/>
              </a:rPr>
              <a:t>i</a:t>
            </a:r>
            <a:r>
              <a:rPr sz="3600" spc="4" baseline="-1207" dirty="0" smtClean="0">
                <a:latin typeface="Times New Roman"/>
                <a:cs typeface="Times New Roman"/>
              </a:rPr>
              <a:t>f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4" baseline="-1207" dirty="0" smtClean="0">
                <a:latin typeface="Times New Roman"/>
                <a:cs typeface="Times New Roman"/>
              </a:rPr>
              <a:t>n</a:t>
            </a:r>
            <a:r>
              <a:rPr sz="3600" spc="0" baseline="-1207" dirty="0" smtClean="0">
                <a:latin typeface="Times New Roman"/>
                <a:cs typeface="Times New Roman"/>
              </a:rPr>
              <a:t>te</a:t>
            </a:r>
            <a:r>
              <a:rPr sz="3600" spc="154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v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-4" baseline="-1207" dirty="0" smtClean="0">
                <a:latin typeface="Times New Roman"/>
                <a:cs typeface="Times New Roman"/>
              </a:rPr>
              <a:t>l</a:t>
            </a:r>
            <a:r>
              <a:rPr sz="3600" spc="4" baseline="-1207" dirty="0" smtClean="0">
                <a:latin typeface="Times New Roman"/>
                <a:cs typeface="Times New Roman"/>
              </a:rPr>
              <a:t>o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144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p</a:t>
            </a:r>
            <a:r>
              <a:rPr sz="3600" spc="0" baseline="-1207" dirty="0" smtClean="0">
                <a:latin typeface="Times New Roman"/>
                <a:cs typeface="Times New Roman"/>
              </a:rPr>
              <a:t>ara 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c</a:t>
            </a:r>
            <a:r>
              <a:rPr sz="3600" spc="0" baseline="-1207" dirty="0" err="1" smtClean="0">
                <a:latin typeface="Times New Roman"/>
                <a:cs typeface="Times New Roman"/>
              </a:rPr>
              <a:t>a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d</a:t>
            </a:r>
            <a:r>
              <a:rPr sz="3600" spc="0" baseline="-1207" dirty="0" err="1" smtClean="0">
                <a:latin typeface="Times New Roman"/>
                <a:cs typeface="Times New Roman"/>
              </a:rPr>
              <a:t>a</a:t>
            </a:r>
            <a:r>
              <a:rPr sz="3600" spc="105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u</a:t>
            </a:r>
            <a:r>
              <a:rPr sz="3600" spc="0" baseline="-1207" dirty="0" smtClean="0">
                <a:latin typeface="Times New Roman"/>
                <a:cs typeface="Times New Roman"/>
              </a:rPr>
              <a:t>t</a:t>
            </a:r>
            <a:r>
              <a:rPr sz="3600" spc="-4" baseline="-1207" dirty="0" smtClean="0">
                <a:latin typeface="Times New Roman"/>
                <a:cs typeface="Times New Roman"/>
              </a:rPr>
              <a:t>i</a:t>
            </a:r>
            <a:r>
              <a:rPr sz="3600" spc="4" baseline="-1207" dirty="0" smtClean="0">
                <a:latin typeface="Times New Roman"/>
                <a:cs typeface="Times New Roman"/>
              </a:rPr>
              <a:t>l</a:t>
            </a:r>
            <a:r>
              <a:rPr sz="3600" spc="-9" baseline="-1207" dirty="0" smtClean="0">
                <a:latin typeface="Times New Roman"/>
                <a:cs typeface="Times New Roman"/>
              </a:rPr>
              <a:t>i</a:t>
            </a:r>
            <a:r>
              <a:rPr sz="3600" spc="0" baseline="-1207" dirty="0" smtClean="0">
                <a:latin typeface="Times New Roman"/>
                <a:cs typeface="Times New Roman"/>
              </a:rPr>
              <a:t>za</a:t>
            </a:r>
            <a:r>
              <a:rPr sz="3600" spc="-4" baseline="-1207" dirty="0" smtClean="0">
                <a:latin typeface="Times New Roman"/>
                <a:cs typeface="Times New Roman"/>
              </a:rPr>
              <a:t>ç</a:t>
            </a:r>
            <a:r>
              <a:rPr sz="3600" spc="0" baseline="-1207" dirty="0" smtClean="0">
                <a:latin typeface="Times New Roman"/>
                <a:cs typeface="Times New Roman"/>
              </a:rPr>
              <a:t>ão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03804" y="3339084"/>
            <a:ext cx="94487" cy="257555"/>
          </a:xfrm>
          <a:custGeom>
            <a:avLst/>
            <a:gdLst/>
            <a:ahLst/>
            <a:cxnLst/>
            <a:rect l="l" t="t" r="r" b="b"/>
            <a:pathLst>
              <a:path w="94487" h="257555">
                <a:moveTo>
                  <a:pt x="94487" y="0"/>
                </a:moveTo>
                <a:lnTo>
                  <a:pt x="0" y="257555"/>
                </a:lnTo>
              </a:path>
            </a:pathLst>
          </a:custGeom>
          <a:ln w="1789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003804" y="3596640"/>
            <a:ext cx="94487" cy="257555"/>
          </a:xfrm>
          <a:custGeom>
            <a:avLst/>
            <a:gdLst/>
            <a:ahLst/>
            <a:cxnLst/>
            <a:rect l="l" t="t" r="r" b="b"/>
            <a:pathLst>
              <a:path w="94487" h="257555">
                <a:moveTo>
                  <a:pt x="0" y="0"/>
                </a:moveTo>
                <a:lnTo>
                  <a:pt x="94487" y="257555"/>
                </a:lnTo>
              </a:path>
            </a:pathLst>
          </a:custGeom>
          <a:ln w="1789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555508" y="3321205"/>
            <a:ext cx="94488" cy="257555"/>
          </a:xfrm>
          <a:custGeom>
            <a:avLst/>
            <a:gdLst/>
            <a:ahLst/>
            <a:cxnLst/>
            <a:rect l="l" t="t" r="r" b="b"/>
            <a:pathLst>
              <a:path w="94488" h="257555">
                <a:moveTo>
                  <a:pt x="0" y="0"/>
                </a:moveTo>
                <a:lnTo>
                  <a:pt x="94488" y="257555"/>
                </a:lnTo>
              </a:path>
            </a:pathLst>
          </a:custGeom>
          <a:ln w="1789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555508" y="3602657"/>
            <a:ext cx="94488" cy="257555"/>
          </a:xfrm>
          <a:custGeom>
            <a:avLst/>
            <a:gdLst/>
            <a:ahLst/>
            <a:cxnLst/>
            <a:rect l="l" t="t" r="r" b="b"/>
            <a:pathLst>
              <a:path w="94488" h="257555">
                <a:moveTo>
                  <a:pt x="94488" y="0"/>
                </a:moveTo>
                <a:lnTo>
                  <a:pt x="0" y="257555"/>
                </a:lnTo>
              </a:path>
            </a:pathLst>
          </a:custGeom>
          <a:ln w="1789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90593" y="5064252"/>
            <a:ext cx="8305800" cy="17175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683254" y="910538"/>
            <a:ext cx="306316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812543" y="910538"/>
            <a:ext cx="259780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lang="pt-BR" sz="4400" spc="-4" dirty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548630" y="1581098"/>
            <a:ext cx="199770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31339" y="2521514"/>
            <a:ext cx="2130765" cy="3978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10"/>
              </a:lnSpc>
              <a:spcBef>
                <a:spcPts val="150"/>
              </a:spcBef>
            </a:pPr>
            <a:r>
              <a:rPr sz="3600" spc="-4" baseline="8454" dirty="0" smtClean="0">
                <a:latin typeface="Arial"/>
                <a:cs typeface="Arial"/>
              </a:rPr>
              <a:t>P</a:t>
            </a:r>
            <a:r>
              <a:rPr sz="3600" spc="9" baseline="8454" dirty="0" smtClean="0">
                <a:latin typeface="Arial"/>
                <a:cs typeface="Arial"/>
              </a:rPr>
              <a:t>a</a:t>
            </a:r>
            <a:r>
              <a:rPr sz="3600" spc="-4" baseline="8454" dirty="0" smtClean="0">
                <a:latin typeface="Arial"/>
                <a:cs typeface="Arial"/>
              </a:rPr>
              <a:t>i</a:t>
            </a:r>
            <a:r>
              <a:rPr sz="3600" spc="0" baseline="8454" dirty="0" smtClean="0">
                <a:latin typeface="Arial"/>
                <a:cs typeface="Arial"/>
              </a:rPr>
              <a:t>s:</a:t>
            </a:r>
            <a:r>
              <a:rPr sz="3600" spc="9" baseline="8454" dirty="0" smtClean="0">
                <a:latin typeface="Arial"/>
                <a:cs typeface="Arial"/>
              </a:rPr>
              <a:t> </a:t>
            </a:r>
            <a:r>
              <a:rPr sz="3600" spc="0" baseline="7309" dirty="0" smtClean="0">
                <a:latin typeface="Segoe UI Symbol"/>
                <a:cs typeface="Segoe UI Symbol"/>
              </a:rPr>
              <a:t>〈</a:t>
            </a:r>
            <a:r>
              <a:rPr sz="3600" spc="-9" baseline="8454" dirty="0" smtClean="0">
                <a:latin typeface="Arial"/>
                <a:cs typeface="Arial"/>
              </a:rPr>
              <a:t>x</a:t>
            </a:r>
            <a:r>
              <a:rPr sz="2400" spc="0" baseline="-9058" dirty="0" smtClean="0">
                <a:latin typeface="Arial"/>
                <a:cs typeface="Arial"/>
              </a:rPr>
              <a:t>1</a:t>
            </a:r>
            <a:r>
              <a:rPr sz="3600" spc="4" baseline="8454" dirty="0" smtClean="0">
                <a:latin typeface="Arial"/>
                <a:cs typeface="Arial"/>
              </a:rPr>
              <a:t>,</a:t>
            </a:r>
            <a:r>
              <a:rPr sz="3600" spc="-9" baseline="8454" dirty="0" smtClean="0">
                <a:latin typeface="Arial"/>
                <a:cs typeface="Arial"/>
              </a:rPr>
              <a:t>…</a:t>
            </a:r>
            <a:r>
              <a:rPr sz="3600" spc="4" baseline="8454" dirty="0" smtClean="0">
                <a:latin typeface="Arial"/>
                <a:cs typeface="Arial"/>
              </a:rPr>
              <a:t>,</a:t>
            </a:r>
            <a:r>
              <a:rPr sz="3600" spc="-9" baseline="8454" dirty="0" smtClean="0">
                <a:latin typeface="Arial"/>
                <a:cs typeface="Arial"/>
              </a:rPr>
              <a:t>x</a:t>
            </a:r>
            <a:r>
              <a:rPr sz="2400" spc="0" baseline="-9058" dirty="0" smtClean="0">
                <a:latin typeface="Arial"/>
                <a:cs typeface="Arial"/>
              </a:rPr>
              <a:t>n</a:t>
            </a:r>
            <a:r>
              <a:rPr sz="2400" spc="262" baseline="-9058" dirty="0" smtClean="0">
                <a:latin typeface="Arial"/>
                <a:cs typeface="Arial"/>
              </a:rPr>
              <a:t> </a:t>
            </a:r>
            <a:r>
              <a:rPr sz="3600" spc="0" baseline="7309" dirty="0" smtClean="0">
                <a:latin typeface="Segoe UI Symbol"/>
                <a:cs typeface="Segoe UI Symbol"/>
              </a:rPr>
              <a:t>〉</a:t>
            </a:r>
            <a:endParaRPr sz="2400">
              <a:latin typeface="Segoe UI Symbol"/>
              <a:cs typeface="Segoe UI 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50281" y="2521514"/>
            <a:ext cx="1621756" cy="3978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10"/>
              </a:lnSpc>
              <a:spcBef>
                <a:spcPts val="150"/>
              </a:spcBef>
            </a:pPr>
            <a:r>
              <a:rPr sz="3600" spc="0" baseline="8454" dirty="0" smtClean="0">
                <a:latin typeface="Arial"/>
                <a:cs typeface="Arial"/>
              </a:rPr>
              <a:t>e</a:t>
            </a:r>
            <a:r>
              <a:rPr sz="3600" spc="664" baseline="8454" dirty="0" smtClean="0">
                <a:latin typeface="Arial"/>
                <a:cs typeface="Arial"/>
              </a:rPr>
              <a:t> </a:t>
            </a:r>
            <a:r>
              <a:rPr sz="3600" spc="0" baseline="7309" dirty="0" smtClean="0">
                <a:latin typeface="Segoe UI Symbol"/>
                <a:cs typeface="Segoe UI Symbol"/>
              </a:rPr>
              <a:t>〈</a:t>
            </a:r>
            <a:r>
              <a:rPr sz="3600" spc="0" baseline="8454" dirty="0" smtClean="0">
                <a:latin typeface="Arial"/>
                <a:cs typeface="Arial"/>
              </a:rPr>
              <a:t>y</a:t>
            </a:r>
            <a:r>
              <a:rPr sz="2400" spc="-9" baseline="-9058" dirty="0" smtClean="0">
                <a:latin typeface="Arial"/>
                <a:cs typeface="Arial"/>
              </a:rPr>
              <a:t>1</a:t>
            </a:r>
            <a:r>
              <a:rPr sz="3600" spc="-4" baseline="8454" dirty="0" smtClean="0">
                <a:latin typeface="Arial"/>
                <a:cs typeface="Arial"/>
              </a:rPr>
              <a:t>,</a:t>
            </a:r>
            <a:r>
              <a:rPr sz="3600" spc="0" baseline="8454" dirty="0" smtClean="0">
                <a:latin typeface="Arial"/>
                <a:cs typeface="Arial"/>
              </a:rPr>
              <a:t>…</a:t>
            </a:r>
            <a:r>
              <a:rPr sz="3600" spc="4" baseline="8454" dirty="0" smtClean="0">
                <a:latin typeface="Arial"/>
                <a:cs typeface="Arial"/>
              </a:rPr>
              <a:t>,</a:t>
            </a:r>
            <a:r>
              <a:rPr sz="3600" spc="0" baseline="8454" dirty="0" smtClean="0">
                <a:latin typeface="Arial"/>
                <a:cs typeface="Arial"/>
              </a:rPr>
              <a:t>y</a:t>
            </a:r>
            <a:r>
              <a:rPr sz="2400" spc="-9" baseline="-9058" dirty="0" smtClean="0">
                <a:latin typeface="Arial"/>
                <a:cs typeface="Arial"/>
              </a:rPr>
              <a:t>n</a:t>
            </a:r>
            <a:r>
              <a:rPr sz="3600" spc="0" baseline="7309" dirty="0" smtClean="0">
                <a:latin typeface="Segoe UI Symbol"/>
                <a:cs typeface="Segoe UI Symbol"/>
              </a:rPr>
              <a:t>〉</a:t>
            </a:r>
            <a:endParaRPr sz="2400">
              <a:latin typeface="Segoe UI Symbol"/>
              <a:cs typeface="Segoe UI 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74139" y="2536134"/>
            <a:ext cx="177804" cy="10556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4">
              <a:lnSpc>
                <a:spcPct val="95825"/>
              </a:lnSpc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4">
              <a:lnSpc>
                <a:spcPct val="95825"/>
              </a:lnSpc>
              <a:spcBef>
                <a:spcPts val="120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31344" y="2826510"/>
            <a:ext cx="6573140" cy="3994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245"/>
              </a:spcBef>
            </a:pPr>
            <a:r>
              <a:rPr sz="2400" spc="-4" dirty="0" smtClean="0">
                <a:latin typeface="Arial"/>
                <a:cs typeface="Arial"/>
              </a:rPr>
              <a:t>S</a:t>
            </a:r>
            <a:r>
              <a:rPr sz="2400" spc="9" dirty="0" smtClean="0">
                <a:latin typeface="Arial"/>
                <a:cs typeface="Arial"/>
              </a:rPr>
              <a:t>e</a:t>
            </a:r>
            <a:r>
              <a:rPr sz="2400" spc="-4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e</a:t>
            </a:r>
            <a:r>
              <a:rPr sz="2400" spc="9" dirty="0" smtClean="0">
                <a:latin typeface="Arial"/>
                <a:cs typeface="Arial"/>
              </a:rPr>
              <a:t>c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9" dirty="0" smtClean="0">
                <a:latin typeface="Arial"/>
                <a:cs typeface="Arial"/>
              </a:rPr>
              <a:t>o</a:t>
            </a:r>
            <a:r>
              <a:rPr sz="2400" spc="0" dirty="0" smtClean="0">
                <a:latin typeface="Arial"/>
                <a:cs typeface="Arial"/>
              </a:rPr>
              <a:t>na um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ún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co </a:t>
            </a:r>
            <a:r>
              <a:rPr sz="2400" spc="9" dirty="0" smtClean="0">
                <a:latin typeface="Arial"/>
                <a:cs typeface="Arial"/>
              </a:rPr>
              <a:t>g</a:t>
            </a:r>
            <a:r>
              <a:rPr sz="2400" spc="0" dirty="0" smtClean="0">
                <a:latin typeface="Arial"/>
                <a:cs typeface="Arial"/>
              </a:rPr>
              <a:t>ene </a:t>
            </a:r>
            <a:r>
              <a:rPr sz="2400" spc="4" dirty="0" smtClean="0">
                <a:latin typeface="Arial"/>
                <a:cs typeface="Arial"/>
              </a:rPr>
              <a:t>(</a:t>
            </a:r>
            <a:r>
              <a:rPr sz="2400" i="1" spc="0" dirty="0" smtClean="0">
                <a:latin typeface="Arial"/>
                <a:cs typeface="Arial"/>
              </a:rPr>
              <a:t>k</a:t>
            </a:r>
            <a:r>
              <a:rPr sz="2400" spc="0" dirty="0" smtClean="0">
                <a:latin typeface="Arial"/>
                <a:cs typeface="Arial"/>
              </a:rPr>
              <a:t>)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de</a:t>
            </a:r>
            <a:r>
              <a:rPr sz="2400" spc="-4" dirty="0" smtClean="0">
                <a:latin typeface="Arial"/>
                <a:cs typeface="Arial"/>
              </a:rPr>
              <a:t> f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4" dirty="0" smtClean="0">
                <a:latin typeface="Arial"/>
                <a:cs typeface="Arial"/>
              </a:rPr>
              <a:t>rm</a:t>
            </a:r>
            <a:r>
              <a:rPr sz="2400" spc="0" dirty="0" smtClean="0">
                <a:latin typeface="Arial"/>
                <a:cs typeface="Arial"/>
              </a:rPr>
              <a:t>a a</a:t>
            </a:r>
            <a:r>
              <a:rPr sz="2400" spc="-4" dirty="0" smtClean="0">
                <a:latin typeface="Arial"/>
                <a:cs typeface="Arial"/>
              </a:rPr>
              <a:t>l</a:t>
            </a:r>
            <a:r>
              <a:rPr sz="2400" spc="9" dirty="0" smtClean="0">
                <a:latin typeface="Arial"/>
                <a:cs typeface="Arial"/>
              </a:rPr>
              <a:t>e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ó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a,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31344" y="3261557"/>
            <a:ext cx="1163546" cy="3831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95"/>
              </a:lnSpc>
              <a:spcBef>
                <a:spcPts val="144"/>
              </a:spcBef>
            </a:pPr>
            <a:r>
              <a:rPr sz="3600" spc="0" baseline="8454" dirty="0" smtClean="0">
                <a:latin typeface="Arial"/>
                <a:cs typeface="Arial"/>
              </a:rPr>
              <a:t>F</a:t>
            </a:r>
            <a:r>
              <a:rPr sz="3600" spc="-4" baseline="8454" dirty="0" smtClean="0">
                <a:latin typeface="Arial"/>
                <a:cs typeface="Arial"/>
              </a:rPr>
              <a:t>i</a:t>
            </a:r>
            <a:r>
              <a:rPr sz="3600" spc="4" baseline="8454" dirty="0" smtClean="0">
                <a:latin typeface="Arial"/>
                <a:cs typeface="Arial"/>
              </a:rPr>
              <a:t>l</a:t>
            </a:r>
            <a:r>
              <a:rPr sz="3600" spc="0" baseline="8454" dirty="0" smtClean="0">
                <a:latin typeface="Arial"/>
                <a:cs typeface="Arial"/>
              </a:rPr>
              <a:t>ho</a:t>
            </a:r>
            <a:r>
              <a:rPr sz="2400" spc="0" baseline="-9058" dirty="0" smtClean="0">
                <a:latin typeface="Arial"/>
                <a:cs typeface="Arial"/>
              </a:rPr>
              <a:t>1</a:t>
            </a:r>
            <a:r>
              <a:rPr sz="2400" spc="5" baseline="-9058" dirty="0" smtClean="0">
                <a:latin typeface="Arial"/>
                <a:cs typeface="Arial"/>
              </a:rPr>
              <a:t> </a:t>
            </a:r>
            <a:r>
              <a:rPr sz="3600" spc="0" baseline="8454" dirty="0" smtClean="0">
                <a:latin typeface="Arial"/>
                <a:cs typeface="Arial"/>
              </a:rPr>
              <a:t>é: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41978" y="3321205"/>
            <a:ext cx="5988299" cy="5636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440"/>
              </a:lnSpc>
              <a:spcBef>
                <a:spcPts val="222"/>
              </a:spcBef>
            </a:pPr>
            <a:r>
              <a:rPr sz="5025" i="1" spc="-194" baseline="9518" dirty="0" smtClean="0">
                <a:latin typeface="Times New Roman"/>
                <a:cs typeface="Times New Roman"/>
              </a:rPr>
              <a:t>x</a:t>
            </a:r>
            <a:r>
              <a:rPr sz="2925" spc="0" baseline="-8919" dirty="0" smtClean="0">
                <a:latin typeface="Times New Roman"/>
                <a:cs typeface="Times New Roman"/>
              </a:rPr>
              <a:t>1</a:t>
            </a:r>
            <a:r>
              <a:rPr sz="2925" spc="-309" baseline="-8919" dirty="0" smtClean="0">
                <a:latin typeface="Times New Roman"/>
                <a:cs typeface="Times New Roman"/>
              </a:rPr>
              <a:t> </a:t>
            </a:r>
            <a:r>
              <a:rPr sz="5025" spc="0" baseline="9518" dirty="0" smtClean="0">
                <a:latin typeface="Times New Roman"/>
                <a:cs typeface="Times New Roman"/>
              </a:rPr>
              <a:t>,</a:t>
            </a:r>
            <a:r>
              <a:rPr sz="5025" spc="-409" baseline="9518" dirty="0" smtClean="0">
                <a:latin typeface="Times New Roman"/>
                <a:cs typeface="Times New Roman"/>
              </a:rPr>
              <a:t> </a:t>
            </a:r>
            <a:r>
              <a:rPr sz="5025" spc="4" baseline="9518" dirty="0" smtClean="0">
                <a:latin typeface="Times New Roman"/>
                <a:cs typeface="Times New Roman"/>
              </a:rPr>
              <a:t>...</a:t>
            </a:r>
            <a:r>
              <a:rPr sz="5025" spc="0" baseline="9518" dirty="0" smtClean="0">
                <a:latin typeface="Times New Roman"/>
                <a:cs typeface="Times New Roman"/>
              </a:rPr>
              <a:t>,</a:t>
            </a:r>
            <a:r>
              <a:rPr sz="5025" spc="-6" baseline="9518" dirty="0" smtClean="0">
                <a:latin typeface="Times New Roman"/>
                <a:cs typeface="Times New Roman"/>
              </a:rPr>
              <a:t> </a:t>
            </a:r>
            <a:r>
              <a:rPr sz="5025" i="1" spc="19" baseline="9518" dirty="0" smtClean="0">
                <a:latin typeface="Times New Roman"/>
                <a:cs typeface="Times New Roman"/>
              </a:rPr>
              <a:t>x</a:t>
            </a:r>
            <a:r>
              <a:rPr sz="2925" i="1" spc="0" baseline="-8919" dirty="0" smtClean="0">
                <a:latin typeface="Times New Roman"/>
                <a:cs typeface="Times New Roman"/>
              </a:rPr>
              <a:t>k</a:t>
            </a:r>
            <a:r>
              <a:rPr sz="2925" i="1" spc="-186" baseline="-8919" dirty="0" smtClean="0">
                <a:latin typeface="Times New Roman"/>
                <a:cs typeface="Times New Roman"/>
              </a:rPr>
              <a:t> </a:t>
            </a:r>
            <a:r>
              <a:rPr sz="2925" spc="-109" baseline="-5288" dirty="0" smtClean="0">
                <a:latin typeface="Meiryo"/>
                <a:cs typeface="Meiryo"/>
              </a:rPr>
              <a:t>−</a:t>
            </a:r>
            <a:r>
              <a:rPr sz="2925" spc="0" baseline="-8919" dirty="0" smtClean="0">
                <a:latin typeface="Times New Roman"/>
                <a:cs typeface="Times New Roman"/>
              </a:rPr>
              <a:t>1</a:t>
            </a:r>
            <a:r>
              <a:rPr sz="2925" spc="-300" baseline="-8919" dirty="0" smtClean="0">
                <a:latin typeface="Times New Roman"/>
                <a:cs typeface="Times New Roman"/>
              </a:rPr>
              <a:t> </a:t>
            </a:r>
            <a:r>
              <a:rPr sz="5025" spc="0" baseline="9518" dirty="0" smtClean="0">
                <a:latin typeface="Times New Roman"/>
                <a:cs typeface="Times New Roman"/>
              </a:rPr>
              <a:t>,</a:t>
            </a:r>
            <a:r>
              <a:rPr sz="5025" spc="-469" baseline="9518" dirty="0" smtClean="0">
                <a:latin typeface="Times New Roman"/>
                <a:cs typeface="Times New Roman"/>
              </a:rPr>
              <a:t> </a:t>
            </a:r>
            <a:r>
              <a:rPr sz="5325" spc="0" baseline="5325" dirty="0" smtClean="0">
                <a:latin typeface="Kristen ITC" panose="03050502040202030202" pitchFamily="66" charset="0"/>
                <a:cs typeface="Meiryo"/>
              </a:rPr>
              <a:t>α</a:t>
            </a:r>
            <a:r>
              <a:rPr sz="5325" spc="-453" baseline="5325" dirty="0" smtClean="0">
                <a:latin typeface="Meiryo"/>
                <a:cs typeface="Meiryo"/>
              </a:rPr>
              <a:t> </a:t>
            </a:r>
            <a:r>
              <a:rPr sz="5025" spc="0" baseline="5643" dirty="0" smtClean="0">
                <a:latin typeface="Meiryo"/>
                <a:cs typeface="Meiryo"/>
              </a:rPr>
              <a:t>⋅</a:t>
            </a:r>
            <a:r>
              <a:rPr sz="5025" spc="-81" baseline="5643" dirty="0" smtClean="0">
                <a:latin typeface="Meiryo"/>
                <a:cs typeface="Meiryo"/>
              </a:rPr>
              <a:t> </a:t>
            </a:r>
            <a:r>
              <a:rPr sz="5025" i="1" spc="79" baseline="9518" dirty="0" smtClean="0">
                <a:latin typeface="Times New Roman"/>
                <a:cs typeface="Times New Roman"/>
              </a:rPr>
              <a:t>y</a:t>
            </a:r>
            <a:r>
              <a:rPr sz="2925" i="1" spc="0" baseline="-8919" dirty="0" smtClean="0">
                <a:latin typeface="Times New Roman"/>
                <a:cs typeface="Times New Roman"/>
              </a:rPr>
              <a:t>k </a:t>
            </a:r>
            <a:r>
              <a:rPr sz="2925" i="1" spc="138" baseline="-8919" dirty="0" smtClean="0">
                <a:latin typeface="Times New Roman"/>
                <a:cs typeface="Times New Roman"/>
              </a:rPr>
              <a:t> </a:t>
            </a:r>
            <a:r>
              <a:rPr sz="5025" spc="0" baseline="5643" dirty="0" smtClean="0">
                <a:latin typeface="Meiryo"/>
                <a:cs typeface="Meiryo"/>
              </a:rPr>
              <a:t>+</a:t>
            </a:r>
            <a:r>
              <a:rPr sz="5025" spc="-544" baseline="5643" dirty="0" smtClean="0">
                <a:latin typeface="Meiryo"/>
                <a:cs typeface="Meiryo"/>
              </a:rPr>
              <a:t> </a:t>
            </a:r>
            <a:r>
              <a:rPr sz="5025" spc="-284" baseline="9518" dirty="0" smtClean="0">
                <a:latin typeface="Times New Roman"/>
                <a:cs typeface="Times New Roman"/>
              </a:rPr>
              <a:t>(</a:t>
            </a:r>
            <a:r>
              <a:rPr sz="5025" spc="0" baseline="9518" dirty="0" smtClean="0">
                <a:latin typeface="Times New Roman"/>
                <a:cs typeface="Times New Roman"/>
              </a:rPr>
              <a:t>1</a:t>
            </a:r>
            <a:r>
              <a:rPr sz="5025" spc="-559" baseline="9518" dirty="0" smtClean="0">
                <a:latin typeface="Times New Roman"/>
                <a:cs typeface="Times New Roman"/>
              </a:rPr>
              <a:t> </a:t>
            </a:r>
            <a:r>
              <a:rPr sz="5025" spc="0" baseline="5643" dirty="0" smtClean="0">
                <a:latin typeface="Meiryo"/>
                <a:cs typeface="Meiryo"/>
              </a:rPr>
              <a:t>−</a:t>
            </a:r>
            <a:r>
              <a:rPr sz="5025" spc="-819" baseline="5643" dirty="0" smtClean="0">
                <a:latin typeface="Meiryo"/>
                <a:cs typeface="Meiryo"/>
              </a:rPr>
              <a:t> </a:t>
            </a:r>
            <a:r>
              <a:rPr sz="5325" baseline="5325" dirty="0">
                <a:latin typeface="Kristen ITC" panose="03050502040202030202" pitchFamily="66" charset="0"/>
                <a:cs typeface="Meiryo"/>
              </a:rPr>
              <a:t>α</a:t>
            </a:r>
            <a:r>
              <a:rPr sz="5325" spc="-784" baseline="5325" dirty="0" smtClean="0">
                <a:latin typeface="Meiryo"/>
                <a:cs typeface="Meiryo"/>
              </a:rPr>
              <a:t> </a:t>
            </a:r>
            <a:r>
              <a:rPr sz="5025" spc="0" baseline="9518" dirty="0" smtClean="0">
                <a:latin typeface="Times New Roman"/>
                <a:cs typeface="Times New Roman"/>
              </a:rPr>
              <a:t>)</a:t>
            </a:r>
            <a:r>
              <a:rPr sz="5025" spc="-429" baseline="9518" dirty="0" smtClean="0">
                <a:latin typeface="Times New Roman"/>
                <a:cs typeface="Times New Roman"/>
              </a:rPr>
              <a:t> </a:t>
            </a:r>
            <a:r>
              <a:rPr sz="5025" spc="0" baseline="5643" dirty="0" smtClean="0">
                <a:latin typeface="Meiryo"/>
                <a:cs typeface="Meiryo"/>
              </a:rPr>
              <a:t>⋅</a:t>
            </a:r>
            <a:r>
              <a:rPr sz="5025" spc="-554" baseline="5643" dirty="0" smtClean="0">
                <a:latin typeface="Meiryo"/>
                <a:cs typeface="Meiryo"/>
              </a:rPr>
              <a:t> </a:t>
            </a:r>
            <a:r>
              <a:rPr sz="5025" i="1" spc="34" baseline="9518" dirty="0" smtClean="0">
                <a:latin typeface="Times New Roman"/>
                <a:cs typeface="Times New Roman"/>
              </a:rPr>
              <a:t>x</a:t>
            </a:r>
            <a:r>
              <a:rPr sz="2925" i="1" spc="0" baseline="-8919" dirty="0" smtClean="0">
                <a:latin typeface="Times New Roman"/>
                <a:cs typeface="Times New Roman"/>
              </a:rPr>
              <a:t>k</a:t>
            </a:r>
            <a:r>
              <a:rPr sz="2925" i="1" spc="38" baseline="-8919" dirty="0" smtClean="0">
                <a:latin typeface="Times New Roman"/>
                <a:cs typeface="Times New Roman"/>
              </a:rPr>
              <a:t> </a:t>
            </a:r>
            <a:r>
              <a:rPr sz="5025" spc="0" baseline="9518" dirty="0" smtClean="0">
                <a:latin typeface="Times New Roman"/>
                <a:cs typeface="Times New Roman"/>
              </a:rPr>
              <a:t>,</a:t>
            </a:r>
            <a:r>
              <a:rPr sz="5025" spc="-409" baseline="9518" dirty="0" smtClean="0">
                <a:latin typeface="Times New Roman"/>
                <a:cs typeface="Times New Roman"/>
              </a:rPr>
              <a:t> </a:t>
            </a:r>
            <a:endParaRPr sz="335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649711" y="3362331"/>
            <a:ext cx="1103889" cy="5201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970"/>
              </a:lnSpc>
              <a:spcBef>
                <a:spcPts val="198"/>
              </a:spcBef>
            </a:pPr>
            <a:r>
              <a:rPr lang="pt-BR" sz="5025" i="1" spc="34" baseline="8653" dirty="0" smtClean="0">
                <a:latin typeface="Times New Roman"/>
                <a:cs typeface="Times New Roman"/>
              </a:rPr>
              <a:t> ...,</a:t>
            </a:r>
            <a:r>
              <a:rPr sz="5025" i="1" spc="34" baseline="8653" dirty="0" err="1" smtClean="0">
                <a:latin typeface="Times New Roman"/>
                <a:cs typeface="Times New Roman"/>
              </a:rPr>
              <a:t>x</a:t>
            </a:r>
            <a:r>
              <a:rPr sz="2925" i="1" spc="0" baseline="-10405" dirty="0" err="1" smtClean="0">
                <a:latin typeface="Times New Roman"/>
                <a:cs typeface="Times New Roman"/>
              </a:rPr>
              <a:t>n</a:t>
            </a:r>
            <a:endParaRPr sz="195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04835" y="3963925"/>
            <a:ext cx="5510365" cy="3234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05"/>
              </a:lnSpc>
              <a:spcBef>
                <a:spcPts val="135"/>
              </a:spcBef>
            </a:pPr>
            <a:r>
              <a:rPr sz="3600" spc="4" baseline="2415" dirty="0" err="1" smtClean="0">
                <a:latin typeface="Arial"/>
                <a:cs typeface="Arial"/>
              </a:rPr>
              <a:t>I</a:t>
            </a:r>
            <a:r>
              <a:rPr sz="3600" spc="0" baseline="2415" dirty="0" err="1" smtClean="0">
                <a:latin typeface="Arial"/>
                <a:cs typeface="Arial"/>
              </a:rPr>
              <a:t>nve</a:t>
            </a:r>
            <a:r>
              <a:rPr sz="3600" spc="4" baseline="2415" dirty="0" err="1" smtClean="0">
                <a:latin typeface="Arial"/>
                <a:cs typeface="Arial"/>
              </a:rPr>
              <a:t>r</a:t>
            </a:r>
            <a:r>
              <a:rPr sz="3600" spc="0" baseline="2415" dirty="0" err="1" smtClean="0">
                <a:latin typeface="Arial"/>
                <a:cs typeface="Arial"/>
              </a:rPr>
              <a:t>so</a:t>
            </a:r>
            <a:r>
              <a:rPr sz="3600" spc="0" baseline="2415" dirty="0" smtClean="0">
                <a:latin typeface="Arial"/>
                <a:cs typeface="Arial"/>
              </a:rPr>
              <a:t> pa</a:t>
            </a:r>
            <a:r>
              <a:rPr sz="3600" spc="4" baseline="2415" dirty="0" smtClean="0">
                <a:latin typeface="Arial"/>
                <a:cs typeface="Arial"/>
              </a:rPr>
              <a:t>r</a:t>
            </a:r>
            <a:r>
              <a:rPr sz="3600" spc="0" baseline="2415" dirty="0" smtClean="0">
                <a:latin typeface="Arial"/>
                <a:cs typeface="Arial"/>
              </a:rPr>
              <a:t>a o ou</a:t>
            </a:r>
            <a:r>
              <a:rPr sz="3600" spc="4" baseline="2415" dirty="0" smtClean="0">
                <a:latin typeface="Arial"/>
                <a:cs typeface="Arial"/>
              </a:rPr>
              <a:t>tr</a:t>
            </a:r>
            <a:r>
              <a:rPr sz="3600" spc="0" baseline="2415" dirty="0" smtClean="0">
                <a:latin typeface="Arial"/>
                <a:cs typeface="Arial"/>
              </a:rPr>
              <a:t>o</a:t>
            </a:r>
            <a:r>
              <a:rPr sz="3600" spc="-4" baseline="2415" dirty="0" smtClean="0">
                <a:latin typeface="Arial"/>
                <a:cs typeface="Arial"/>
              </a:rPr>
              <a:t> </a:t>
            </a:r>
            <a:r>
              <a:rPr sz="3600" spc="4" baseline="2415" dirty="0" smtClean="0">
                <a:latin typeface="Arial"/>
                <a:cs typeface="Arial"/>
              </a:rPr>
              <a:t>f</a:t>
            </a:r>
            <a:r>
              <a:rPr sz="3600" spc="-4" baseline="2415" dirty="0" smtClean="0">
                <a:latin typeface="Arial"/>
                <a:cs typeface="Arial"/>
              </a:rPr>
              <a:t>i</a:t>
            </a:r>
            <a:r>
              <a:rPr sz="3600" spc="4" baseline="2415" dirty="0" smtClean="0">
                <a:latin typeface="Arial"/>
                <a:cs typeface="Arial"/>
              </a:rPr>
              <a:t>l</a:t>
            </a:r>
            <a:r>
              <a:rPr sz="3600" spc="0" baseline="2415" dirty="0" smtClean="0">
                <a:latin typeface="Arial"/>
                <a:cs typeface="Arial"/>
              </a:rPr>
              <a:t>ho,</a:t>
            </a:r>
            <a:r>
              <a:rPr sz="3600" spc="9" baseline="2415" dirty="0" smtClean="0">
                <a:latin typeface="Arial"/>
                <a:cs typeface="Arial"/>
              </a:rPr>
              <a:t> </a:t>
            </a:r>
            <a:r>
              <a:rPr sz="3600" spc="0" baseline="2415" dirty="0" smtClean="0">
                <a:latin typeface="Arial"/>
                <a:cs typeface="Arial"/>
              </a:rPr>
              <a:t>com</a:t>
            </a:r>
            <a:r>
              <a:rPr sz="3600" spc="9" baseline="2415" dirty="0" smtClean="0">
                <a:latin typeface="Arial"/>
                <a:cs typeface="Arial"/>
              </a:rPr>
              <a:t> </a:t>
            </a:r>
            <a:r>
              <a:rPr sz="5325" baseline="5325" dirty="0">
                <a:latin typeface="Kristen ITC" panose="03050502040202030202" pitchFamily="66" charset="0"/>
                <a:cs typeface="Meiryo"/>
              </a:rPr>
              <a:t>α</a:t>
            </a:r>
            <a:r>
              <a:rPr sz="3600" spc="-126" baseline="1432" dirty="0" smtClean="0">
                <a:latin typeface="Meiryo"/>
                <a:cs typeface="Meiryo"/>
              </a:rPr>
              <a:t> </a:t>
            </a:r>
            <a:r>
              <a:rPr sz="3600" spc="0" baseline="2415" dirty="0" smtClean="0">
                <a:latin typeface="Arial"/>
                <a:cs typeface="Arial"/>
              </a:rPr>
              <a:t>=</a:t>
            </a:r>
            <a:r>
              <a:rPr sz="3600" spc="9" baseline="2415" dirty="0" smtClean="0">
                <a:latin typeface="Arial"/>
                <a:cs typeface="Arial"/>
              </a:rPr>
              <a:t> </a:t>
            </a:r>
            <a:r>
              <a:rPr sz="3600" spc="0" baseline="2415" dirty="0" smtClean="0">
                <a:latin typeface="Arial"/>
                <a:cs typeface="Arial"/>
              </a:rPr>
              <a:t>0</a:t>
            </a:r>
            <a:r>
              <a:rPr sz="3600" spc="4" baseline="2415" dirty="0" smtClean="0">
                <a:latin typeface="Arial"/>
                <a:cs typeface="Arial"/>
              </a:rPr>
              <a:t>.</a:t>
            </a:r>
            <a:r>
              <a:rPr sz="3600" spc="0" baseline="2415" dirty="0" smtClean="0">
                <a:latin typeface="Arial"/>
                <a:cs typeface="Arial"/>
              </a:rPr>
              <a:t>5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74144" y="3996125"/>
            <a:ext cx="17779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688083" y="1581098"/>
            <a:ext cx="7989317" cy="41083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4700"/>
              </a:lnSpc>
              <a:spcBef>
                <a:spcPts val="235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 dirty="0">
              <a:latin typeface="Times New Roman"/>
              <a:cs typeface="Times New Roman"/>
            </a:endParaRPr>
          </a:p>
          <a:p>
            <a:pPr marL="43179" marR="61036">
              <a:lnSpc>
                <a:spcPct val="95825"/>
              </a:lnSpc>
              <a:spcBef>
                <a:spcPts val="2653"/>
              </a:spcBef>
            </a:pPr>
            <a:r>
              <a:rPr sz="19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900" spc="33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imi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657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Al</a:t>
            </a:r>
            <a:r>
              <a:rPr sz="3200" spc="4" dirty="0" err="1" smtClean="0">
                <a:latin typeface="Times New Roman"/>
                <a:cs typeface="Times New Roman"/>
              </a:rPr>
              <a:t>g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mos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9" dirty="0" smtClean="0">
                <a:latin typeface="Times New Roman"/>
                <a:cs typeface="Times New Roman"/>
              </a:rPr>
              <a:t>G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lang="pt-BR" sz="3200" spc="4" dirty="0" smtClean="0">
                <a:latin typeface="Times New Roman"/>
                <a:cs typeface="Times New Roman"/>
              </a:rPr>
              <a:t>é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os</a:t>
            </a:r>
            <a:r>
              <a:rPr lang="pt-BR" sz="3200" spc="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im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 dirty="0">
              <a:latin typeface="Times New Roman"/>
              <a:cs typeface="Times New Roman"/>
            </a:endParaRPr>
          </a:p>
          <a:p>
            <a:pPr marL="43179">
              <a:lnSpc>
                <a:spcPct val="95825"/>
              </a:lnSpc>
              <a:spcBef>
                <a:spcPts val="916"/>
              </a:spcBef>
            </a:pPr>
            <a:r>
              <a:rPr sz="19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900" spc="33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200" spc="5" dirty="0" err="1" smtClean="0">
                <a:latin typeface="Times New Roman"/>
                <a:cs typeface="Times New Roman"/>
              </a:rPr>
              <a:t>Ope</a:t>
            </a:r>
            <a:r>
              <a:rPr sz="3200" spc="-16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5" dirty="0" err="1" smtClean="0">
                <a:latin typeface="Times New Roman"/>
                <a:cs typeface="Times New Roman"/>
              </a:rPr>
              <a:t>d</a:t>
            </a:r>
            <a:r>
              <a:rPr sz="3200" spc="-10" dirty="0" err="1" smtClean="0">
                <a:latin typeface="Times New Roman"/>
                <a:cs typeface="Times New Roman"/>
              </a:rPr>
              <a:t>o</a:t>
            </a:r>
            <a:r>
              <a:rPr sz="3200" spc="-5" dirty="0" err="1" smtClean="0">
                <a:latin typeface="Times New Roman"/>
                <a:cs typeface="Times New Roman"/>
              </a:rPr>
              <a:t>r</a:t>
            </a:r>
            <a:r>
              <a:rPr sz="3200" spc="5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s</a:t>
            </a:r>
            <a:r>
              <a:rPr sz="3200" spc="153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lang="pt-BR" sz="3200" spc="615" dirty="0">
                <a:latin typeface="Times New Roman"/>
                <a:cs typeface="Times New Roman"/>
              </a:rPr>
              <a:t> </a:t>
            </a:r>
            <a:r>
              <a:rPr sz="3200" spc="-5" dirty="0" err="1" smtClean="0">
                <a:latin typeface="Times New Roman"/>
                <a:cs typeface="Times New Roman"/>
              </a:rPr>
              <a:t>Cr</a:t>
            </a:r>
            <a:r>
              <a:rPr sz="3200" spc="5" dirty="0" err="1" smtClean="0">
                <a:latin typeface="Times New Roman"/>
                <a:cs typeface="Times New Roman"/>
              </a:rPr>
              <a:t>uz</a:t>
            </a:r>
            <a:r>
              <a:rPr sz="3200" spc="0" dirty="0" err="1" smtClean="0">
                <a:latin typeface="Times New Roman"/>
                <a:cs typeface="Times New Roman"/>
              </a:rPr>
              <a:t>am</a:t>
            </a:r>
            <a:r>
              <a:rPr sz="3200" spc="5" dirty="0" err="1" smtClean="0">
                <a:latin typeface="Times New Roman"/>
                <a:cs typeface="Times New Roman"/>
              </a:rPr>
              <a:t>e</a:t>
            </a:r>
            <a:r>
              <a:rPr sz="3200" spc="-10" dirty="0" err="1" smtClean="0">
                <a:latin typeface="Times New Roman"/>
                <a:cs typeface="Times New Roman"/>
              </a:rPr>
              <a:t>n</a:t>
            </a:r>
            <a:r>
              <a:rPr sz="3200" spc="-5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289" dirty="0" smtClean="0">
                <a:latin typeface="Times New Roman"/>
                <a:cs typeface="Times New Roman"/>
              </a:rPr>
              <a:t> </a:t>
            </a:r>
            <a:r>
              <a:rPr sz="3200" spc="9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1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ivos</a:t>
            </a:r>
            <a:endParaRPr sz="3200" dirty="0">
              <a:latin typeface="Times New Roman"/>
              <a:cs typeface="Times New Roman"/>
            </a:endParaRPr>
          </a:p>
          <a:p>
            <a:pPr marL="43179" marR="61036">
              <a:lnSpc>
                <a:spcPct val="95825"/>
              </a:lnSpc>
              <a:spcBef>
                <a:spcPts val="916"/>
              </a:spcBef>
            </a:pPr>
            <a:r>
              <a:rPr sz="19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900" spc="338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Al</a:t>
            </a:r>
            <a:r>
              <a:rPr sz="3200" spc="4" dirty="0" err="1" smtClean="0">
                <a:latin typeface="Times New Roman"/>
                <a:cs typeface="Times New Roman"/>
              </a:rPr>
              <a:t>g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9" dirty="0" err="1" smtClean="0">
                <a:latin typeface="Times New Roman"/>
                <a:cs typeface="Times New Roman"/>
              </a:rPr>
              <a:t>m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G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lang="pt-BR" sz="3200" spc="4" dirty="0" smtClean="0">
                <a:latin typeface="Times New Roman"/>
                <a:cs typeface="Times New Roman"/>
              </a:rPr>
              <a:t>é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4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valo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Re</a:t>
            </a:r>
            <a:r>
              <a:rPr sz="3200" spc="0" dirty="0" smtClean="0">
                <a:latin typeface="Times New Roman"/>
                <a:cs typeface="Times New Roman"/>
              </a:rPr>
              <a:t>ais</a:t>
            </a:r>
            <a:endParaRPr sz="3200" dirty="0">
              <a:latin typeface="Times New Roman"/>
              <a:cs typeface="Times New Roman"/>
            </a:endParaRPr>
          </a:p>
          <a:p>
            <a:pPr marL="500379" marR="61036">
              <a:lnSpc>
                <a:spcPct val="95825"/>
              </a:lnSpc>
              <a:spcBef>
                <a:spcPts val="821"/>
              </a:spcBef>
            </a:pPr>
            <a:r>
              <a:rPr sz="15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1500" spc="389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Ope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d</a:t>
            </a:r>
            <a:r>
              <a:rPr sz="2800" spc="21" dirty="0" smtClean="0">
                <a:latin typeface="Times New Roman"/>
                <a:cs typeface="Times New Roman"/>
              </a:rPr>
              <a:t>o</a:t>
            </a:r>
            <a:r>
              <a:rPr sz="2800" spc="1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1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  <a:p>
            <a:pPr marL="500379" marR="61036">
              <a:lnSpc>
                <a:spcPts val="3195"/>
              </a:lnSpc>
              <a:spcBef>
                <a:spcPts val="972"/>
              </a:spcBef>
            </a:pPr>
            <a:r>
              <a:rPr sz="2250" spc="0" baseline="-167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2250" spc="389" baseline="-1670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4200" spc="5" baseline="-1035" dirty="0" smtClean="0">
                <a:latin typeface="Times New Roman"/>
                <a:cs typeface="Times New Roman"/>
              </a:rPr>
              <a:t>Ope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-5" baseline="-1035" dirty="0" smtClean="0">
                <a:latin typeface="Times New Roman"/>
                <a:cs typeface="Times New Roman"/>
              </a:rPr>
              <a:t>a</a:t>
            </a:r>
            <a:r>
              <a:rPr sz="4200" spc="5" baseline="-1035" dirty="0" smtClean="0">
                <a:latin typeface="Times New Roman"/>
                <a:cs typeface="Times New Roman"/>
              </a:rPr>
              <a:t>d</a:t>
            </a:r>
            <a:r>
              <a:rPr sz="4200" spc="21" baseline="-1035" dirty="0" smtClean="0">
                <a:latin typeface="Times New Roman"/>
                <a:cs typeface="Times New Roman"/>
              </a:rPr>
              <a:t>o</a:t>
            </a:r>
            <a:r>
              <a:rPr sz="4200" spc="10" baseline="-1035" dirty="0" smtClean="0">
                <a:latin typeface="Times New Roman"/>
                <a:cs typeface="Times New Roman"/>
              </a:rPr>
              <a:t>r</a:t>
            </a:r>
            <a:r>
              <a:rPr sz="4200" spc="5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113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543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Cr</a:t>
            </a:r>
            <a:r>
              <a:rPr sz="4200" spc="14" baseline="-1035" dirty="0" smtClean="0">
                <a:latin typeface="Times New Roman"/>
                <a:cs typeface="Times New Roman"/>
              </a:rPr>
              <a:t>u</a:t>
            </a:r>
            <a:r>
              <a:rPr sz="4200" spc="4" baseline="-1035" dirty="0" smtClean="0">
                <a:latin typeface="Times New Roman"/>
                <a:cs typeface="Times New Roman"/>
              </a:rPr>
              <a:t>z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me</a:t>
            </a:r>
            <a:r>
              <a:rPr sz="4200" spc="0" baseline="-1035" dirty="0" smtClean="0">
                <a:latin typeface="Times New Roman"/>
                <a:cs typeface="Times New Roman"/>
              </a:rPr>
              <a:t>nto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88259" y="3971543"/>
            <a:ext cx="92970" cy="298704"/>
          </a:xfrm>
          <a:custGeom>
            <a:avLst/>
            <a:gdLst/>
            <a:ahLst/>
            <a:cxnLst/>
            <a:rect l="l" t="t" r="r" b="b"/>
            <a:pathLst>
              <a:path w="92970" h="298704">
                <a:moveTo>
                  <a:pt x="92970" y="0"/>
                </a:moveTo>
                <a:lnTo>
                  <a:pt x="0" y="298704"/>
                </a:lnTo>
              </a:path>
            </a:pathLst>
          </a:custGeom>
          <a:ln w="1353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088259" y="4270247"/>
            <a:ext cx="92970" cy="297179"/>
          </a:xfrm>
          <a:custGeom>
            <a:avLst/>
            <a:gdLst/>
            <a:ahLst/>
            <a:cxnLst/>
            <a:rect l="l" t="t" r="r" b="b"/>
            <a:pathLst>
              <a:path w="92970" h="297179">
                <a:moveTo>
                  <a:pt x="0" y="0"/>
                </a:moveTo>
                <a:lnTo>
                  <a:pt x="92970" y="297179"/>
                </a:lnTo>
              </a:path>
            </a:pathLst>
          </a:custGeom>
          <a:ln w="1353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736836" y="3908791"/>
            <a:ext cx="92964" cy="298704"/>
          </a:xfrm>
          <a:custGeom>
            <a:avLst/>
            <a:gdLst/>
            <a:ahLst/>
            <a:cxnLst/>
            <a:rect l="l" t="t" r="r" b="b"/>
            <a:pathLst>
              <a:path w="92964" h="298704">
                <a:moveTo>
                  <a:pt x="0" y="0"/>
                </a:moveTo>
                <a:lnTo>
                  <a:pt x="92964" y="298704"/>
                </a:lnTo>
              </a:path>
            </a:pathLst>
          </a:custGeom>
          <a:ln w="1353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736836" y="4247637"/>
            <a:ext cx="92964" cy="297179"/>
          </a:xfrm>
          <a:custGeom>
            <a:avLst/>
            <a:gdLst/>
            <a:ahLst/>
            <a:cxnLst/>
            <a:rect l="l" t="t" r="r" b="b"/>
            <a:pathLst>
              <a:path w="92964" h="297179">
                <a:moveTo>
                  <a:pt x="92964" y="0"/>
                </a:moveTo>
                <a:lnTo>
                  <a:pt x="0" y="297179"/>
                </a:lnTo>
              </a:path>
            </a:pathLst>
          </a:custGeom>
          <a:ln w="1353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600200" y="5286756"/>
            <a:ext cx="7382256" cy="2028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688083" y="1581098"/>
            <a:ext cx="572709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Cr</a:t>
            </a:r>
            <a:r>
              <a:rPr sz="4400" spc="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1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4400" spc="-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5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1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40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lang="pt-BR" sz="4400" spc="-4" dirty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93133" y="2521514"/>
            <a:ext cx="2130765" cy="3978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10"/>
              </a:lnSpc>
              <a:spcBef>
                <a:spcPts val="150"/>
              </a:spcBef>
            </a:pPr>
            <a:r>
              <a:rPr sz="3600" spc="-4" baseline="8454" dirty="0" smtClean="0">
                <a:latin typeface="Arial"/>
                <a:cs typeface="Arial"/>
              </a:rPr>
              <a:t>P</a:t>
            </a:r>
            <a:r>
              <a:rPr sz="3600" spc="9" baseline="8454" dirty="0" smtClean="0">
                <a:latin typeface="Arial"/>
                <a:cs typeface="Arial"/>
              </a:rPr>
              <a:t>a</a:t>
            </a:r>
            <a:r>
              <a:rPr sz="3600" spc="-4" baseline="8454" dirty="0" smtClean="0">
                <a:latin typeface="Arial"/>
                <a:cs typeface="Arial"/>
              </a:rPr>
              <a:t>i</a:t>
            </a:r>
            <a:r>
              <a:rPr sz="3600" spc="0" baseline="8454" dirty="0" smtClean="0">
                <a:latin typeface="Arial"/>
                <a:cs typeface="Arial"/>
              </a:rPr>
              <a:t>s:</a:t>
            </a:r>
            <a:r>
              <a:rPr sz="3600" spc="9" baseline="8454" dirty="0" smtClean="0">
                <a:latin typeface="Arial"/>
                <a:cs typeface="Arial"/>
              </a:rPr>
              <a:t> </a:t>
            </a:r>
            <a:r>
              <a:rPr sz="3600" spc="0" baseline="7309" dirty="0" smtClean="0">
                <a:latin typeface="Segoe UI Symbol"/>
                <a:cs typeface="Segoe UI Symbol"/>
              </a:rPr>
              <a:t>〈</a:t>
            </a:r>
            <a:r>
              <a:rPr sz="3600" spc="-9" baseline="8454" dirty="0" smtClean="0">
                <a:latin typeface="Arial"/>
                <a:cs typeface="Arial"/>
              </a:rPr>
              <a:t>x</a:t>
            </a:r>
            <a:r>
              <a:rPr sz="2400" spc="0" baseline="-9058" dirty="0" smtClean="0">
                <a:latin typeface="Arial"/>
                <a:cs typeface="Arial"/>
              </a:rPr>
              <a:t>1</a:t>
            </a:r>
            <a:r>
              <a:rPr sz="3600" spc="4" baseline="8454" dirty="0" smtClean="0">
                <a:latin typeface="Arial"/>
                <a:cs typeface="Arial"/>
              </a:rPr>
              <a:t>,</a:t>
            </a:r>
            <a:r>
              <a:rPr sz="3600" spc="-9" baseline="8454" dirty="0" smtClean="0">
                <a:latin typeface="Arial"/>
                <a:cs typeface="Arial"/>
              </a:rPr>
              <a:t>…</a:t>
            </a:r>
            <a:r>
              <a:rPr sz="3600" spc="4" baseline="8454" dirty="0" smtClean="0">
                <a:latin typeface="Arial"/>
                <a:cs typeface="Arial"/>
              </a:rPr>
              <a:t>,</a:t>
            </a:r>
            <a:r>
              <a:rPr sz="3600" spc="-9" baseline="8454" dirty="0" smtClean="0">
                <a:latin typeface="Arial"/>
                <a:cs typeface="Arial"/>
              </a:rPr>
              <a:t>x</a:t>
            </a:r>
            <a:r>
              <a:rPr sz="2400" spc="0" baseline="-9058" dirty="0" smtClean="0">
                <a:latin typeface="Arial"/>
                <a:cs typeface="Arial"/>
              </a:rPr>
              <a:t>n</a:t>
            </a:r>
            <a:r>
              <a:rPr sz="2400" spc="262" baseline="-9058" dirty="0" smtClean="0">
                <a:latin typeface="Arial"/>
                <a:cs typeface="Arial"/>
              </a:rPr>
              <a:t> </a:t>
            </a:r>
            <a:r>
              <a:rPr sz="3600" spc="0" baseline="7309" dirty="0" smtClean="0">
                <a:latin typeface="Segoe UI Symbol"/>
                <a:cs typeface="Segoe UI Symbol"/>
              </a:rPr>
              <a:t>〉</a:t>
            </a:r>
            <a:endParaRPr sz="2400">
              <a:latin typeface="Segoe UI Symbol"/>
              <a:cs typeface="Segoe UI 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12075" y="2521514"/>
            <a:ext cx="1621756" cy="3978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10"/>
              </a:lnSpc>
              <a:spcBef>
                <a:spcPts val="150"/>
              </a:spcBef>
            </a:pPr>
            <a:r>
              <a:rPr sz="3600" spc="0" baseline="8454" dirty="0" smtClean="0">
                <a:latin typeface="Arial"/>
                <a:cs typeface="Arial"/>
              </a:rPr>
              <a:t>e</a:t>
            </a:r>
            <a:r>
              <a:rPr sz="3600" spc="664" baseline="8454" dirty="0" smtClean="0">
                <a:latin typeface="Arial"/>
                <a:cs typeface="Arial"/>
              </a:rPr>
              <a:t> </a:t>
            </a:r>
            <a:r>
              <a:rPr sz="3600" spc="0" baseline="7309" dirty="0" smtClean="0">
                <a:latin typeface="Segoe UI Symbol"/>
                <a:cs typeface="Segoe UI Symbol"/>
              </a:rPr>
              <a:t>〈</a:t>
            </a:r>
            <a:r>
              <a:rPr sz="3600" spc="0" baseline="8454" dirty="0" smtClean="0">
                <a:latin typeface="Arial"/>
                <a:cs typeface="Arial"/>
              </a:rPr>
              <a:t>y</a:t>
            </a:r>
            <a:r>
              <a:rPr sz="2400" spc="-9" baseline="-9058" dirty="0" smtClean="0">
                <a:latin typeface="Arial"/>
                <a:cs typeface="Arial"/>
              </a:rPr>
              <a:t>1</a:t>
            </a:r>
            <a:r>
              <a:rPr sz="3600" spc="-4" baseline="8454" dirty="0" smtClean="0">
                <a:latin typeface="Arial"/>
                <a:cs typeface="Arial"/>
              </a:rPr>
              <a:t>,</a:t>
            </a:r>
            <a:r>
              <a:rPr sz="3600" spc="0" baseline="8454" dirty="0" smtClean="0">
                <a:latin typeface="Arial"/>
                <a:cs typeface="Arial"/>
              </a:rPr>
              <a:t>…</a:t>
            </a:r>
            <a:r>
              <a:rPr sz="3600" spc="4" baseline="8454" dirty="0" smtClean="0">
                <a:latin typeface="Arial"/>
                <a:cs typeface="Arial"/>
              </a:rPr>
              <a:t>,</a:t>
            </a:r>
            <a:r>
              <a:rPr sz="3600" spc="0" baseline="8454" dirty="0" smtClean="0">
                <a:latin typeface="Arial"/>
                <a:cs typeface="Arial"/>
              </a:rPr>
              <a:t>y</a:t>
            </a:r>
            <a:r>
              <a:rPr sz="2400" spc="-9" baseline="-9058" dirty="0" smtClean="0">
                <a:latin typeface="Arial"/>
                <a:cs typeface="Arial"/>
              </a:rPr>
              <a:t>n</a:t>
            </a:r>
            <a:r>
              <a:rPr sz="3600" spc="0" baseline="7309" dirty="0" smtClean="0">
                <a:latin typeface="Segoe UI Symbol"/>
                <a:cs typeface="Segoe UI Symbol"/>
              </a:rPr>
              <a:t>〉</a:t>
            </a:r>
            <a:endParaRPr sz="2400">
              <a:latin typeface="Segoe UI Symbol"/>
              <a:cs typeface="Segoe UI 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5933" y="2536134"/>
            <a:ext cx="177804" cy="6898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4">
              <a:lnSpc>
                <a:spcPct val="95825"/>
              </a:lnSpc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93138" y="2895798"/>
            <a:ext cx="8005365" cy="1114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-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9" dirty="0" smtClean="0">
                <a:latin typeface="Arial"/>
                <a:cs typeface="Arial"/>
              </a:rPr>
              <a:t>g</a:t>
            </a:r>
            <a:r>
              <a:rPr sz="2400" spc="0" dirty="0" smtClean="0">
                <a:latin typeface="Arial"/>
                <a:cs typeface="Arial"/>
              </a:rPr>
              <a:t>ue </a:t>
            </a:r>
            <a:r>
              <a:rPr sz="2400" spc="9" dirty="0" smtClean="0">
                <a:latin typeface="Arial"/>
                <a:cs typeface="Arial"/>
              </a:rPr>
              <a:t>a</a:t>
            </a:r>
            <a:r>
              <a:rPr sz="2400" spc="-4" dirty="0" smtClean="0">
                <a:latin typeface="Arial"/>
                <a:cs typeface="Arial"/>
              </a:rPr>
              <a:t>l</a:t>
            </a:r>
            <a:r>
              <a:rPr sz="2400" spc="9" dirty="0" smtClean="0">
                <a:latin typeface="Arial"/>
                <a:cs typeface="Arial"/>
              </a:rPr>
              <a:t>ea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en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e um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pon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o no c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o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osso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o e 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-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u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e</a:t>
            </a:r>
            <a:endParaRPr sz="2400" dirty="0">
              <a:latin typeface="Arial"/>
              <a:cs typeface="Arial"/>
            </a:endParaRPr>
          </a:p>
          <a:p>
            <a:pPr marL="12700" marR="6695927">
              <a:lnSpc>
                <a:spcPts val="2759"/>
              </a:lnSpc>
            </a:pPr>
            <a:r>
              <a:rPr sz="2400" spc="0" dirty="0" smtClean="0">
                <a:latin typeface="Arial"/>
                <a:cs typeface="Arial"/>
              </a:rPr>
              <a:t>os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genes </a:t>
            </a:r>
            <a:endParaRPr sz="2400" dirty="0">
              <a:latin typeface="Arial"/>
              <a:cs typeface="Arial"/>
            </a:endParaRPr>
          </a:p>
          <a:p>
            <a:pPr marL="12700" marR="6695927">
              <a:lnSpc>
                <a:spcPts val="2535"/>
              </a:lnSpc>
              <a:spcBef>
                <a:spcPts val="121"/>
              </a:spcBef>
            </a:pPr>
            <a:r>
              <a:rPr lang="pt-BR" sz="2400" spc="0" dirty="0" smtClean="0">
                <a:latin typeface="Arial"/>
                <a:cs typeface="Arial"/>
              </a:rPr>
              <a:t>filho</a:t>
            </a:r>
            <a:r>
              <a:rPr sz="2400" spc="0" baseline="-21740" dirty="0" smtClean="0">
                <a:latin typeface="Arial"/>
                <a:cs typeface="Arial"/>
              </a:rPr>
              <a:t>1</a:t>
            </a:r>
            <a:r>
              <a:rPr sz="2400" spc="16" baseline="-21740" dirty="0" smtClean="0">
                <a:latin typeface="Arial"/>
                <a:cs typeface="Arial"/>
              </a:rPr>
              <a:t> </a:t>
            </a:r>
            <a:r>
              <a:rPr lang="pt-BR" sz="2400" spc="0" dirty="0" smtClean="0">
                <a:latin typeface="Arial"/>
                <a:cs typeface="Arial"/>
              </a:rPr>
              <a:t>é</a:t>
            </a:r>
            <a:r>
              <a:rPr sz="2400" spc="0" dirty="0" smtClean="0"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5938" y="3627317"/>
            <a:ext cx="17779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12158" y="4058143"/>
            <a:ext cx="2574042" cy="5654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310"/>
              </a:lnSpc>
              <a:spcBef>
                <a:spcPts val="215"/>
              </a:spcBef>
            </a:pPr>
            <a:r>
              <a:rPr sz="3825" i="1" spc="0" baseline="26146" dirty="0" smtClean="0">
                <a:latin typeface="Times New Roman"/>
                <a:cs typeface="Times New Roman"/>
              </a:rPr>
              <a:t>x</a:t>
            </a:r>
            <a:r>
              <a:rPr sz="3825" i="1" spc="362" baseline="26146" dirty="0" smtClean="0">
                <a:latin typeface="Times New Roman"/>
                <a:cs typeface="Times New Roman"/>
              </a:rPr>
              <a:t> </a:t>
            </a:r>
            <a:r>
              <a:rPr sz="3825" spc="0" baseline="26146" dirty="0" smtClean="0">
                <a:latin typeface="Times New Roman"/>
                <a:cs typeface="Times New Roman"/>
              </a:rPr>
              <a:t>,</a:t>
            </a:r>
            <a:r>
              <a:rPr sz="3825" spc="-304" baseline="26146" dirty="0" smtClean="0">
                <a:latin typeface="Times New Roman"/>
                <a:cs typeface="Times New Roman"/>
              </a:rPr>
              <a:t> </a:t>
            </a:r>
            <a:r>
              <a:rPr sz="3825" spc="-4" baseline="26146" dirty="0" smtClean="0">
                <a:latin typeface="Times New Roman"/>
                <a:cs typeface="Times New Roman"/>
              </a:rPr>
              <a:t>...</a:t>
            </a:r>
            <a:r>
              <a:rPr sz="3825" spc="0" baseline="26146" dirty="0" smtClean="0">
                <a:latin typeface="Times New Roman"/>
                <a:cs typeface="Times New Roman"/>
              </a:rPr>
              <a:t>,</a:t>
            </a:r>
            <a:r>
              <a:rPr sz="3825" spc="-14" baseline="26146" dirty="0" smtClean="0">
                <a:latin typeface="Times New Roman"/>
                <a:cs typeface="Times New Roman"/>
              </a:rPr>
              <a:t> </a:t>
            </a:r>
            <a:r>
              <a:rPr sz="3825" i="1" spc="4" baseline="26146" dirty="0" smtClean="0">
                <a:latin typeface="Times New Roman"/>
                <a:cs typeface="Times New Roman"/>
              </a:rPr>
              <a:t>x</a:t>
            </a:r>
            <a:r>
              <a:rPr sz="3825" i="1" spc="0" baseline="-6820" dirty="0" smtClean="0">
                <a:latin typeface="Times New Roman"/>
                <a:cs typeface="Times New Roman"/>
              </a:rPr>
              <a:t>k</a:t>
            </a:r>
            <a:r>
              <a:rPr sz="3825" i="1" spc="-209" baseline="-6820" dirty="0" smtClean="0">
                <a:latin typeface="Times New Roman"/>
                <a:cs typeface="Times New Roman"/>
              </a:rPr>
              <a:t> </a:t>
            </a:r>
            <a:r>
              <a:rPr sz="3825" spc="0" baseline="26146" dirty="0" smtClean="0">
                <a:latin typeface="Times New Roman"/>
                <a:cs typeface="Times New Roman"/>
              </a:rPr>
              <a:t>,</a:t>
            </a:r>
            <a:r>
              <a:rPr sz="3825" spc="-354" baseline="26146" dirty="0" smtClean="0">
                <a:latin typeface="Times New Roman"/>
                <a:cs typeface="Times New Roman"/>
              </a:rPr>
              <a:t> </a:t>
            </a:r>
            <a:r>
              <a:rPr sz="5325" baseline="5325" dirty="0">
                <a:latin typeface="Kristen ITC" panose="03050502040202030202" pitchFamily="66" charset="0"/>
                <a:cs typeface="Meiryo"/>
              </a:rPr>
              <a:t>α</a:t>
            </a:r>
            <a:r>
              <a:rPr sz="4050" spc="-352" baseline="14640" dirty="0" smtClean="0">
                <a:latin typeface="Meiryo"/>
                <a:cs typeface="Meiryo"/>
              </a:rPr>
              <a:t> </a:t>
            </a:r>
            <a:r>
              <a:rPr sz="3825" spc="0" baseline="15501" dirty="0" smtClean="0">
                <a:latin typeface="Meiryo"/>
                <a:cs typeface="Meiryo"/>
              </a:rPr>
              <a:t>⋅</a:t>
            </a:r>
            <a:r>
              <a:rPr sz="3825" spc="-39" baseline="15501" dirty="0" smtClean="0">
                <a:latin typeface="Meiryo"/>
                <a:cs typeface="Meiryo"/>
              </a:rPr>
              <a:t> </a:t>
            </a:r>
            <a:r>
              <a:rPr sz="3825" i="1" spc="39" baseline="26146" dirty="0" smtClean="0">
                <a:latin typeface="Times New Roman"/>
                <a:cs typeface="Times New Roman"/>
              </a:rPr>
              <a:t>y</a:t>
            </a:r>
            <a:r>
              <a:rPr sz="3825" i="1" spc="0" baseline="-6820" dirty="0" smtClean="0">
                <a:latin typeface="Times New Roman"/>
                <a:cs typeface="Times New Roman"/>
              </a:rPr>
              <a:t>k</a:t>
            </a:r>
            <a:endParaRPr sz="255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51222" y="4073677"/>
            <a:ext cx="5785614" cy="5685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475"/>
              </a:lnSpc>
              <a:spcBef>
                <a:spcPts val="223"/>
              </a:spcBef>
            </a:pPr>
            <a:r>
              <a:rPr sz="3825" baseline="17523" dirty="0" smtClean="0">
                <a:latin typeface="Meiryo"/>
                <a:cs typeface="Meiryo"/>
              </a:rPr>
              <a:t>+</a:t>
            </a:r>
            <a:r>
              <a:rPr sz="3825" spc="-419" baseline="17523" dirty="0" smtClean="0">
                <a:latin typeface="Meiryo"/>
                <a:cs typeface="Meiryo"/>
              </a:rPr>
              <a:t> </a:t>
            </a:r>
            <a:r>
              <a:rPr sz="3825" spc="-214" baseline="29556" dirty="0" smtClean="0">
                <a:latin typeface="Times New Roman"/>
                <a:cs typeface="Times New Roman"/>
              </a:rPr>
              <a:t>(</a:t>
            </a:r>
            <a:r>
              <a:rPr sz="3825" spc="0" baseline="29556" dirty="0" smtClean="0">
                <a:latin typeface="Times New Roman"/>
                <a:cs typeface="Times New Roman"/>
              </a:rPr>
              <a:t>1</a:t>
            </a:r>
            <a:r>
              <a:rPr sz="3825" spc="-429" baseline="29556" dirty="0" smtClean="0">
                <a:latin typeface="Times New Roman"/>
                <a:cs typeface="Times New Roman"/>
              </a:rPr>
              <a:t> </a:t>
            </a:r>
            <a:r>
              <a:rPr sz="3825" spc="0" baseline="17523" dirty="0" smtClean="0">
                <a:latin typeface="Meiryo"/>
                <a:cs typeface="Meiryo"/>
              </a:rPr>
              <a:t>−</a:t>
            </a:r>
            <a:r>
              <a:rPr sz="3825" spc="-625" baseline="17523" dirty="0" smtClean="0">
                <a:latin typeface="Meiryo"/>
                <a:cs typeface="Meiryo"/>
              </a:rPr>
              <a:t> </a:t>
            </a:r>
            <a:r>
              <a:rPr sz="5325" baseline="5325" dirty="0">
                <a:latin typeface="Kristen ITC" panose="03050502040202030202" pitchFamily="66" charset="0"/>
                <a:cs typeface="Meiryo"/>
              </a:rPr>
              <a:t>α</a:t>
            </a:r>
            <a:r>
              <a:rPr sz="4050" spc="-594" baseline="16550" dirty="0" smtClean="0">
                <a:latin typeface="Meiryo"/>
                <a:cs typeface="Meiryo"/>
              </a:rPr>
              <a:t> </a:t>
            </a:r>
            <a:r>
              <a:rPr sz="3825" spc="0" baseline="29556" dirty="0" smtClean="0">
                <a:latin typeface="Times New Roman"/>
                <a:cs typeface="Times New Roman"/>
              </a:rPr>
              <a:t>)</a:t>
            </a:r>
            <a:r>
              <a:rPr sz="3825" spc="-325" baseline="29556" dirty="0" smtClean="0">
                <a:latin typeface="Times New Roman"/>
                <a:cs typeface="Times New Roman"/>
              </a:rPr>
              <a:t> </a:t>
            </a:r>
            <a:r>
              <a:rPr sz="3825" spc="0" baseline="17523" dirty="0" smtClean="0">
                <a:latin typeface="Meiryo"/>
                <a:cs typeface="Meiryo"/>
              </a:rPr>
              <a:t>⋅</a:t>
            </a:r>
            <a:r>
              <a:rPr sz="3825" spc="-425" baseline="17523" dirty="0" smtClean="0">
                <a:latin typeface="Meiryo"/>
                <a:cs typeface="Meiryo"/>
              </a:rPr>
              <a:t> </a:t>
            </a:r>
            <a:r>
              <a:rPr sz="3825" i="1" spc="4" baseline="29556" dirty="0" smtClean="0">
                <a:latin typeface="Times New Roman"/>
                <a:cs typeface="Times New Roman"/>
              </a:rPr>
              <a:t>x</a:t>
            </a:r>
            <a:r>
              <a:rPr sz="3825" i="1" spc="0" baseline="-4547" dirty="0" smtClean="0">
                <a:latin typeface="Times New Roman"/>
                <a:cs typeface="Times New Roman"/>
              </a:rPr>
              <a:t>k</a:t>
            </a:r>
            <a:r>
              <a:rPr sz="3825" i="1" spc="-9" baseline="-4547" dirty="0" smtClean="0">
                <a:latin typeface="Times New Roman"/>
                <a:cs typeface="Times New Roman"/>
              </a:rPr>
              <a:t> </a:t>
            </a:r>
            <a:r>
              <a:rPr sz="3825" spc="204" baseline="-2695" dirty="0" smtClean="0">
                <a:latin typeface="Meiryo"/>
                <a:cs typeface="Meiryo"/>
              </a:rPr>
              <a:t>+</a:t>
            </a:r>
            <a:r>
              <a:rPr sz="3825" spc="4" baseline="-4547" dirty="0" smtClean="0">
                <a:latin typeface="Times New Roman"/>
                <a:cs typeface="Times New Roman"/>
              </a:rPr>
              <a:t>1</a:t>
            </a:r>
            <a:r>
              <a:rPr sz="3825" spc="0" baseline="29556" dirty="0" smtClean="0">
                <a:latin typeface="Times New Roman"/>
                <a:cs typeface="Times New Roman"/>
              </a:rPr>
              <a:t>,</a:t>
            </a:r>
            <a:r>
              <a:rPr sz="3825" spc="-304" baseline="29556" dirty="0" smtClean="0">
                <a:latin typeface="Times New Roman"/>
                <a:cs typeface="Times New Roman"/>
              </a:rPr>
              <a:t> </a:t>
            </a:r>
            <a:r>
              <a:rPr sz="3825" spc="-4" baseline="29556" dirty="0" smtClean="0">
                <a:latin typeface="Times New Roman"/>
                <a:cs typeface="Times New Roman"/>
              </a:rPr>
              <a:t>...</a:t>
            </a:r>
            <a:r>
              <a:rPr sz="3825" spc="0" baseline="29556" dirty="0" smtClean="0">
                <a:latin typeface="Times New Roman"/>
                <a:cs typeface="Times New Roman"/>
              </a:rPr>
              <a:t>,</a:t>
            </a:r>
            <a:r>
              <a:rPr sz="3825" spc="-339" baseline="29556" dirty="0" smtClean="0">
                <a:latin typeface="Times New Roman"/>
                <a:cs typeface="Times New Roman"/>
              </a:rPr>
              <a:t> </a:t>
            </a:r>
            <a:r>
              <a:rPr sz="5325" baseline="5325" dirty="0" smtClean="0">
                <a:latin typeface="Kristen ITC" panose="03050502040202030202" pitchFamily="66" charset="0"/>
                <a:cs typeface="Meiryo"/>
              </a:rPr>
              <a:t>α</a:t>
            </a:r>
            <a:r>
              <a:rPr sz="3825" spc="0" baseline="17523" dirty="0" smtClean="0">
                <a:latin typeface="Meiryo"/>
                <a:cs typeface="Meiryo"/>
              </a:rPr>
              <a:t>⋅</a:t>
            </a:r>
            <a:r>
              <a:rPr sz="3825" spc="125" baseline="29556" dirty="0" err="1" smtClean="0">
                <a:latin typeface="Times New Roman"/>
                <a:cs typeface="Times New Roman"/>
              </a:rPr>
              <a:t>y</a:t>
            </a:r>
            <a:r>
              <a:rPr sz="3825" spc="0" baseline="-4547" dirty="0" err="1" smtClean="0">
                <a:latin typeface="Times New Roman"/>
                <a:cs typeface="Times New Roman"/>
              </a:rPr>
              <a:t>n</a:t>
            </a:r>
            <a:r>
              <a:rPr sz="3825" spc="134" baseline="-4547" dirty="0" smtClean="0">
                <a:latin typeface="Times New Roman"/>
                <a:cs typeface="Times New Roman"/>
              </a:rPr>
              <a:t> </a:t>
            </a:r>
            <a:r>
              <a:rPr sz="3825" spc="0" baseline="17523" dirty="0" smtClean="0">
                <a:latin typeface="Meiryo"/>
                <a:cs typeface="Meiryo"/>
              </a:rPr>
              <a:t>+</a:t>
            </a:r>
            <a:r>
              <a:rPr sz="3825" spc="-419" baseline="17523" dirty="0" smtClean="0">
                <a:latin typeface="Meiryo"/>
                <a:cs typeface="Meiryo"/>
              </a:rPr>
              <a:t> </a:t>
            </a:r>
            <a:r>
              <a:rPr sz="3825" spc="-214" baseline="29556" dirty="0" smtClean="0">
                <a:latin typeface="Times New Roman"/>
                <a:cs typeface="Times New Roman"/>
              </a:rPr>
              <a:t>(</a:t>
            </a:r>
            <a:r>
              <a:rPr sz="3825" spc="0" baseline="29556" dirty="0" smtClean="0">
                <a:latin typeface="Times New Roman"/>
                <a:cs typeface="Times New Roman"/>
              </a:rPr>
              <a:t>1</a:t>
            </a:r>
            <a:r>
              <a:rPr sz="3825" spc="-429" baseline="29556" dirty="0" smtClean="0">
                <a:latin typeface="Times New Roman"/>
                <a:cs typeface="Times New Roman"/>
              </a:rPr>
              <a:t> </a:t>
            </a:r>
            <a:r>
              <a:rPr sz="3825" spc="0" baseline="17523" dirty="0" smtClean="0">
                <a:latin typeface="Meiryo"/>
                <a:cs typeface="Meiryo"/>
              </a:rPr>
              <a:t>−</a:t>
            </a:r>
            <a:r>
              <a:rPr sz="3825" spc="-625" baseline="17523" dirty="0" smtClean="0">
                <a:latin typeface="Meiryo"/>
                <a:cs typeface="Meiryo"/>
              </a:rPr>
              <a:t> </a:t>
            </a:r>
            <a:r>
              <a:rPr sz="5325" baseline="5325" dirty="0" smtClean="0">
                <a:latin typeface="Kristen ITC" panose="03050502040202030202" pitchFamily="66" charset="0"/>
                <a:cs typeface="Meiryo"/>
              </a:rPr>
              <a:t>α</a:t>
            </a:r>
            <a:r>
              <a:rPr sz="3825" spc="0" baseline="29556" dirty="0" smtClean="0">
                <a:latin typeface="Times New Roman"/>
                <a:cs typeface="Times New Roman"/>
              </a:rPr>
              <a:t>)</a:t>
            </a:r>
            <a:r>
              <a:rPr sz="3825" spc="-325" baseline="29556" dirty="0" smtClean="0">
                <a:latin typeface="Times New Roman"/>
                <a:cs typeface="Times New Roman"/>
              </a:rPr>
              <a:t> </a:t>
            </a:r>
            <a:r>
              <a:rPr sz="3825" spc="0" baseline="17523" dirty="0" smtClean="0">
                <a:latin typeface="Meiryo"/>
                <a:cs typeface="Meiryo"/>
              </a:rPr>
              <a:t>⋅</a:t>
            </a:r>
            <a:r>
              <a:rPr sz="3825" spc="-425" baseline="17523" dirty="0" smtClean="0">
                <a:latin typeface="Meiryo"/>
                <a:cs typeface="Meiryo"/>
              </a:rPr>
              <a:t> </a:t>
            </a:r>
            <a:r>
              <a:rPr sz="3825" i="1" spc="4" baseline="29556" dirty="0" smtClean="0">
                <a:latin typeface="Times New Roman"/>
                <a:cs typeface="Times New Roman"/>
              </a:rPr>
              <a:t>x</a:t>
            </a:r>
            <a:r>
              <a:rPr sz="3825" i="1" spc="0" baseline="-4547" dirty="0" smtClean="0">
                <a:latin typeface="Times New Roman"/>
                <a:cs typeface="Times New Roman"/>
              </a:rPr>
              <a:t>n</a:t>
            </a:r>
            <a:endParaRPr sz="255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12124" y="4273156"/>
            <a:ext cx="574396" cy="369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05"/>
              </a:lnSpc>
              <a:spcBef>
                <a:spcPts val="145"/>
              </a:spcBef>
            </a:pPr>
            <a:r>
              <a:rPr sz="3825" spc="204" baseline="2021" dirty="0" smtClean="0">
                <a:latin typeface="Meiryo"/>
                <a:cs typeface="Meiryo"/>
              </a:rPr>
              <a:t>+</a:t>
            </a:r>
            <a:r>
              <a:rPr sz="3825" spc="0" baseline="3410" dirty="0" smtClean="0">
                <a:latin typeface="Times New Roman"/>
                <a:cs typeface="Times New Roman"/>
              </a:rPr>
              <a:t>1</a:t>
            </a:r>
            <a:endParaRPr sz="255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71326" y="4314652"/>
            <a:ext cx="236397" cy="350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3825" spc="0" baseline="1136" dirty="0" smtClean="0">
                <a:latin typeface="Times New Roman"/>
                <a:cs typeface="Times New Roman"/>
              </a:rPr>
              <a:t>1</a:t>
            </a:r>
            <a:endParaRPr sz="255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93133" y="5111911"/>
            <a:ext cx="5154449" cy="343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05"/>
              </a:lnSpc>
              <a:spcBef>
                <a:spcPts val="135"/>
              </a:spcBef>
            </a:pPr>
            <a:r>
              <a:rPr sz="3600" spc="4" baseline="2415" dirty="0" smtClean="0">
                <a:latin typeface="Arial"/>
                <a:cs typeface="Arial"/>
              </a:rPr>
              <a:t>I</a:t>
            </a:r>
            <a:r>
              <a:rPr sz="3600" spc="0" baseline="2415" dirty="0" smtClean="0">
                <a:latin typeface="Arial"/>
                <a:cs typeface="Arial"/>
              </a:rPr>
              <a:t>nve</a:t>
            </a:r>
            <a:r>
              <a:rPr sz="3600" spc="4" baseline="2415" dirty="0" smtClean="0">
                <a:latin typeface="Arial"/>
                <a:cs typeface="Arial"/>
              </a:rPr>
              <a:t>r</a:t>
            </a:r>
            <a:r>
              <a:rPr sz="3600" spc="0" baseline="2415" dirty="0" smtClean="0">
                <a:latin typeface="Arial"/>
                <a:cs typeface="Arial"/>
              </a:rPr>
              <a:t>so pa</a:t>
            </a:r>
            <a:r>
              <a:rPr sz="3600" spc="4" baseline="2415" dirty="0" smtClean="0">
                <a:latin typeface="Arial"/>
                <a:cs typeface="Arial"/>
              </a:rPr>
              <a:t>r</a:t>
            </a:r>
            <a:r>
              <a:rPr sz="3600" spc="0" baseline="2415" dirty="0" smtClean="0">
                <a:latin typeface="Arial"/>
                <a:cs typeface="Arial"/>
              </a:rPr>
              <a:t>a o ou</a:t>
            </a:r>
            <a:r>
              <a:rPr sz="3600" spc="4" baseline="2415" dirty="0" smtClean="0">
                <a:latin typeface="Arial"/>
                <a:cs typeface="Arial"/>
              </a:rPr>
              <a:t>tr</a:t>
            </a:r>
            <a:r>
              <a:rPr sz="3600" spc="0" baseline="2415" dirty="0" smtClean="0">
                <a:latin typeface="Arial"/>
                <a:cs typeface="Arial"/>
              </a:rPr>
              <a:t>o</a:t>
            </a:r>
            <a:r>
              <a:rPr sz="3600" spc="-4" baseline="2415" dirty="0" smtClean="0">
                <a:latin typeface="Arial"/>
                <a:cs typeface="Arial"/>
              </a:rPr>
              <a:t> </a:t>
            </a:r>
            <a:r>
              <a:rPr sz="3600" spc="4" baseline="2415" dirty="0" smtClean="0">
                <a:latin typeface="Arial"/>
                <a:cs typeface="Arial"/>
              </a:rPr>
              <a:t>f</a:t>
            </a:r>
            <a:r>
              <a:rPr sz="3600" spc="-4" baseline="2415" dirty="0" smtClean="0">
                <a:latin typeface="Arial"/>
                <a:cs typeface="Arial"/>
              </a:rPr>
              <a:t>i</a:t>
            </a:r>
            <a:r>
              <a:rPr sz="3600" spc="4" baseline="2415" dirty="0" smtClean="0">
                <a:latin typeface="Arial"/>
                <a:cs typeface="Arial"/>
              </a:rPr>
              <a:t>l</a:t>
            </a:r>
            <a:r>
              <a:rPr sz="3600" spc="0" baseline="2415" dirty="0" smtClean="0">
                <a:latin typeface="Arial"/>
                <a:cs typeface="Arial"/>
              </a:rPr>
              <a:t>ho com</a:t>
            </a:r>
            <a:r>
              <a:rPr sz="3600" spc="9" baseline="2415" dirty="0" smtClean="0">
                <a:latin typeface="Arial"/>
                <a:cs typeface="Arial"/>
              </a:rPr>
              <a:t> </a:t>
            </a:r>
            <a:r>
              <a:rPr sz="3600" spc="0" baseline="1432" dirty="0" smtClean="0">
                <a:latin typeface="Meiryo"/>
                <a:cs typeface="Meiryo"/>
              </a:rPr>
              <a:t>α</a:t>
            </a:r>
            <a:r>
              <a:rPr sz="3600" spc="-111" baseline="1432" dirty="0" smtClean="0">
                <a:latin typeface="Meiryo"/>
                <a:cs typeface="Meiryo"/>
              </a:rPr>
              <a:t> </a:t>
            </a:r>
            <a:r>
              <a:rPr sz="3600" spc="0" baseline="2415" dirty="0" smtClean="0">
                <a:latin typeface="Arial"/>
                <a:cs typeface="Arial"/>
              </a:rPr>
              <a:t>= 0</a:t>
            </a:r>
            <a:r>
              <a:rPr sz="3600" spc="4" baseline="2415" dirty="0" smtClean="0">
                <a:latin typeface="Arial"/>
                <a:cs typeface="Arial"/>
              </a:rPr>
              <a:t>.</a:t>
            </a:r>
            <a:r>
              <a:rPr sz="3600" spc="0" baseline="2415" dirty="0" smtClean="0">
                <a:latin typeface="Arial"/>
                <a:cs typeface="Arial"/>
              </a:rPr>
              <a:t>5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8" y="4726121"/>
            <a:ext cx="17779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874002" y="3491982"/>
            <a:ext cx="185936" cy="0"/>
          </a:xfrm>
          <a:custGeom>
            <a:avLst/>
            <a:gdLst/>
            <a:ahLst/>
            <a:cxnLst/>
            <a:rect l="l" t="t" r="r" b="b"/>
            <a:pathLst>
              <a:path w="185936">
                <a:moveTo>
                  <a:pt x="0" y="0"/>
                </a:moveTo>
                <a:lnTo>
                  <a:pt x="185936" y="0"/>
                </a:lnTo>
              </a:path>
            </a:pathLst>
          </a:custGeom>
          <a:ln w="1762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791200" y="3491982"/>
            <a:ext cx="187449" cy="0"/>
          </a:xfrm>
          <a:custGeom>
            <a:avLst/>
            <a:gdLst/>
            <a:ahLst/>
            <a:cxnLst/>
            <a:rect l="l" t="t" r="r" b="b"/>
            <a:pathLst>
              <a:path w="187449">
                <a:moveTo>
                  <a:pt x="0" y="0"/>
                </a:moveTo>
                <a:lnTo>
                  <a:pt x="187449" y="0"/>
                </a:lnTo>
              </a:path>
            </a:pathLst>
          </a:custGeom>
          <a:ln w="1762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19193" y="4953000"/>
            <a:ext cx="8115300" cy="1828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2683254" y="910538"/>
            <a:ext cx="306316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812543" y="910538"/>
            <a:ext cx="259780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lang="pt-BR" sz="4400" spc="-4" dirty="0">
                <a:solidFill>
                  <a:srgbClr val="323299"/>
                </a:solidFill>
                <a:latin typeface="Times New Roman"/>
                <a:cs typeface="Times New Roman"/>
              </a:rPr>
              <a:t>é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327650" y="1581098"/>
            <a:ext cx="244018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5933" y="2455362"/>
            <a:ext cx="177804" cy="1060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 marR="4">
              <a:lnSpc>
                <a:spcPct val="95825"/>
              </a:lnSpc>
              <a:spcBef>
                <a:spcPts val="21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4">
              <a:lnSpc>
                <a:spcPct val="95825"/>
              </a:lnSpc>
              <a:spcBef>
                <a:spcPts val="85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93133" y="2455362"/>
            <a:ext cx="359643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0" dirty="0" smtClean="0">
                <a:latin typeface="Arial"/>
                <a:cs typeface="Arial"/>
              </a:rPr>
              <a:t>s</a:t>
            </a:r>
            <a:r>
              <a:rPr sz="2400" spc="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Arial"/>
                <a:cs typeface="Arial"/>
              </a:rPr>
              <a:t>co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9" dirty="0" smtClean="0">
                <a:latin typeface="Arial"/>
                <a:cs typeface="Arial"/>
              </a:rPr>
              <a:t>u</a:t>
            </a:r>
            <a:r>
              <a:rPr sz="2400" spc="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en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0" dirty="0" smtClean="0">
                <a:latin typeface="Arial"/>
                <a:cs typeface="Arial"/>
              </a:rPr>
              <a:t>e u</a:t>
            </a:r>
            <a:r>
              <a:rPr sz="2400" spc="4" dirty="0" smtClean="0">
                <a:latin typeface="Arial"/>
                <a:cs typeface="Arial"/>
              </a:rPr>
              <a:t>t</a:t>
            </a:r>
            <a:r>
              <a:rPr sz="2400" spc="-4" dirty="0" smtClean="0">
                <a:latin typeface="Arial"/>
                <a:cs typeface="Arial"/>
              </a:rPr>
              <a:t>ili</a:t>
            </a:r>
            <a:r>
              <a:rPr sz="2400" spc="9" dirty="0" smtClean="0">
                <a:latin typeface="Arial"/>
                <a:cs typeface="Arial"/>
              </a:rPr>
              <a:t>z</a:t>
            </a:r>
            <a:r>
              <a:rPr sz="2400" spc="0" dirty="0" smtClean="0">
                <a:latin typeface="Arial"/>
                <a:cs typeface="Arial"/>
              </a:rPr>
              <a:t>ado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93133" y="2809550"/>
            <a:ext cx="3731267" cy="7589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10"/>
              </a:lnSpc>
              <a:spcBef>
                <a:spcPts val="150"/>
              </a:spcBef>
            </a:pPr>
            <a:r>
              <a:rPr sz="3600" spc="-4" baseline="8454" dirty="0" smtClean="0">
                <a:latin typeface="Arial"/>
                <a:cs typeface="Arial"/>
              </a:rPr>
              <a:t>P</a:t>
            </a:r>
            <a:r>
              <a:rPr sz="3600" spc="9" baseline="8454" dirty="0" smtClean="0">
                <a:latin typeface="Arial"/>
                <a:cs typeface="Arial"/>
              </a:rPr>
              <a:t>a</a:t>
            </a:r>
            <a:r>
              <a:rPr sz="3600" spc="-4" baseline="8454" dirty="0" smtClean="0">
                <a:latin typeface="Arial"/>
                <a:cs typeface="Arial"/>
              </a:rPr>
              <a:t>i</a:t>
            </a:r>
            <a:r>
              <a:rPr sz="3600" spc="0" baseline="8454" dirty="0" smtClean="0">
                <a:latin typeface="Arial"/>
                <a:cs typeface="Arial"/>
              </a:rPr>
              <a:t>s:</a:t>
            </a:r>
            <a:r>
              <a:rPr sz="3600" spc="9" baseline="8454" dirty="0" smtClean="0">
                <a:latin typeface="Arial"/>
                <a:cs typeface="Arial"/>
              </a:rPr>
              <a:t> </a:t>
            </a:r>
            <a:r>
              <a:rPr sz="3600" spc="0" baseline="7309" dirty="0" smtClean="0">
                <a:latin typeface="Segoe UI Symbol"/>
                <a:cs typeface="Segoe UI Symbol"/>
              </a:rPr>
              <a:t>〈</a:t>
            </a:r>
            <a:r>
              <a:rPr sz="3600" spc="-9" baseline="8454" dirty="0" smtClean="0">
                <a:latin typeface="Arial"/>
                <a:cs typeface="Arial"/>
              </a:rPr>
              <a:t>x</a:t>
            </a:r>
            <a:r>
              <a:rPr sz="2400" spc="0" baseline="-9058" dirty="0" smtClean="0">
                <a:latin typeface="Arial"/>
                <a:cs typeface="Arial"/>
              </a:rPr>
              <a:t>1</a:t>
            </a:r>
            <a:r>
              <a:rPr sz="3600" spc="4" baseline="8454" dirty="0" smtClean="0">
                <a:latin typeface="Arial"/>
                <a:cs typeface="Arial"/>
              </a:rPr>
              <a:t>,</a:t>
            </a:r>
            <a:r>
              <a:rPr sz="3600" spc="-9" baseline="8454" dirty="0" smtClean="0">
                <a:latin typeface="Arial"/>
                <a:cs typeface="Arial"/>
              </a:rPr>
              <a:t>…</a:t>
            </a:r>
            <a:r>
              <a:rPr sz="3600" spc="4" baseline="8454" dirty="0" smtClean="0">
                <a:latin typeface="Arial"/>
                <a:cs typeface="Arial"/>
              </a:rPr>
              <a:t>,</a:t>
            </a:r>
            <a:r>
              <a:rPr sz="3600" spc="-9" baseline="8454" dirty="0" smtClean="0">
                <a:latin typeface="Arial"/>
                <a:cs typeface="Arial"/>
              </a:rPr>
              <a:t>x</a:t>
            </a:r>
            <a:r>
              <a:rPr sz="2400" spc="0" baseline="-9058" dirty="0" smtClean="0">
                <a:latin typeface="Arial"/>
                <a:cs typeface="Arial"/>
              </a:rPr>
              <a:t>n</a:t>
            </a:r>
            <a:r>
              <a:rPr sz="2400" spc="262" baseline="-9058" dirty="0" smtClean="0">
                <a:latin typeface="Arial"/>
                <a:cs typeface="Arial"/>
              </a:rPr>
              <a:t> </a:t>
            </a:r>
            <a:r>
              <a:rPr sz="3600" spc="0" baseline="7309" dirty="0" smtClean="0">
                <a:latin typeface="Segoe UI Symbol"/>
                <a:cs typeface="Segoe UI Symbol"/>
              </a:rPr>
              <a:t>〉</a:t>
            </a:r>
            <a:endParaRPr sz="2400" dirty="0">
              <a:latin typeface="Segoe UI Symbol"/>
              <a:cs typeface="Segoe UI Symbol"/>
            </a:endParaRPr>
          </a:p>
          <a:p>
            <a:pPr marL="12704" marR="55861">
              <a:lnSpc>
                <a:spcPts val="2845"/>
              </a:lnSpc>
            </a:pPr>
            <a:r>
              <a:rPr sz="3600" spc="0" baseline="8454" dirty="0" smtClean="0">
                <a:latin typeface="Arial"/>
                <a:cs typeface="Arial"/>
              </a:rPr>
              <a:t>F</a:t>
            </a:r>
            <a:r>
              <a:rPr sz="3600" spc="-4" baseline="8454" dirty="0" smtClean="0">
                <a:latin typeface="Arial"/>
                <a:cs typeface="Arial"/>
              </a:rPr>
              <a:t>i</a:t>
            </a:r>
            <a:r>
              <a:rPr sz="3600" spc="4" baseline="8454" dirty="0" smtClean="0">
                <a:latin typeface="Arial"/>
                <a:cs typeface="Arial"/>
              </a:rPr>
              <a:t>l</a:t>
            </a:r>
            <a:r>
              <a:rPr sz="3600" spc="0" baseline="8454" dirty="0" smtClean="0">
                <a:latin typeface="Arial"/>
                <a:cs typeface="Arial"/>
              </a:rPr>
              <a:t>ho</a:t>
            </a:r>
            <a:r>
              <a:rPr sz="2400" spc="0" baseline="-9058" dirty="0" smtClean="0">
                <a:latin typeface="Arial"/>
                <a:cs typeface="Arial"/>
              </a:rPr>
              <a:t>1</a:t>
            </a:r>
            <a:r>
              <a:rPr sz="2400" spc="5" baseline="-9058" dirty="0" smtClean="0">
                <a:latin typeface="Arial"/>
                <a:cs typeface="Arial"/>
              </a:rPr>
              <a:t> </a:t>
            </a:r>
            <a:r>
              <a:rPr sz="3600" spc="0" baseline="8454" dirty="0" smtClean="0">
                <a:latin typeface="Arial"/>
                <a:cs typeface="Arial"/>
              </a:rPr>
              <a:t>é: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35370" y="2862365"/>
            <a:ext cx="4255525" cy="10471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0290">
              <a:lnSpc>
                <a:spcPts val="3010"/>
              </a:lnSpc>
              <a:spcBef>
                <a:spcPts val="150"/>
              </a:spcBef>
            </a:pPr>
            <a:r>
              <a:rPr sz="3600" spc="0" baseline="8454" dirty="0" smtClean="0">
                <a:latin typeface="Arial"/>
                <a:cs typeface="Arial"/>
              </a:rPr>
              <a:t>e</a:t>
            </a:r>
            <a:r>
              <a:rPr sz="3600" spc="664" baseline="8454" dirty="0" smtClean="0">
                <a:latin typeface="Arial"/>
                <a:cs typeface="Arial"/>
              </a:rPr>
              <a:t> </a:t>
            </a:r>
            <a:r>
              <a:rPr sz="3600" spc="0" baseline="7309" dirty="0" smtClean="0">
                <a:latin typeface="Segoe UI Symbol"/>
                <a:cs typeface="Segoe UI Symbol"/>
              </a:rPr>
              <a:t>〈</a:t>
            </a:r>
            <a:r>
              <a:rPr sz="3600" spc="0" baseline="8454" dirty="0" smtClean="0">
                <a:latin typeface="Arial"/>
                <a:cs typeface="Arial"/>
              </a:rPr>
              <a:t>y</a:t>
            </a:r>
            <a:r>
              <a:rPr sz="2400" spc="-9" baseline="-9058" dirty="0" smtClean="0">
                <a:latin typeface="Arial"/>
                <a:cs typeface="Arial"/>
              </a:rPr>
              <a:t>1</a:t>
            </a:r>
            <a:r>
              <a:rPr sz="3600" spc="-4" baseline="8454" dirty="0" smtClean="0">
                <a:latin typeface="Arial"/>
                <a:cs typeface="Arial"/>
              </a:rPr>
              <a:t>,</a:t>
            </a:r>
            <a:r>
              <a:rPr sz="3600" spc="0" baseline="8454" dirty="0" smtClean="0">
                <a:latin typeface="Arial"/>
                <a:cs typeface="Arial"/>
              </a:rPr>
              <a:t>…</a:t>
            </a:r>
            <a:r>
              <a:rPr sz="3600" spc="4" baseline="8454" dirty="0" smtClean="0">
                <a:latin typeface="Arial"/>
                <a:cs typeface="Arial"/>
              </a:rPr>
              <a:t>,</a:t>
            </a:r>
            <a:r>
              <a:rPr sz="3600" spc="0" baseline="8454" dirty="0" smtClean="0">
                <a:latin typeface="Arial"/>
                <a:cs typeface="Arial"/>
              </a:rPr>
              <a:t>y</a:t>
            </a:r>
            <a:r>
              <a:rPr sz="2400" spc="-9" baseline="-9058" dirty="0" smtClean="0">
                <a:latin typeface="Arial"/>
                <a:cs typeface="Arial"/>
              </a:rPr>
              <a:t>n</a:t>
            </a:r>
            <a:r>
              <a:rPr sz="3600" spc="0" baseline="7309" dirty="0" smtClean="0">
                <a:latin typeface="Segoe UI Symbol"/>
                <a:cs typeface="Segoe UI Symbol"/>
              </a:rPr>
              <a:t>〉</a:t>
            </a:r>
            <a:endParaRPr sz="2400" dirty="0">
              <a:latin typeface="Segoe UI Symbol"/>
              <a:cs typeface="Segoe UI Symbol"/>
            </a:endParaRPr>
          </a:p>
          <a:p>
            <a:pPr marL="99575">
              <a:lnSpc>
                <a:spcPts val="5235"/>
              </a:lnSpc>
              <a:spcBef>
                <a:spcPts val="111"/>
              </a:spcBef>
            </a:pPr>
            <a:r>
              <a:rPr sz="5250" spc="0" baseline="-1473" dirty="0" smtClean="0">
                <a:latin typeface="Kristen ITC" panose="03050502040202030202" pitchFamily="66" charset="0"/>
                <a:cs typeface="Meiryo"/>
              </a:rPr>
              <a:t>α</a:t>
            </a:r>
            <a:r>
              <a:rPr sz="5250" spc="-421" baseline="-1473" dirty="0" smtClean="0">
                <a:latin typeface="Meiryo"/>
                <a:cs typeface="Meiryo"/>
              </a:rPr>
              <a:t> </a:t>
            </a:r>
            <a:r>
              <a:rPr sz="4950" spc="0" baseline="-1562" dirty="0" smtClean="0">
                <a:latin typeface="Meiryo"/>
                <a:cs typeface="Meiryo"/>
              </a:rPr>
              <a:t>⋅</a:t>
            </a:r>
            <a:r>
              <a:rPr sz="4950" spc="-534" baseline="-1562" dirty="0" smtClean="0">
                <a:latin typeface="Meiryo"/>
                <a:cs typeface="Meiryo"/>
              </a:rPr>
              <a:t> </a:t>
            </a:r>
            <a:r>
              <a:rPr sz="4950" i="1" spc="0" baseline="-2635" dirty="0" smtClean="0">
                <a:latin typeface="Times New Roman"/>
                <a:cs typeface="Times New Roman"/>
              </a:rPr>
              <a:t>x</a:t>
            </a:r>
            <a:r>
              <a:rPr sz="4950" i="1" spc="-25" baseline="-2635" dirty="0" smtClean="0">
                <a:latin typeface="Times New Roman"/>
                <a:cs typeface="Times New Roman"/>
              </a:rPr>
              <a:t> </a:t>
            </a:r>
            <a:r>
              <a:rPr sz="4950" spc="0" baseline="-1562" dirty="0" smtClean="0">
                <a:latin typeface="Meiryo"/>
                <a:cs typeface="Meiryo"/>
              </a:rPr>
              <a:t>+</a:t>
            </a:r>
            <a:r>
              <a:rPr sz="4950" spc="-529" baseline="-1562" dirty="0" smtClean="0">
                <a:latin typeface="Meiryo"/>
                <a:cs typeface="Meiryo"/>
              </a:rPr>
              <a:t> </a:t>
            </a:r>
            <a:r>
              <a:rPr sz="4950" spc="-269" baseline="-2635" dirty="0" smtClean="0">
                <a:latin typeface="Times New Roman"/>
                <a:cs typeface="Times New Roman"/>
              </a:rPr>
              <a:t>(</a:t>
            </a:r>
            <a:r>
              <a:rPr sz="4950" spc="0" baseline="-2635" dirty="0" smtClean="0">
                <a:latin typeface="Times New Roman"/>
                <a:cs typeface="Times New Roman"/>
              </a:rPr>
              <a:t>1</a:t>
            </a:r>
            <a:r>
              <a:rPr sz="4950" spc="-550" baseline="-2635" dirty="0" smtClean="0">
                <a:latin typeface="Times New Roman"/>
                <a:cs typeface="Times New Roman"/>
              </a:rPr>
              <a:t> </a:t>
            </a:r>
            <a:r>
              <a:rPr sz="4950" spc="0" baseline="-1562" dirty="0" smtClean="0">
                <a:latin typeface="Meiryo"/>
                <a:cs typeface="Meiryo"/>
              </a:rPr>
              <a:t>−</a:t>
            </a:r>
            <a:r>
              <a:rPr sz="4950" spc="-804" baseline="-1562" dirty="0" smtClean="0">
                <a:latin typeface="Meiryo"/>
                <a:cs typeface="Meiryo"/>
              </a:rPr>
              <a:t> </a:t>
            </a:r>
            <a:r>
              <a:rPr sz="5250" baseline="-1473" dirty="0" smtClean="0">
                <a:latin typeface="Kristen ITC" panose="03050502040202030202" pitchFamily="66" charset="0"/>
                <a:cs typeface="Meiryo"/>
              </a:rPr>
              <a:t>α</a:t>
            </a:r>
            <a:r>
              <a:rPr sz="4950" spc="0" baseline="-2635" dirty="0" smtClean="0">
                <a:latin typeface="Times New Roman"/>
                <a:cs typeface="Times New Roman"/>
              </a:rPr>
              <a:t>)</a:t>
            </a:r>
            <a:r>
              <a:rPr sz="4950" spc="-414" baseline="-2635" dirty="0" smtClean="0">
                <a:latin typeface="Times New Roman"/>
                <a:cs typeface="Times New Roman"/>
              </a:rPr>
              <a:t> </a:t>
            </a:r>
            <a:r>
              <a:rPr sz="4950" spc="0" baseline="-1562" dirty="0" smtClean="0">
                <a:latin typeface="Meiryo"/>
                <a:cs typeface="Meiryo"/>
              </a:rPr>
              <a:t>⋅</a:t>
            </a:r>
            <a:r>
              <a:rPr sz="4950" spc="-66" baseline="-1562" dirty="0" smtClean="0">
                <a:latin typeface="Meiryo"/>
                <a:cs typeface="Meiryo"/>
              </a:rPr>
              <a:t> </a:t>
            </a:r>
            <a:r>
              <a:rPr sz="4950" i="1" spc="0" baseline="-2635" dirty="0" smtClean="0">
                <a:latin typeface="Times New Roman"/>
                <a:cs typeface="Times New Roman"/>
              </a:rPr>
              <a:t>y</a:t>
            </a:r>
            <a:endParaRPr sz="33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93138" y="4272278"/>
            <a:ext cx="5459249" cy="343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05"/>
              </a:lnSpc>
              <a:spcBef>
                <a:spcPts val="135"/>
              </a:spcBef>
            </a:pPr>
            <a:r>
              <a:rPr sz="3600" spc="0" baseline="2415" dirty="0" smtClean="0">
                <a:latin typeface="Arial"/>
                <a:cs typeface="Arial"/>
              </a:rPr>
              <a:t>O </a:t>
            </a:r>
            <a:r>
              <a:rPr sz="3600" spc="-4" baseline="2415" dirty="0" smtClean="0">
                <a:latin typeface="Arial"/>
                <a:cs typeface="Arial"/>
              </a:rPr>
              <a:t>i</a:t>
            </a:r>
            <a:r>
              <a:rPr sz="3600" spc="0" baseline="2415" dirty="0" smtClean="0">
                <a:latin typeface="Arial"/>
                <a:cs typeface="Arial"/>
              </a:rPr>
              <a:t>nve</a:t>
            </a:r>
            <a:r>
              <a:rPr sz="3600" spc="4" baseline="2415" dirty="0" smtClean="0">
                <a:latin typeface="Arial"/>
                <a:cs typeface="Arial"/>
              </a:rPr>
              <a:t>r</a:t>
            </a:r>
            <a:r>
              <a:rPr sz="3600" spc="0" baseline="2415" dirty="0" smtClean="0">
                <a:latin typeface="Arial"/>
                <a:cs typeface="Arial"/>
              </a:rPr>
              <a:t>so </a:t>
            </a:r>
            <a:r>
              <a:rPr sz="3600" spc="9" baseline="2415" dirty="0" smtClean="0">
                <a:latin typeface="Arial"/>
                <a:cs typeface="Arial"/>
              </a:rPr>
              <a:t>p</a:t>
            </a:r>
            <a:r>
              <a:rPr sz="3600" spc="0" baseline="2415" dirty="0" smtClean="0">
                <a:latin typeface="Arial"/>
                <a:cs typeface="Arial"/>
              </a:rPr>
              <a:t>a</a:t>
            </a:r>
            <a:r>
              <a:rPr sz="3600" spc="4" baseline="2415" dirty="0" smtClean="0">
                <a:latin typeface="Arial"/>
                <a:cs typeface="Arial"/>
              </a:rPr>
              <a:t>r</a:t>
            </a:r>
            <a:r>
              <a:rPr sz="3600" spc="0" baseline="2415" dirty="0" smtClean="0">
                <a:latin typeface="Arial"/>
                <a:cs typeface="Arial"/>
              </a:rPr>
              <a:t>a o ou</a:t>
            </a:r>
            <a:r>
              <a:rPr sz="3600" spc="4" baseline="2415" dirty="0" smtClean="0">
                <a:latin typeface="Arial"/>
                <a:cs typeface="Arial"/>
              </a:rPr>
              <a:t>tr</a:t>
            </a:r>
            <a:r>
              <a:rPr sz="3600" spc="0" baseline="2415" dirty="0" smtClean="0">
                <a:latin typeface="Arial"/>
                <a:cs typeface="Arial"/>
              </a:rPr>
              <a:t>o</a:t>
            </a:r>
            <a:r>
              <a:rPr sz="3600" spc="-4" baseline="2415" dirty="0" smtClean="0">
                <a:latin typeface="Arial"/>
                <a:cs typeface="Arial"/>
              </a:rPr>
              <a:t> </a:t>
            </a:r>
            <a:r>
              <a:rPr sz="3600" spc="4" baseline="2415" dirty="0" smtClean="0">
                <a:latin typeface="Arial"/>
                <a:cs typeface="Arial"/>
              </a:rPr>
              <a:t>f</a:t>
            </a:r>
            <a:r>
              <a:rPr sz="3600" spc="-4" baseline="2415" dirty="0" smtClean="0">
                <a:latin typeface="Arial"/>
                <a:cs typeface="Arial"/>
              </a:rPr>
              <a:t>il</a:t>
            </a:r>
            <a:r>
              <a:rPr sz="3600" spc="9" baseline="2415" dirty="0" smtClean="0">
                <a:latin typeface="Arial"/>
                <a:cs typeface="Arial"/>
              </a:rPr>
              <a:t>h</a:t>
            </a:r>
            <a:r>
              <a:rPr sz="3600" spc="0" baseline="2415" dirty="0" smtClean="0">
                <a:latin typeface="Arial"/>
                <a:cs typeface="Arial"/>
              </a:rPr>
              <a:t>o com</a:t>
            </a:r>
            <a:r>
              <a:rPr sz="3600" spc="9" baseline="2415" dirty="0" smtClean="0">
                <a:latin typeface="Arial"/>
                <a:cs typeface="Arial"/>
              </a:rPr>
              <a:t> </a:t>
            </a:r>
            <a:r>
              <a:rPr sz="3600" spc="0" baseline="1432" dirty="0" smtClean="0">
                <a:latin typeface="Meiryo"/>
                <a:cs typeface="Meiryo"/>
              </a:rPr>
              <a:t>α</a:t>
            </a:r>
            <a:r>
              <a:rPr sz="3600" spc="-111" baseline="1432" dirty="0" smtClean="0">
                <a:latin typeface="Meiryo"/>
                <a:cs typeface="Meiryo"/>
              </a:rPr>
              <a:t> </a:t>
            </a:r>
            <a:r>
              <a:rPr sz="3600" spc="0" baseline="2415" dirty="0" smtClean="0">
                <a:latin typeface="Arial"/>
                <a:cs typeface="Arial"/>
              </a:rPr>
              <a:t>= 0</a:t>
            </a:r>
            <a:r>
              <a:rPr sz="3600" spc="4" baseline="2415" dirty="0" smtClean="0">
                <a:latin typeface="Arial"/>
                <a:cs typeface="Arial"/>
              </a:rPr>
              <a:t>.</a:t>
            </a:r>
            <a:r>
              <a:rPr sz="3600" spc="0" baseline="2415" dirty="0" smtClean="0">
                <a:latin typeface="Arial"/>
                <a:cs typeface="Arial"/>
              </a:rPr>
              <a:t>5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38" y="4285685"/>
            <a:ext cx="177799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6" name="object 16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5" name="object 15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74002" y="3339582"/>
            <a:ext cx="18593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801865" y="3339582"/>
            <a:ext cx="18744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688350" y="1581098"/>
            <a:ext cx="7490049" cy="24011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398">
              <a:lnSpc>
                <a:spcPts val="4700"/>
              </a:lnSpc>
              <a:spcBef>
                <a:spcPts val="235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...</a:t>
            </a:r>
            <a:endParaRPr sz="4400">
              <a:latin typeface="Times New Roman"/>
              <a:cs typeface="Times New Roman"/>
            </a:endParaRPr>
          </a:p>
          <a:p>
            <a:pPr marL="385813" indent="-342899">
              <a:lnSpc>
                <a:spcPct val="98958"/>
              </a:lnSpc>
              <a:spcBef>
                <a:spcPts val="3391"/>
              </a:spcBef>
              <a:tabLst>
                <a:tab pos="381000" algn="l"/>
              </a:tabLst>
            </a:pPr>
            <a:r>
              <a:rPr sz="1900" spc="0" dirty="0" smtClean="0">
                <a:solidFill>
                  <a:srgbClr val="3232CC"/>
                </a:solidFill>
                <a:latin typeface="Segoe UI"/>
                <a:cs typeface="Segoe UI"/>
              </a:rPr>
              <a:t>•	</a:t>
            </a:r>
            <a:r>
              <a:rPr sz="3200" spc="0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z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302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497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65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pe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-9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 a</a:t>
            </a:r>
            <a:r>
              <a:rPr sz="3200" spc="5" dirty="0" smtClean="0">
                <a:latin typeface="Times New Roman"/>
                <a:cs typeface="Times New Roman"/>
              </a:rPr>
              <a:t>p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16" dirty="0" smtClean="0">
                <a:latin typeface="Times New Roman"/>
                <a:cs typeface="Times New Roman"/>
              </a:rPr>
              <a:t>s</a:t>
            </a:r>
            <a:r>
              <a:rPr sz="3200" spc="5" dirty="0" smtClean="0">
                <a:latin typeface="Times New Roman"/>
                <a:cs typeface="Times New Roman"/>
              </a:rPr>
              <a:t>en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5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ao</a:t>
            </a:r>
            <a:r>
              <a:rPr sz="3200" spc="568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14" dirty="0" smtClean="0">
                <a:latin typeface="Times New Roman"/>
                <a:cs typeface="Times New Roman"/>
              </a:rPr>
              <a:t>m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p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5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16" dirty="0" smtClean="0">
                <a:latin typeface="Times New Roman"/>
                <a:cs typeface="Times New Roman"/>
              </a:rPr>
              <a:t>s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42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 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14" dirty="0" smtClean="0">
                <a:latin typeface="Times New Roman"/>
                <a:cs typeface="Times New Roman"/>
              </a:rPr>
              <a:t>s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1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!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688083" y="1581098"/>
            <a:ext cx="5050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60404" y="1581098"/>
            <a:ext cx="154959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16933" y="2726975"/>
            <a:ext cx="8067426" cy="8696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606" indent="-342906">
              <a:lnSpc>
                <a:spcPts val="3440"/>
              </a:lnSpc>
              <a:spcBef>
                <a:spcPts val="172"/>
              </a:spcBef>
              <a:tabLst>
                <a:tab pos="355600" algn="l"/>
              </a:tabLst>
            </a:pPr>
            <a:r>
              <a:rPr sz="1900" spc="0" dirty="0" smtClean="0">
                <a:solidFill>
                  <a:srgbClr val="3232CC"/>
                </a:solidFill>
                <a:latin typeface="Segoe UI"/>
                <a:cs typeface="Segoe UI"/>
              </a:rPr>
              <a:t>•	</a:t>
            </a:r>
            <a:r>
              <a:rPr sz="3200" spc="-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27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229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5" dirty="0" smtClean="0">
                <a:latin typeface="Times New Roman"/>
                <a:cs typeface="Times New Roman"/>
              </a:rPr>
              <a:t>ss</a:t>
            </a:r>
            <a:r>
              <a:rPr sz="3200" spc="-16" dirty="0" smtClean="0">
                <a:latin typeface="Times New Roman"/>
                <a:cs typeface="Times New Roman"/>
              </a:rPr>
              <a:t>a</a:t>
            </a:r>
            <a:r>
              <a:rPr sz="3200" spc="5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1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foi</a:t>
            </a:r>
            <a:r>
              <a:rPr sz="3200" spc="26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vi</a:t>
            </a:r>
            <a:r>
              <a:rPr sz="3200" spc="-4" dirty="0" smtClean="0">
                <a:latin typeface="Times New Roman"/>
                <a:cs typeface="Times New Roman"/>
              </a:rPr>
              <a:t>st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32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fu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am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9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65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G</a:t>
            </a:r>
            <a:r>
              <a:rPr sz="3200" spc="4" dirty="0" smtClean="0">
                <a:latin typeface="Times New Roman"/>
                <a:cs typeface="Times New Roman"/>
              </a:rPr>
              <a:t>S</a:t>
            </a:r>
            <a:r>
              <a:rPr sz="3200" spc="-4" dirty="0" smtClean="0">
                <a:latin typeface="Times New Roman"/>
                <a:cs typeface="Times New Roman"/>
              </a:rPr>
              <a:t>’s</a:t>
            </a:r>
            <a:r>
              <a:rPr sz="3200" spc="0" dirty="0" smtClean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74138" y="3687372"/>
            <a:ext cx="8150861" cy="29535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562">
              <a:lnSpc>
                <a:spcPts val="3025"/>
              </a:lnSpc>
              <a:spcBef>
                <a:spcPts val="151"/>
              </a:spcBef>
            </a:pPr>
            <a:r>
              <a:rPr sz="15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1500" spc="389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27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AG</a:t>
            </a:r>
            <a:r>
              <a:rPr sz="2800" spc="0" dirty="0" smtClean="0">
                <a:latin typeface="Times New Roman"/>
                <a:cs typeface="Times New Roman"/>
              </a:rPr>
              <a:t>S’s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ê</a:t>
            </a:r>
            <a:r>
              <a:rPr sz="2800" spc="0" dirty="0" smtClean="0">
                <a:latin typeface="Times New Roman"/>
                <a:cs typeface="Times New Roman"/>
              </a:rPr>
              <a:t>m </a:t>
            </a:r>
            <a:r>
              <a:rPr sz="2800" spc="1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ss</a:t>
            </a:r>
            <a:r>
              <a:rPr sz="2800" spc="16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nto</a:t>
            </a:r>
            <a:r>
              <a:rPr sz="2800" spc="104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q</a:t>
            </a:r>
            <a:r>
              <a:rPr sz="2800" spc="0" dirty="0" err="1" smtClean="0">
                <a:latin typeface="Times New Roman"/>
                <a:cs typeface="Times New Roman"/>
              </a:rPr>
              <a:t>ui</a:t>
            </a:r>
            <a:r>
              <a:rPr sz="2800" spc="9" dirty="0" err="1" smtClean="0">
                <a:latin typeface="Times New Roman"/>
                <a:cs typeface="Times New Roman"/>
              </a:rPr>
              <a:t>s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lang="pt-BR" sz="2800" spc="0" dirty="0" smtClean="0">
                <a:latin typeface="Times New Roman"/>
                <a:cs typeface="Times New Roman"/>
              </a:rPr>
              <a:t> em 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uit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5" dirty="0" err="1" smtClean="0">
                <a:latin typeface="Times New Roman"/>
                <a:cs typeface="Times New Roman"/>
              </a:rPr>
              <a:t>e</a:t>
            </a:r>
            <a:r>
              <a:rPr sz="2800" spc="11" dirty="0" err="1" smtClean="0">
                <a:latin typeface="Times New Roman"/>
                <a:cs typeface="Times New Roman"/>
              </a:rPr>
              <a:t>s</a:t>
            </a:r>
            <a:r>
              <a:rPr sz="2800" spc="0" dirty="0" err="1" smtClean="0">
                <a:latin typeface="Times New Roman"/>
                <a:cs typeface="Times New Roman"/>
              </a:rPr>
              <a:t>tu</a:t>
            </a:r>
            <a:r>
              <a:rPr sz="2800" spc="5" dirty="0" err="1" smtClean="0">
                <a:latin typeface="Times New Roman"/>
                <a:cs typeface="Times New Roman"/>
              </a:rPr>
              <a:t>do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7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lang="pt-BR" sz="2800" spc="558" dirty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469899">
              <a:lnSpc>
                <a:spcPct val="95825"/>
              </a:lnSpc>
              <a:spcBef>
                <a:spcPts val="123"/>
              </a:spcBef>
            </a:pPr>
            <a:r>
              <a:rPr sz="12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200" spc="30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10" dirty="0" smtClean="0">
                <a:latin typeface="Times New Roman"/>
                <a:cs typeface="Times New Roman"/>
              </a:rPr>
              <a:t>m</a:t>
            </a:r>
            <a:r>
              <a:rPr sz="2400" spc="5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5" dirty="0" smtClean="0">
                <a:latin typeface="Times New Roman"/>
                <a:cs typeface="Times New Roman"/>
              </a:rPr>
              <a:t>en</a:t>
            </a:r>
            <a:r>
              <a:rPr sz="2400" spc="-10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85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li</a:t>
            </a:r>
            <a:r>
              <a:rPr sz="2400" spc="0" dirty="0" smtClean="0">
                <a:latin typeface="Times New Roman"/>
                <a:cs typeface="Times New Roman"/>
              </a:rPr>
              <a:t>z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37" dirty="0" smtClean="0">
                <a:latin typeface="Times New Roman"/>
                <a:cs typeface="Times New Roman"/>
              </a:rPr>
              <a:t> </a:t>
            </a:r>
            <a:r>
              <a:rPr sz="2500" spc="0" dirty="0" smtClean="0">
                <a:latin typeface="Times New Roman"/>
                <a:cs typeface="Times New Roman"/>
              </a:rPr>
              <a:t>B</a:t>
            </a:r>
            <a:r>
              <a:rPr sz="2500" spc="-4" dirty="0" smtClean="0">
                <a:latin typeface="Times New Roman"/>
                <a:cs typeface="Times New Roman"/>
              </a:rPr>
              <a:t>e</a:t>
            </a:r>
            <a:r>
              <a:rPr sz="2500" spc="4" dirty="0" smtClean="0">
                <a:latin typeface="Times New Roman"/>
                <a:cs typeface="Times New Roman"/>
              </a:rPr>
              <a:t>n</a:t>
            </a:r>
            <a:r>
              <a:rPr sz="2500" spc="-4" dirty="0" smtClean="0">
                <a:latin typeface="Times New Roman"/>
                <a:cs typeface="Times New Roman"/>
              </a:rPr>
              <a:t>ch</a:t>
            </a:r>
            <a:r>
              <a:rPr sz="2500" spc="0" dirty="0" smtClean="0">
                <a:latin typeface="Times New Roman"/>
                <a:cs typeface="Times New Roman"/>
              </a:rPr>
              <a:t>mark</a:t>
            </a:r>
            <a:r>
              <a:rPr sz="2500" spc="35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ara</a:t>
            </a:r>
            <a:r>
              <a:rPr lang="pt-BR" sz="2400" spc="0" dirty="0" smtClean="0">
                <a:latin typeface="Times New Roman"/>
                <a:cs typeface="Times New Roman"/>
              </a:rPr>
              <a:t> novos </a:t>
            </a:r>
            <a:r>
              <a:rPr sz="240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’s</a:t>
            </a:r>
            <a:endParaRPr sz="2400" dirty="0">
              <a:latin typeface="Times New Roman"/>
              <a:cs typeface="Times New Roman"/>
            </a:endParaRPr>
          </a:p>
          <a:p>
            <a:pPr marL="469899" marR="52573">
              <a:lnSpc>
                <a:spcPct val="95825"/>
              </a:lnSpc>
              <a:spcBef>
                <a:spcPts val="266"/>
              </a:spcBef>
            </a:pPr>
            <a:r>
              <a:rPr sz="12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200" spc="30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tat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9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te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ara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za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 dirty="0">
              <a:latin typeface="Times New Roman"/>
              <a:cs typeface="Times New Roman"/>
            </a:endParaRPr>
          </a:p>
          <a:p>
            <a:pPr marL="698490" marR="16445" indent="-228590">
              <a:lnSpc>
                <a:spcPts val="2759"/>
              </a:lnSpc>
              <a:spcBef>
                <a:spcPts val="549"/>
              </a:spcBef>
            </a:pPr>
            <a:r>
              <a:rPr sz="12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200" spc="30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arr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du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pl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ta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375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es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5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olu</a:t>
            </a:r>
            <a:r>
              <a:rPr sz="2400" spc="-4" dirty="0" smtClean="0">
                <a:latin typeface="Times New Roman"/>
                <a:cs typeface="Times New Roman"/>
              </a:rPr>
              <a:t>ç</a:t>
            </a:r>
            <a:r>
              <a:rPr sz="2400" spc="4" dirty="0" smtClean="0">
                <a:latin typeface="Times New Roman"/>
                <a:cs typeface="Times New Roman"/>
              </a:rPr>
              <a:t>õ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 </a:t>
            </a:r>
            <a:endParaRPr sz="2400" dirty="0">
              <a:latin typeface="Times New Roman"/>
              <a:cs typeface="Times New Roman"/>
            </a:endParaRPr>
          </a:p>
          <a:p>
            <a:pPr marL="698490" marR="16445">
              <a:lnSpc>
                <a:spcPts val="2759"/>
              </a:lnSpc>
            </a:pPr>
            <a:r>
              <a:rPr lang="pt-BR" sz="2400" spc="4" dirty="0" smtClean="0">
                <a:latin typeface="Times New Roman"/>
                <a:cs typeface="Times New Roman"/>
              </a:rPr>
              <a:t>(espaço </a:t>
            </a:r>
            <a:r>
              <a:rPr sz="2400" spc="4" dirty="0" err="1" smtClean="0">
                <a:latin typeface="Times New Roman"/>
                <a:cs typeface="Times New Roman"/>
              </a:rPr>
              <a:t>g</a:t>
            </a:r>
            <a:r>
              <a:rPr sz="2400" spc="-4" dirty="0" err="1" smtClean="0">
                <a:latin typeface="Times New Roman"/>
                <a:cs typeface="Times New Roman"/>
              </a:rPr>
              <a:t>en</a:t>
            </a:r>
            <a:r>
              <a:rPr sz="2400" spc="4" dirty="0" err="1" smtClean="0">
                <a:latin typeface="Times New Roman"/>
                <a:cs typeface="Times New Roman"/>
              </a:rPr>
              <a:t>ó</a:t>
            </a:r>
            <a:r>
              <a:rPr sz="2400" spc="0" dirty="0" err="1" smtClean="0">
                <a:latin typeface="Times New Roman"/>
                <a:cs typeface="Times New Roman"/>
              </a:rPr>
              <a:t>t</a:t>
            </a:r>
            <a:r>
              <a:rPr sz="2400" spc="-4" dirty="0" err="1" smtClean="0">
                <a:latin typeface="Times New Roman"/>
                <a:cs typeface="Times New Roman"/>
              </a:rPr>
              <a:t>i</a:t>
            </a:r>
            <a:r>
              <a:rPr sz="2400" spc="4" dirty="0" err="1" smtClean="0">
                <a:latin typeface="Times New Roman"/>
                <a:cs typeface="Times New Roman"/>
              </a:rPr>
              <a:t>po</a:t>
            </a:r>
            <a:r>
              <a:rPr sz="2400" spc="0" dirty="0" smtClean="0">
                <a:latin typeface="Times New Roman"/>
                <a:cs typeface="Times New Roman"/>
              </a:rPr>
              <a:t>) </a:t>
            </a:r>
            <a:r>
              <a:rPr sz="2400" spc="-5" dirty="0" err="1" smtClean="0">
                <a:latin typeface="Times New Roman"/>
                <a:cs typeface="Times New Roman"/>
              </a:rPr>
              <a:t>c</a:t>
            </a:r>
            <a:r>
              <a:rPr sz="2400" spc="5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5" dirty="0" err="1" smtClean="0">
                <a:latin typeface="Times New Roman"/>
                <a:cs typeface="Times New Roman"/>
              </a:rPr>
              <a:t>p</a:t>
            </a:r>
            <a:r>
              <a:rPr sz="2400" spc="-16" dirty="0" err="1" smtClean="0">
                <a:latin typeface="Times New Roman"/>
                <a:cs typeface="Times New Roman"/>
              </a:rPr>
              <a:t>r</a:t>
            </a:r>
            <a:r>
              <a:rPr sz="2400" spc="5" dirty="0" err="1" smtClean="0">
                <a:latin typeface="Times New Roman"/>
                <a:cs typeface="Times New Roman"/>
              </a:rPr>
              <a:t>ov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-5" dirty="0" err="1" smtClean="0">
                <a:latin typeface="Times New Roman"/>
                <a:cs typeface="Times New Roman"/>
              </a:rPr>
              <a:t>d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22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4" dirty="0" smtClean="0">
                <a:latin typeface="Times New Roman"/>
                <a:cs typeface="Times New Roman"/>
              </a:rPr>
              <a:t>el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6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16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16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ma</a:t>
            </a:r>
            <a:r>
              <a:rPr sz="2400" spc="152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 </a:t>
            </a:r>
            <a:r>
              <a:rPr sz="2400" spc="-4" dirty="0" err="1" smtClean="0">
                <a:latin typeface="Times New Roman"/>
                <a:cs typeface="Times New Roman"/>
              </a:rPr>
              <a:t>Es</a:t>
            </a:r>
            <a:r>
              <a:rPr sz="2400" spc="4" dirty="0" err="1" smtClean="0">
                <a:latin typeface="Times New Roman"/>
                <a:cs typeface="Times New Roman"/>
              </a:rPr>
              <a:t>qu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mas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688083" y="1581098"/>
            <a:ext cx="443937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Li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28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895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AG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S’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16932" y="2528315"/>
            <a:ext cx="6245867" cy="419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17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700" spc="57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27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AG</a:t>
            </a:r>
            <a:r>
              <a:rPr sz="2800" spc="0" dirty="0" smtClean="0">
                <a:latin typeface="Times New Roman"/>
                <a:cs typeface="Times New Roman"/>
              </a:rPr>
              <a:t>S’s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ê</a:t>
            </a:r>
            <a:r>
              <a:rPr sz="2800" spc="0" dirty="0" smtClean="0">
                <a:latin typeface="Times New Roman"/>
                <a:cs typeface="Times New Roman"/>
              </a:rPr>
              <a:t>m </a:t>
            </a:r>
            <a:r>
              <a:rPr sz="2800" spc="10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uit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lang="pt-BR" sz="2800" spc="9" dirty="0" smtClean="0">
                <a:latin typeface="Times New Roman"/>
                <a:cs typeface="Times New Roman"/>
              </a:rPr>
              <a:t>limitações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60650" y="3022602"/>
            <a:ext cx="8092949" cy="38353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39" marR="42064">
              <a:lnSpc>
                <a:spcPts val="261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26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1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ep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ese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ta</a:t>
            </a:r>
            <a:r>
              <a:rPr sz="2400" spc="-5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r>
              <a:rPr sz="2400" spc="11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tr</a:t>
            </a:r>
            <a:r>
              <a:rPr sz="2400" spc="4" dirty="0" smtClean="0">
                <a:latin typeface="Times New Roman"/>
                <a:cs typeface="Times New Roman"/>
              </a:rPr>
              <a:t>in</a:t>
            </a:r>
            <a:r>
              <a:rPr sz="2400" spc="0" dirty="0" smtClean="0">
                <a:latin typeface="Times New Roman"/>
                <a:cs typeface="Times New Roman"/>
              </a:rPr>
              <a:t>g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B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9" dirty="0" smtClean="0">
                <a:latin typeface="Times New Roman"/>
                <a:cs typeface="Times New Roman"/>
              </a:rPr>
              <a:t>á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a)</a:t>
            </a:r>
            <a:r>
              <a:rPr sz="2400" spc="16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341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ui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tr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14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iv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endParaRPr sz="2400" dirty="0">
              <a:latin typeface="Times New Roman"/>
              <a:cs typeface="Times New Roman"/>
            </a:endParaRPr>
          </a:p>
          <a:p>
            <a:pPr marL="12700" marR="235717">
              <a:lnSpc>
                <a:spcPct val="100041"/>
              </a:lnSpc>
              <a:spcBef>
                <a:spcPts val="553"/>
              </a:spcBef>
            </a:pP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97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op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-5" dirty="0" smtClean="0">
                <a:latin typeface="Times New Roman"/>
                <a:cs typeface="Times New Roman"/>
              </a:rPr>
              <a:t>d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16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8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Cr</a:t>
            </a:r>
            <a:r>
              <a:rPr sz="2400" spc="-5" dirty="0" smtClean="0">
                <a:latin typeface="Times New Roman"/>
                <a:cs typeface="Times New Roman"/>
              </a:rPr>
              <a:t>u</a:t>
            </a:r>
            <a:r>
              <a:rPr sz="2400" spc="-10" dirty="0" smtClean="0">
                <a:latin typeface="Times New Roman"/>
                <a:cs typeface="Times New Roman"/>
              </a:rPr>
              <a:t>z</a:t>
            </a:r>
            <a:r>
              <a:rPr sz="2400" spc="0" dirty="0" smtClean="0">
                <a:latin typeface="Times New Roman"/>
                <a:cs typeface="Times New Roman"/>
              </a:rPr>
              <a:t>am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to</a:t>
            </a:r>
            <a:r>
              <a:rPr sz="2400" spc="21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331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4" dirty="0" err="1" smtClean="0">
                <a:latin typeface="Times New Roman"/>
                <a:cs typeface="Times New Roman"/>
              </a:rPr>
              <a:t>u</a:t>
            </a:r>
            <a:r>
              <a:rPr sz="2400" spc="0" dirty="0" err="1" smtClean="0">
                <a:latin typeface="Times New Roman"/>
                <a:cs typeface="Times New Roman"/>
              </a:rPr>
              <a:t>ta</a:t>
            </a:r>
            <a:r>
              <a:rPr sz="2400" spc="-4" dirty="0" err="1" smtClean="0">
                <a:latin typeface="Times New Roman"/>
                <a:cs typeface="Times New Roman"/>
              </a:rPr>
              <a:t>ç</a:t>
            </a:r>
            <a:r>
              <a:rPr sz="2400" spc="0" dirty="0" err="1" smtClean="0">
                <a:latin typeface="Times New Roman"/>
                <a:cs typeface="Times New Roman"/>
              </a:rPr>
              <a:t>ão</a:t>
            </a:r>
            <a:r>
              <a:rPr sz="2400" spc="47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r>
              <a:rPr sz="2400" spc="578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as 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pli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do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ara</a:t>
            </a:r>
            <a:r>
              <a:rPr sz="2400" spc="126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u</a:t>
            </a:r>
            <a:r>
              <a:rPr sz="2400" spc="0" dirty="0" err="1" smtClean="0">
                <a:latin typeface="Times New Roman"/>
                <a:cs typeface="Times New Roman"/>
              </a:rPr>
              <a:t>ma</a:t>
            </a:r>
            <a:r>
              <a:rPr sz="2400" spc="32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in</a:t>
            </a:r>
            <a:r>
              <a:rPr sz="2400" spc="0" dirty="0" smtClean="0">
                <a:latin typeface="Times New Roman"/>
                <a:cs typeface="Times New Roman"/>
              </a:rPr>
              <a:t>g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B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ár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34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esen</a:t>
            </a:r>
            <a:r>
              <a:rPr sz="2400" spc="0" dirty="0" smtClean="0">
                <a:latin typeface="Times New Roman"/>
                <a:cs typeface="Times New Roman"/>
              </a:rPr>
              <a:t>ta</a:t>
            </a:r>
            <a:r>
              <a:rPr sz="2400" spc="-5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r>
              <a:rPr sz="2400" spc="11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4" dirty="0" smtClean="0">
                <a:latin typeface="Times New Roman"/>
                <a:cs typeface="Times New Roman"/>
              </a:rPr>
              <a:t>in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97741"/>
              </a:lnSpc>
              <a:spcBef>
                <a:spcPts val="567"/>
              </a:spcBef>
            </a:pPr>
            <a:endParaRPr lang="pt-BR" sz="2400" spc="0" dirty="0" smtClean="0">
              <a:latin typeface="Times New Roman"/>
              <a:cs typeface="Times New Roman"/>
            </a:endParaRPr>
          </a:p>
          <a:p>
            <a:pPr marL="12700">
              <a:lnSpc>
                <a:spcPct val="97741"/>
              </a:lnSpc>
              <a:spcBef>
                <a:spcPts val="567"/>
              </a:spcBef>
            </a:pP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12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-4" dirty="0" err="1" smtClean="0">
                <a:latin typeface="Times New Roman"/>
                <a:cs typeface="Times New Roman"/>
              </a:rPr>
              <a:t>ec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ni</a:t>
            </a:r>
            <a:r>
              <a:rPr sz="2400" spc="-4" dirty="0" err="1" smtClean="0">
                <a:latin typeface="Times New Roman"/>
                <a:cs typeface="Times New Roman"/>
              </a:rPr>
              <a:t>s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se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-4" dirty="0" err="1" smtClean="0">
                <a:latin typeface="Times New Roman"/>
                <a:cs typeface="Times New Roman"/>
              </a:rPr>
              <a:t>eç</a:t>
            </a:r>
            <a:r>
              <a:rPr sz="2400" spc="0" dirty="0" err="1" smtClean="0">
                <a:latin typeface="Times New Roman"/>
                <a:cs typeface="Times New Roman"/>
              </a:rPr>
              <a:t>ão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lang="pt-BR" sz="2400" dirty="0">
                <a:latin typeface="Times New Roman"/>
                <a:cs typeface="Times New Roman"/>
              </a:rPr>
              <a:t>é</a:t>
            </a:r>
            <a:r>
              <a:rPr sz="2400" spc="341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se</a:t>
            </a:r>
            <a:r>
              <a:rPr sz="2400" spc="4" dirty="0" err="1" smtClean="0">
                <a:latin typeface="Times New Roman"/>
                <a:cs typeface="Times New Roman"/>
              </a:rPr>
              <a:t>n</a:t>
            </a:r>
            <a:r>
              <a:rPr sz="2400" spc="-4" dirty="0" err="1" smtClean="0">
                <a:latin typeface="Times New Roman"/>
                <a:cs typeface="Times New Roman"/>
              </a:rPr>
              <a:t>s</a:t>
            </a:r>
            <a:r>
              <a:rPr sz="2400" spc="4" dirty="0" err="1" smtClean="0">
                <a:latin typeface="Times New Roman"/>
                <a:cs typeface="Times New Roman"/>
              </a:rPr>
              <a:t>ív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l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lang="pt-BR" sz="2400" spc="0" dirty="0" smtClean="0">
                <a:latin typeface="Times New Roman"/>
                <a:cs typeface="Times New Roman"/>
              </a:rPr>
              <a:t>à</a:t>
            </a:r>
            <a:r>
              <a:rPr sz="2400" spc="35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g</a:t>
            </a:r>
            <a:r>
              <a:rPr sz="2400" spc="-4" dirty="0" smtClean="0">
                <a:latin typeface="Times New Roman"/>
                <a:cs typeface="Times New Roman"/>
              </a:rPr>
              <a:t>ê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ã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o</a:t>
            </a:r>
            <a:r>
              <a:rPr sz="2400" spc="5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en</a:t>
            </a:r>
            <a:r>
              <a:rPr sz="2400" spc="5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38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in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z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3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500" spc="4" dirty="0" smtClean="0">
                <a:latin typeface="Times New Roman"/>
                <a:cs typeface="Times New Roman"/>
              </a:rPr>
              <a:t>f</a:t>
            </a:r>
            <a:r>
              <a:rPr sz="2500" spc="-4" dirty="0" smtClean="0">
                <a:latin typeface="Times New Roman"/>
                <a:cs typeface="Times New Roman"/>
              </a:rPr>
              <a:t>i</a:t>
            </a:r>
            <a:r>
              <a:rPr sz="2500" spc="0" dirty="0" smtClean="0">
                <a:latin typeface="Times New Roman"/>
                <a:cs typeface="Times New Roman"/>
              </a:rPr>
              <a:t>t</a:t>
            </a:r>
            <a:r>
              <a:rPr sz="2500" spc="4" dirty="0" smtClean="0">
                <a:latin typeface="Times New Roman"/>
                <a:cs typeface="Times New Roman"/>
              </a:rPr>
              <a:t>n</a:t>
            </a:r>
            <a:r>
              <a:rPr sz="2500" spc="-14" dirty="0" smtClean="0">
                <a:latin typeface="Times New Roman"/>
                <a:cs typeface="Times New Roman"/>
              </a:rPr>
              <a:t>e</a:t>
            </a:r>
            <a:r>
              <a:rPr sz="2500" spc="-4" dirty="0" smtClean="0">
                <a:latin typeface="Times New Roman"/>
                <a:cs typeface="Times New Roman"/>
              </a:rPr>
              <a:t>s</a:t>
            </a:r>
            <a:r>
              <a:rPr sz="2500" spc="0" dirty="0" smtClean="0">
                <a:latin typeface="Times New Roman"/>
                <a:cs typeface="Times New Roman"/>
              </a:rPr>
              <a:t>s</a:t>
            </a:r>
            <a:r>
              <a:rPr sz="2500" spc="12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ui</a:t>
            </a:r>
            <a:r>
              <a:rPr sz="2400" spc="0" dirty="0" smtClean="0">
                <a:latin typeface="Times New Roman"/>
                <a:cs typeface="Times New Roman"/>
              </a:rPr>
              <a:t>to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ó</a:t>
            </a:r>
            <a:r>
              <a:rPr sz="2400" spc="-14" dirty="0" smtClean="0">
                <a:latin typeface="Times New Roman"/>
                <a:cs typeface="Times New Roman"/>
              </a:rPr>
              <a:t>x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12700" marR="470864">
              <a:lnSpc>
                <a:spcPct val="99754"/>
              </a:lnSpc>
              <a:spcBef>
                <a:spcPts val="643"/>
              </a:spcBef>
            </a:pPr>
            <a:endParaRPr lang="pt-BR" sz="2400" spc="0" dirty="0" smtClean="0">
              <a:latin typeface="Times New Roman"/>
              <a:cs typeface="Times New Roman"/>
            </a:endParaRPr>
          </a:p>
          <a:p>
            <a:pPr marL="12700" marR="470864">
              <a:lnSpc>
                <a:spcPct val="99754"/>
              </a:lnSpc>
              <a:spcBef>
                <a:spcPts val="643"/>
              </a:spcBef>
            </a:pP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12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m</a:t>
            </a:r>
            <a:r>
              <a:rPr sz="2400" spc="4" dirty="0" smtClean="0">
                <a:latin typeface="Times New Roman"/>
                <a:cs typeface="Times New Roman"/>
              </a:rPr>
              <a:t>od</a:t>
            </a:r>
            <a:r>
              <a:rPr sz="2400" spc="-4" dirty="0" smtClean="0">
                <a:latin typeface="Times New Roman"/>
                <a:cs typeface="Times New Roman"/>
              </a:rPr>
              <a:t>el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g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-5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r>
              <a:rPr sz="2400" spc="8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7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po</a:t>
            </a:r>
            <a:r>
              <a:rPr sz="2400" spc="4" dirty="0" smtClean="0">
                <a:latin typeface="Times New Roman"/>
                <a:cs typeface="Times New Roman"/>
              </a:rPr>
              <a:t>pul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14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p</a:t>
            </a:r>
            <a:r>
              <a:rPr sz="2400" spc="-4" dirty="0" err="1" smtClean="0">
                <a:latin typeface="Times New Roman"/>
                <a:cs typeface="Times New Roman"/>
              </a:rPr>
              <a:t>o</a:t>
            </a:r>
            <a:r>
              <a:rPr sz="2400" spc="4" dirty="0" err="1" smtClean="0">
                <a:latin typeface="Times New Roman"/>
                <a:cs typeface="Times New Roman"/>
              </a:rPr>
              <a:t>d</a:t>
            </a:r>
            <a:r>
              <a:rPr sz="2400" spc="0" dirty="0" err="1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se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lang="pt-BR" sz="2400" spc="4" dirty="0" smtClean="0">
                <a:latin typeface="Times New Roman"/>
                <a:cs typeface="Times New Roman"/>
              </a:rPr>
              <a:t>melhorado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3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g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ni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mo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se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eç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ob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viv</a:t>
            </a:r>
            <a:r>
              <a:rPr sz="2400" spc="-4" dirty="0" smtClean="0">
                <a:latin typeface="Times New Roman"/>
                <a:cs typeface="Times New Roman"/>
              </a:rPr>
              <a:t>ênc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74139" y="3048000"/>
            <a:ext cx="172970" cy="189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75"/>
              </a:lnSpc>
              <a:spcBef>
                <a:spcPts val="73"/>
              </a:spcBef>
            </a:pPr>
            <a:r>
              <a:rPr sz="1950" spc="0" baseline="1927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endParaRPr sz="1300">
              <a:latin typeface="Segoe UI"/>
              <a:cs typeface="Segoe U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74139" y="3505200"/>
            <a:ext cx="172970" cy="189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75"/>
              </a:lnSpc>
              <a:spcBef>
                <a:spcPts val="73"/>
              </a:spcBef>
            </a:pPr>
            <a:r>
              <a:rPr sz="1950" spc="0" baseline="1927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endParaRPr sz="1300" dirty="0">
              <a:latin typeface="Segoe UI"/>
              <a:cs typeface="Segoe U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74139" y="4782603"/>
            <a:ext cx="172970" cy="189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75"/>
              </a:lnSpc>
              <a:spcBef>
                <a:spcPts val="73"/>
              </a:spcBef>
            </a:pPr>
            <a:r>
              <a:rPr sz="1950" spc="0" baseline="1927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endParaRPr sz="1300">
              <a:latin typeface="Segoe UI"/>
              <a:cs typeface="Segoe U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74139" y="5951511"/>
            <a:ext cx="172970" cy="189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75"/>
              </a:lnSpc>
              <a:spcBef>
                <a:spcPts val="73"/>
              </a:spcBef>
            </a:pPr>
            <a:r>
              <a:rPr sz="1950" spc="0" baseline="1927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endParaRPr sz="1300">
              <a:latin typeface="Segoe UI"/>
              <a:cs typeface="Segoe U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113279" y="910538"/>
            <a:ext cx="296021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Op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era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ore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38369" y="910538"/>
            <a:ext cx="7132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917356" y="910538"/>
            <a:ext cx="306468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45989" y="1581098"/>
            <a:ext cx="300438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2" y="2534951"/>
            <a:ext cx="9293867" cy="45997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2563" indent="-182563" algn="just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900" spc="33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000" spc="0" dirty="0" smtClean="0">
                <a:latin typeface="Times New Roman"/>
                <a:cs typeface="Times New Roman"/>
              </a:rPr>
              <a:t>O</a:t>
            </a:r>
            <a:r>
              <a:rPr sz="3000" spc="153" dirty="0" smtClean="0">
                <a:latin typeface="Times New Roman"/>
                <a:cs typeface="Times New Roman"/>
              </a:rPr>
              <a:t> </a:t>
            </a:r>
            <a:r>
              <a:rPr sz="3000" spc="5" dirty="0" smtClean="0">
                <a:latin typeface="Times New Roman"/>
                <a:cs typeface="Times New Roman"/>
              </a:rPr>
              <a:t>de</a:t>
            </a:r>
            <a:r>
              <a:rPr sz="3000" spc="-5" dirty="0" smtClean="0">
                <a:latin typeface="Times New Roman"/>
                <a:cs typeface="Times New Roman"/>
              </a:rPr>
              <a:t>s</a:t>
            </a:r>
            <a:r>
              <a:rPr sz="3000" spc="-11" dirty="0" smtClean="0">
                <a:latin typeface="Times New Roman"/>
                <a:cs typeface="Times New Roman"/>
              </a:rPr>
              <a:t>e</a:t>
            </a:r>
            <a:r>
              <a:rPr sz="3000" spc="0" dirty="0" smtClean="0">
                <a:latin typeface="Times New Roman"/>
                <a:cs typeface="Times New Roman"/>
              </a:rPr>
              <a:t>m</a:t>
            </a:r>
            <a:r>
              <a:rPr sz="3000" spc="5" dirty="0" smtClean="0">
                <a:latin typeface="Times New Roman"/>
                <a:cs typeface="Times New Roman"/>
              </a:rPr>
              <a:t>penh</a:t>
            </a:r>
            <a:r>
              <a:rPr sz="3000" spc="0" dirty="0" smtClean="0">
                <a:latin typeface="Times New Roman"/>
                <a:cs typeface="Times New Roman"/>
              </a:rPr>
              <a:t>o</a:t>
            </a:r>
            <a:r>
              <a:rPr sz="3000" spc="107" dirty="0" smtClean="0">
                <a:latin typeface="Times New Roman"/>
                <a:cs typeface="Times New Roman"/>
              </a:rPr>
              <a:t> </a:t>
            </a:r>
            <a:r>
              <a:rPr sz="3000" spc="4" dirty="0" smtClean="0">
                <a:latin typeface="Times New Roman"/>
                <a:cs typeface="Times New Roman"/>
              </a:rPr>
              <a:t>d</a:t>
            </a:r>
            <a:r>
              <a:rPr sz="3000" spc="0" dirty="0" smtClean="0">
                <a:latin typeface="Times New Roman"/>
                <a:cs typeface="Times New Roman"/>
              </a:rPr>
              <a:t>o</a:t>
            </a:r>
            <a:r>
              <a:rPr sz="3000" spc="487" dirty="0" smtClean="0">
                <a:latin typeface="Times New Roman"/>
                <a:cs typeface="Times New Roman"/>
              </a:rPr>
              <a:t> </a:t>
            </a:r>
            <a:r>
              <a:rPr sz="3000" spc="0" dirty="0" smtClean="0">
                <a:latin typeface="Times New Roman"/>
                <a:cs typeface="Times New Roman"/>
              </a:rPr>
              <a:t>o</a:t>
            </a:r>
            <a:r>
              <a:rPr sz="3000" spc="5" dirty="0" smtClean="0">
                <a:latin typeface="Times New Roman"/>
                <a:cs typeface="Times New Roman"/>
              </a:rPr>
              <a:t>pe</a:t>
            </a:r>
            <a:r>
              <a:rPr sz="3000" spc="-5" dirty="0" smtClean="0">
                <a:latin typeface="Times New Roman"/>
                <a:cs typeface="Times New Roman"/>
              </a:rPr>
              <a:t>r</a:t>
            </a:r>
            <a:r>
              <a:rPr sz="3000" spc="0" dirty="0" smtClean="0">
                <a:latin typeface="Times New Roman"/>
                <a:cs typeface="Times New Roman"/>
              </a:rPr>
              <a:t>a</a:t>
            </a:r>
            <a:r>
              <a:rPr sz="3000" spc="5" dirty="0" smtClean="0">
                <a:latin typeface="Times New Roman"/>
                <a:cs typeface="Times New Roman"/>
              </a:rPr>
              <a:t>d</a:t>
            </a:r>
            <a:r>
              <a:rPr sz="3000" spc="0" dirty="0" smtClean="0">
                <a:latin typeface="Times New Roman"/>
                <a:cs typeface="Times New Roman"/>
              </a:rPr>
              <a:t>or</a:t>
            </a:r>
            <a:r>
              <a:rPr sz="3000" spc="112" dirty="0" smtClean="0">
                <a:latin typeface="Times New Roman"/>
                <a:cs typeface="Times New Roman"/>
              </a:rPr>
              <a:t> </a:t>
            </a:r>
            <a:r>
              <a:rPr sz="3000" spc="4" dirty="0" smtClean="0">
                <a:latin typeface="Times New Roman"/>
                <a:cs typeface="Times New Roman"/>
              </a:rPr>
              <a:t>d</a:t>
            </a:r>
            <a:r>
              <a:rPr sz="3000" spc="0" dirty="0" smtClean="0">
                <a:latin typeface="Times New Roman"/>
                <a:cs typeface="Times New Roman"/>
              </a:rPr>
              <a:t>e</a:t>
            </a:r>
            <a:r>
              <a:rPr sz="3000" spc="595" dirty="0" smtClean="0">
                <a:latin typeface="Times New Roman"/>
                <a:cs typeface="Times New Roman"/>
              </a:rPr>
              <a:t> </a:t>
            </a:r>
            <a:r>
              <a:rPr sz="3000" spc="-4" dirty="0" err="1" smtClean="0">
                <a:latin typeface="Times New Roman"/>
                <a:cs typeface="Times New Roman"/>
              </a:rPr>
              <a:t>C</a:t>
            </a:r>
            <a:r>
              <a:rPr sz="3000" spc="4" dirty="0" err="1" smtClean="0">
                <a:latin typeface="Times New Roman"/>
                <a:cs typeface="Times New Roman"/>
              </a:rPr>
              <a:t>r</a:t>
            </a:r>
            <a:r>
              <a:rPr sz="3000" spc="0" dirty="0" err="1" smtClean="0">
                <a:latin typeface="Times New Roman"/>
                <a:cs typeface="Times New Roman"/>
              </a:rPr>
              <a:t>u</a:t>
            </a:r>
            <a:r>
              <a:rPr sz="3000" spc="-4" dirty="0" err="1" smtClean="0">
                <a:latin typeface="Times New Roman"/>
                <a:cs typeface="Times New Roman"/>
              </a:rPr>
              <a:t>z</a:t>
            </a:r>
            <a:r>
              <a:rPr sz="3000" spc="4" dirty="0" err="1" smtClean="0">
                <a:latin typeface="Times New Roman"/>
                <a:cs typeface="Times New Roman"/>
              </a:rPr>
              <a:t>a</a:t>
            </a:r>
            <a:r>
              <a:rPr sz="3000" spc="-4" dirty="0" err="1" smtClean="0">
                <a:latin typeface="Times New Roman"/>
                <a:cs typeface="Times New Roman"/>
              </a:rPr>
              <a:t>m</a:t>
            </a:r>
            <a:r>
              <a:rPr sz="3000" spc="4" dirty="0" err="1" smtClean="0">
                <a:latin typeface="Times New Roman"/>
                <a:cs typeface="Times New Roman"/>
              </a:rPr>
              <a:t>e</a:t>
            </a:r>
            <a:r>
              <a:rPr sz="3000" spc="0" dirty="0" err="1" smtClean="0">
                <a:latin typeface="Times New Roman"/>
                <a:cs typeface="Times New Roman"/>
              </a:rPr>
              <a:t>n</a:t>
            </a:r>
            <a:r>
              <a:rPr sz="3000" spc="-9" dirty="0" err="1" smtClean="0">
                <a:latin typeface="Times New Roman"/>
                <a:cs typeface="Times New Roman"/>
              </a:rPr>
              <a:t>t</a:t>
            </a:r>
            <a:r>
              <a:rPr sz="3000" spc="0" dirty="0" err="1" smtClean="0">
                <a:latin typeface="Times New Roman"/>
                <a:cs typeface="Times New Roman"/>
              </a:rPr>
              <a:t>o</a:t>
            </a:r>
            <a:r>
              <a:rPr lang="pt-BR" sz="3000" spc="0" dirty="0" smtClean="0">
                <a:latin typeface="Times New Roman"/>
                <a:cs typeface="Times New Roman"/>
              </a:rPr>
              <a:t> </a:t>
            </a:r>
            <a:r>
              <a:rPr sz="3000" spc="4" dirty="0" smtClean="0">
                <a:latin typeface="Times New Roman"/>
                <a:cs typeface="Times New Roman"/>
              </a:rPr>
              <a:t>d</a:t>
            </a:r>
            <a:r>
              <a:rPr sz="3000" spc="0" dirty="0" smtClean="0">
                <a:latin typeface="Times New Roman"/>
                <a:cs typeface="Times New Roman"/>
              </a:rPr>
              <a:t>e</a:t>
            </a:r>
            <a:r>
              <a:rPr sz="3000" spc="615" dirty="0" smtClean="0">
                <a:latin typeface="Times New Roman"/>
                <a:cs typeface="Times New Roman"/>
              </a:rPr>
              <a:t> </a:t>
            </a:r>
            <a:r>
              <a:rPr sz="3000" spc="0" dirty="0" smtClean="0">
                <a:latin typeface="Times New Roman"/>
                <a:cs typeface="Times New Roman"/>
              </a:rPr>
              <a:t>1-</a:t>
            </a:r>
            <a:r>
              <a:rPr sz="3000" spc="-6" dirty="0" smtClean="0">
                <a:latin typeface="Times New Roman"/>
                <a:cs typeface="Times New Roman"/>
              </a:rPr>
              <a:t>P</a:t>
            </a:r>
            <a:r>
              <a:rPr sz="3000" spc="-12" dirty="0" smtClean="0">
                <a:latin typeface="Times New Roman"/>
                <a:cs typeface="Times New Roman"/>
              </a:rPr>
              <a:t>o</a:t>
            </a:r>
            <a:r>
              <a:rPr sz="3000" spc="0" dirty="0" smtClean="0">
                <a:latin typeface="Times New Roman"/>
                <a:cs typeface="Times New Roman"/>
              </a:rPr>
              <a:t>nto</a:t>
            </a:r>
            <a:r>
              <a:rPr sz="3000" spc="-4" dirty="0" smtClean="0">
                <a:latin typeface="Times New Roman"/>
                <a:cs typeface="Times New Roman"/>
              </a:rPr>
              <a:t> </a:t>
            </a:r>
            <a:r>
              <a:rPr sz="3000" spc="-5" dirty="0" smtClean="0">
                <a:latin typeface="Times New Roman"/>
                <a:cs typeface="Times New Roman"/>
              </a:rPr>
              <a:t>d</a:t>
            </a:r>
            <a:r>
              <a:rPr sz="3000" spc="5" dirty="0" smtClean="0">
                <a:latin typeface="Times New Roman"/>
                <a:cs typeface="Times New Roman"/>
              </a:rPr>
              <a:t>e</a:t>
            </a:r>
            <a:r>
              <a:rPr sz="3000" spc="-5" dirty="0" smtClean="0">
                <a:latin typeface="Times New Roman"/>
                <a:cs typeface="Times New Roman"/>
              </a:rPr>
              <a:t>p</a:t>
            </a:r>
            <a:r>
              <a:rPr sz="3000" spc="5" dirty="0" smtClean="0">
                <a:latin typeface="Times New Roman"/>
                <a:cs typeface="Times New Roman"/>
              </a:rPr>
              <a:t>end</a:t>
            </a:r>
            <a:r>
              <a:rPr sz="3000" spc="0" dirty="0" smtClean="0">
                <a:latin typeface="Times New Roman"/>
                <a:cs typeface="Times New Roman"/>
              </a:rPr>
              <a:t>e</a:t>
            </a:r>
            <a:r>
              <a:rPr sz="3000" spc="131" dirty="0" smtClean="0">
                <a:latin typeface="Times New Roman"/>
                <a:cs typeface="Times New Roman"/>
              </a:rPr>
              <a:t> </a:t>
            </a:r>
            <a:r>
              <a:rPr sz="3000" spc="4" dirty="0" smtClean="0">
                <a:latin typeface="Times New Roman"/>
                <a:cs typeface="Times New Roman"/>
              </a:rPr>
              <a:t>d</a:t>
            </a:r>
            <a:r>
              <a:rPr sz="3000" spc="0" dirty="0" smtClean="0">
                <a:latin typeface="Times New Roman"/>
                <a:cs typeface="Times New Roman"/>
              </a:rPr>
              <a:t>a</a:t>
            </a:r>
            <a:r>
              <a:rPr sz="3000" spc="600" dirty="0" smtClean="0">
                <a:latin typeface="Times New Roman"/>
                <a:cs typeface="Times New Roman"/>
              </a:rPr>
              <a:t> </a:t>
            </a:r>
            <a:r>
              <a:rPr sz="3000" spc="0" dirty="0" err="1" smtClean="0">
                <a:latin typeface="Times New Roman"/>
                <a:cs typeface="Times New Roman"/>
              </a:rPr>
              <a:t>o</a:t>
            </a:r>
            <a:r>
              <a:rPr sz="3000" spc="-4" dirty="0" err="1" smtClean="0">
                <a:latin typeface="Times New Roman"/>
                <a:cs typeface="Times New Roman"/>
              </a:rPr>
              <a:t>r</a:t>
            </a:r>
            <a:r>
              <a:rPr sz="3000" spc="4" dirty="0" err="1" smtClean="0">
                <a:latin typeface="Times New Roman"/>
                <a:cs typeface="Times New Roman"/>
              </a:rPr>
              <a:t>de</a:t>
            </a:r>
            <a:r>
              <a:rPr sz="3000" spc="0" dirty="0" err="1" smtClean="0">
                <a:latin typeface="Times New Roman"/>
                <a:cs typeface="Times New Roman"/>
              </a:rPr>
              <a:t>m</a:t>
            </a:r>
            <a:r>
              <a:rPr sz="3000" spc="222" dirty="0" smtClean="0">
                <a:latin typeface="Times New Roman"/>
                <a:cs typeface="Times New Roman"/>
              </a:rPr>
              <a:t> </a:t>
            </a:r>
            <a:r>
              <a:rPr sz="3000" spc="-4" dirty="0" smtClean="0">
                <a:latin typeface="Times New Roman"/>
                <a:cs typeface="Times New Roman"/>
              </a:rPr>
              <a:t>c</a:t>
            </a:r>
            <a:r>
              <a:rPr sz="3000" spc="0" dirty="0" smtClean="0">
                <a:latin typeface="Times New Roman"/>
                <a:cs typeface="Times New Roman"/>
              </a:rPr>
              <a:t>om</a:t>
            </a:r>
            <a:r>
              <a:rPr sz="3000" spc="578" dirty="0" smtClean="0">
                <a:latin typeface="Times New Roman"/>
                <a:cs typeface="Times New Roman"/>
              </a:rPr>
              <a:t> </a:t>
            </a:r>
            <a:r>
              <a:rPr sz="3000" spc="4" dirty="0" smtClean="0">
                <a:latin typeface="Times New Roman"/>
                <a:cs typeface="Times New Roman"/>
              </a:rPr>
              <a:t>qu</a:t>
            </a:r>
            <a:r>
              <a:rPr sz="3000" spc="0" dirty="0" smtClean="0">
                <a:latin typeface="Times New Roman"/>
                <a:cs typeface="Times New Roman"/>
              </a:rPr>
              <a:t>e</a:t>
            </a:r>
            <a:r>
              <a:rPr sz="3000" spc="781" dirty="0" smtClean="0">
                <a:latin typeface="Times New Roman"/>
                <a:cs typeface="Times New Roman"/>
              </a:rPr>
              <a:t> </a:t>
            </a:r>
            <a:r>
              <a:rPr sz="3000" spc="0" dirty="0" smtClean="0">
                <a:latin typeface="Times New Roman"/>
                <a:cs typeface="Times New Roman"/>
              </a:rPr>
              <a:t>as</a:t>
            </a:r>
            <a:r>
              <a:rPr lang="pt-BR" sz="3000" spc="0" dirty="0" smtClean="0">
                <a:latin typeface="Times New Roman"/>
                <a:cs typeface="Times New Roman"/>
              </a:rPr>
              <a:t> </a:t>
            </a:r>
            <a:r>
              <a:rPr sz="3000" dirty="0" err="1" smtClean="0">
                <a:latin typeface="Times New Roman"/>
                <a:cs typeface="Times New Roman"/>
              </a:rPr>
              <a:t>va</a:t>
            </a:r>
            <a:r>
              <a:rPr sz="3000" spc="-4" dirty="0" err="1" smtClean="0">
                <a:latin typeface="Times New Roman"/>
                <a:cs typeface="Times New Roman"/>
              </a:rPr>
              <a:t>r</a:t>
            </a:r>
            <a:r>
              <a:rPr sz="3000" spc="0" dirty="0" err="1" smtClean="0">
                <a:latin typeface="Times New Roman"/>
                <a:cs typeface="Times New Roman"/>
              </a:rPr>
              <a:t>iáv</a:t>
            </a:r>
            <a:r>
              <a:rPr sz="3000" spc="4" dirty="0" err="1" smtClean="0">
                <a:latin typeface="Times New Roman"/>
                <a:cs typeface="Times New Roman"/>
              </a:rPr>
              <a:t>e</a:t>
            </a:r>
            <a:r>
              <a:rPr sz="3000" spc="0" dirty="0" err="1" smtClean="0">
                <a:latin typeface="Times New Roman"/>
                <a:cs typeface="Times New Roman"/>
              </a:rPr>
              <a:t>is</a:t>
            </a:r>
            <a:r>
              <a:rPr sz="3000" spc="194" dirty="0" smtClean="0">
                <a:latin typeface="Times New Roman"/>
                <a:cs typeface="Times New Roman"/>
              </a:rPr>
              <a:t> </a:t>
            </a:r>
            <a:r>
              <a:rPr sz="3000" spc="0" dirty="0" err="1" smtClean="0">
                <a:latin typeface="Times New Roman"/>
                <a:cs typeface="Times New Roman"/>
              </a:rPr>
              <a:t>a</a:t>
            </a:r>
            <a:r>
              <a:rPr sz="3000" spc="5" dirty="0" err="1" smtClean="0">
                <a:latin typeface="Times New Roman"/>
                <a:cs typeface="Times New Roman"/>
              </a:rPr>
              <a:t>p</a:t>
            </a:r>
            <a:r>
              <a:rPr sz="3000" spc="0" dirty="0" err="1" smtClean="0">
                <a:latin typeface="Times New Roman"/>
                <a:cs typeface="Times New Roman"/>
              </a:rPr>
              <a:t>a</a:t>
            </a:r>
            <a:r>
              <a:rPr sz="3000" spc="-5" dirty="0" err="1" smtClean="0">
                <a:latin typeface="Times New Roman"/>
                <a:cs typeface="Times New Roman"/>
              </a:rPr>
              <a:t>r</a:t>
            </a:r>
            <a:r>
              <a:rPr sz="3000" spc="5" dirty="0" err="1" smtClean="0">
                <a:latin typeface="Times New Roman"/>
                <a:cs typeface="Times New Roman"/>
              </a:rPr>
              <a:t>e</a:t>
            </a:r>
            <a:r>
              <a:rPr sz="3000" spc="-16" dirty="0" err="1" smtClean="0">
                <a:latin typeface="Times New Roman"/>
                <a:cs typeface="Times New Roman"/>
              </a:rPr>
              <a:t>c</a:t>
            </a:r>
            <a:r>
              <a:rPr sz="3000" spc="5" dirty="0" err="1" smtClean="0">
                <a:latin typeface="Times New Roman"/>
                <a:cs typeface="Times New Roman"/>
              </a:rPr>
              <a:t>e</a:t>
            </a:r>
            <a:r>
              <a:rPr sz="3000" spc="0" dirty="0" err="1" smtClean="0">
                <a:latin typeface="Times New Roman"/>
                <a:cs typeface="Times New Roman"/>
              </a:rPr>
              <a:t>m</a:t>
            </a:r>
            <a:r>
              <a:rPr sz="3000" spc="152" dirty="0" smtClean="0">
                <a:latin typeface="Times New Roman"/>
                <a:cs typeface="Times New Roman"/>
              </a:rPr>
              <a:t> </a:t>
            </a:r>
            <a:r>
              <a:rPr sz="3000" spc="4" dirty="0" err="1" smtClean="0">
                <a:latin typeface="Times New Roman"/>
                <a:cs typeface="Times New Roman"/>
              </a:rPr>
              <a:t>n</a:t>
            </a:r>
            <a:r>
              <a:rPr sz="3000" spc="0" dirty="0" err="1" smtClean="0">
                <a:latin typeface="Times New Roman"/>
                <a:cs typeface="Times New Roman"/>
              </a:rPr>
              <a:t>a</a:t>
            </a:r>
            <a:r>
              <a:rPr sz="3000" spc="626" dirty="0" smtClean="0">
                <a:latin typeface="Times New Roman"/>
                <a:cs typeface="Times New Roman"/>
              </a:rPr>
              <a:t> </a:t>
            </a:r>
            <a:r>
              <a:rPr sz="3000" spc="-4" dirty="0" err="1" smtClean="0">
                <a:latin typeface="Times New Roman"/>
                <a:cs typeface="Times New Roman"/>
              </a:rPr>
              <a:t>r</a:t>
            </a:r>
            <a:r>
              <a:rPr sz="3000" spc="4" dirty="0" err="1" smtClean="0">
                <a:latin typeface="Times New Roman"/>
                <a:cs typeface="Times New Roman"/>
              </a:rPr>
              <a:t>ep</a:t>
            </a:r>
            <a:r>
              <a:rPr sz="3000" spc="-4" dirty="0" err="1" smtClean="0">
                <a:latin typeface="Times New Roman"/>
                <a:cs typeface="Times New Roman"/>
              </a:rPr>
              <a:t>r</a:t>
            </a:r>
            <a:r>
              <a:rPr sz="3000" spc="4" dirty="0" err="1" smtClean="0">
                <a:latin typeface="Times New Roman"/>
                <a:cs typeface="Times New Roman"/>
              </a:rPr>
              <a:t>e</a:t>
            </a:r>
            <a:r>
              <a:rPr sz="3000" spc="-14" dirty="0" err="1" smtClean="0">
                <a:latin typeface="Times New Roman"/>
                <a:cs typeface="Times New Roman"/>
              </a:rPr>
              <a:t>s</a:t>
            </a:r>
            <a:r>
              <a:rPr sz="3000" spc="4" dirty="0" err="1" smtClean="0">
                <a:latin typeface="Times New Roman"/>
                <a:cs typeface="Times New Roman"/>
              </a:rPr>
              <a:t>en</a:t>
            </a:r>
            <a:r>
              <a:rPr sz="3000" spc="-4" dirty="0" err="1" smtClean="0">
                <a:latin typeface="Times New Roman"/>
                <a:cs typeface="Times New Roman"/>
              </a:rPr>
              <a:t>t</a:t>
            </a:r>
            <a:r>
              <a:rPr sz="3000" spc="0" dirty="0" err="1" smtClean="0">
                <a:latin typeface="Times New Roman"/>
                <a:cs typeface="Times New Roman"/>
              </a:rPr>
              <a:t>a</a:t>
            </a:r>
            <a:r>
              <a:rPr sz="3000" spc="-4" dirty="0" err="1" smtClean="0">
                <a:latin typeface="Times New Roman"/>
                <a:cs typeface="Times New Roman"/>
              </a:rPr>
              <a:t>ç</a:t>
            </a:r>
            <a:r>
              <a:rPr sz="3000" spc="0" dirty="0" err="1" smtClean="0">
                <a:latin typeface="Times New Roman"/>
                <a:cs typeface="Times New Roman"/>
              </a:rPr>
              <a:t>ão</a:t>
            </a:r>
            <a:endParaRPr sz="3000" dirty="0" smtClean="0">
              <a:latin typeface="Times New Roman"/>
              <a:cs typeface="Times New Roman"/>
            </a:endParaRPr>
          </a:p>
          <a:p>
            <a:pPr marL="628650" marR="248222" indent="-158750" algn="just">
              <a:lnSpc>
                <a:spcPts val="3020"/>
              </a:lnSpc>
              <a:spcBef>
                <a:spcPts val="638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sz="2800" dirty="0" smtClean="0">
                <a:latin typeface="Times New Roman"/>
                <a:cs typeface="Times New Roman"/>
              </a:rPr>
              <a:t>É </a:t>
            </a:r>
            <a:r>
              <a:rPr sz="2800" dirty="0">
                <a:latin typeface="Times New Roman"/>
                <a:cs typeface="Times New Roman"/>
              </a:rPr>
              <a:t>mais comum  </a:t>
            </a:r>
            <a:r>
              <a:rPr sz="2800" dirty="0" err="1">
                <a:latin typeface="Times New Roman"/>
                <a:cs typeface="Times New Roman"/>
              </a:rPr>
              <a:t>manter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Times New Roman"/>
                <a:cs typeface="Times New Roman"/>
              </a:rPr>
              <a:t>juntos</a:t>
            </a:r>
            <a:r>
              <a:rPr sz="2800" dirty="0">
                <a:latin typeface="Times New Roman"/>
                <a:cs typeface="Times New Roman"/>
              </a:rPr>
              <a:t> os genes que têm algum tipo de semelhança</a:t>
            </a:r>
          </a:p>
          <a:p>
            <a:pPr marL="628650" marR="248222" indent="-158750" algn="just">
              <a:lnSpc>
                <a:spcPts val="3020"/>
              </a:lnSpc>
              <a:spcBef>
                <a:spcPts val="638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lang="pt-BR" sz="2800" dirty="0" smtClean="0">
                <a:latin typeface="Times New Roman"/>
                <a:cs typeface="Times New Roman"/>
              </a:rPr>
              <a:t>Existe </a:t>
            </a:r>
            <a:r>
              <a:rPr lang="pt-BR" sz="2800" dirty="0">
                <a:latin typeface="Times New Roman"/>
                <a:cs typeface="Times New Roman"/>
              </a:rPr>
              <a:t>forte tendência contra </a:t>
            </a:r>
            <a:r>
              <a:rPr sz="2800" dirty="0" err="1">
                <a:latin typeface="Times New Roman"/>
                <a:cs typeface="Times New Roman"/>
              </a:rPr>
              <a:t>unir</a:t>
            </a:r>
            <a:r>
              <a:rPr sz="2800" dirty="0">
                <a:latin typeface="Times New Roman"/>
                <a:cs typeface="Times New Roman"/>
              </a:rPr>
              <a:t> os genes finais e </a:t>
            </a:r>
            <a:r>
              <a:rPr sz="2800" dirty="0" err="1">
                <a:latin typeface="Times New Roman"/>
                <a:cs typeface="Times New Roman"/>
              </a:rPr>
              <a:t>iniciais</a:t>
            </a:r>
            <a:r>
              <a:rPr sz="2800" dirty="0">
                <a:latin typeface="Times New Roman"/>
                <a:cs typeface="Times New Roman"/>
              </a:rPr>
              <a:t> da</a:t>
            </a:r>
            <a:r>
              <a:rPr lang="pt-BR"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String Binária</a:t>
            </a:r>
          </a:p>
          <a:p>
            <a:pPr marL="628650" marR="248222" indent="-158750" algn="just">
              <a:lnSpc>
                <a:spcPts val="3020"/>
              </a:lnSpc>
              <a:spcBef>
                <a:spcPts val="638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sz="2800" dirty="0" err="1" smtClean="0">
                <a:latin typeface="Times New Roman"/>
                <a:cs typeface="Times New Roman"/>
              </a:rPr>
              <a:t>Estas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lang="pt-BR" sz="2800" dirty="0">
                <a:latin typeface="Times New Roman"/>
                <a:cs typeface="Times New Roman"/>
              </a:rPr>
              <a:t>c</a:t>
            </a:r>
            <a:r>
              <a:rPr sz="2800" dirty="0" err="1">
                <a:latin typeface="Times New Roman"/>
                <a:cs typeface="Times New Roman"/>
              </a:rPr>
              <a:t>aracterísticas</a:t>
            </a:r>
            <a:r>
              <a:rPr sz="2800" dirty="0">
                <a:latin typeface="Times New Roman"/>
                <a:cs typeface="Times New Roman"/>
              </a:rPr>
              <a:t> são conhecidas </a:t>
            </a:r>
            <a:r>
              <a:rPr sz="2800" dirty="0" err="1">
                <a:latin typeface="Times New Roman"/>
                <a:cs typeface="Times New Roman"/>
              </a:rPr>
              <a:t>como</a:t>
            </a:r>
            <a:r>
              <a:rPr sz="2800" dirty="0">
                <a:latin typeface="Times New Roman"/>
                <a:cs typeface="Times New Roman"/>
              </a:rPr>
              <a:t> Bias</a:t>
            </a:r>
            <a:r>
              <a:rPr lang="pt-BR" sz="2800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Times New Roman"/>
                <a:cs typeface="Times New Roman"/>
              </a:rPr>
              <a:t>Posicional</a:t>
            </a:r>
            <a:endParaRPr sz="2800" dirty="0">
              <a:latin typeface="Times New Roman"/>
              <a:cs typeface="Times New Roman"/>
            </a:endParaRPr>
          </a:p>
          <a:p>
            <a:pPr marL="628650" marR="248222" indent="-158750" algn="just">
              <a:lnSpc>
                <a:spcPts val="3020"/>
              </a:lnSpc>
              <a:spcBef>
                <a:spcPts val="638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lang="pt-BR" sz="2800" dirty="0" smtClean="0">
                <a:latin typeface="Times New Roman"/>
                <a:cs typeface="Times New Roman"/>
              </a:rPr>
              <a:t>P</a:t>
            </a:r>
            <a:r>
              <a:rPr sz="2800" dirty="0" smtClean="0">
                <a:latin typeface="Times New Roman"/>
                <a:cs typeface="Times New Roman"/>
              </a:rPr>
              <a:t>ode</a:t>
            </a:r>
            <a:r>
              <a:rPr lang="pt-BR" sz="2800" dirty="0" smtClean="0">
                <a:latin typeface="Times New Roman"/>
                <a:cs typeface="Times New Roman"/>
              </a:rPr>
              <a:t> </a:t>
            </a:r>
            <a:r>
              <a:rPr sz="2800" dirty="0" err="1" smtClean="0">
                <a:latin typeface="Times New Roman"/>
                <a:cs typeface="Times New Roman"/>
              </a:rPr>
              <a:t>ser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explorada se </a:t>
            </a:r>
            <a:r>
              <a:rPr lang="pt-BR" sz="2800" dirty="0">
                <a:latin typeface="Times New Roman"/>
                <a:cs typeface="Times New Roman"/>
              </a:rPr>
              <a:t>conhecermos</a:t>
            </a:r>
            <a:r>
              <a:rPr sz="2800" dirty="0">
                <a:latin typeface="Times New Roman"/>
                <a:cs typeface="Times New Roman"/>
              </a:rPr>
              <a:t> a estrutura do problema, </a:t>
            </a:r>
            <a:r>
              <a:rPr sz="2800" dirty="0" err="1">
                <a:latin typeface="Times New Roman"/>
                <a:cs typeface="Times New Roman"/>
              </a:rPr>
              <a:t>por</a:t>
            </a:r>
            <a:r>
              <a:rPr lang="pt-BR" sz="2800" dirty="0">
                <a:latin typeface="Times New Roman"/>
                <a:cs typeface="Times New Roman"/>
              </a:rPr>
              <a:t>é</a:t>
            </a:r>
            <a:r>
              <a:rPr sz="2800" dirty="0">
                <a:latin typeface="Times New Roman"/>
                <a:cs typeface="Times New Roman"/>
              </a:rPr>
              <a:t>m  </a:t>
            </a:r>
            <a:r>
              <a:rPr sz="2800" dirty="0" err="1">
                <a:latin typeface="Times New Roman"/>
                <a:cs typeface="Times New Roman"/>
              </a:rPr>
              <a:t>este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lang="pt-BR" sz="2800" dirty="0">
                <a:latin typeface="Times New Roman"/>
                <a:cs typeface="Times New Roman"/>
              </a:rPr>
              <a:t>não é o caso</a:t>
            </a:r>
            <a:r>
              <a:rPr sz="2800" dirty="0">
                <a:latin typeface="Times New Roman"/>
                <a:cs typeface="Times New Roman"/>
              </a:rPr>
              <a:t> usual.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429000" y="4267200"/>
            <a:ext cx="5550407" cy="26395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995931" y="910538"/>
            <a:ext cx="319613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5" dirty="0" smtClean="0">
                <a:solidFill>
                  <a:srgbClr val="323299"/>
                </a:solidFill>
                <a:latin typeface="Times New Roman"/>
                <a:cs typeface="Times New Roman"/>
              </a:rPr>
              <a:t>Op</a:t>
            </a:r>
            <a:r>
              <a:rPr sz="4400" spc="-5" dirty="0" smtClean="0">
                <a:solidFill>
                  <a:srgbClr val="323299"/>
                </a:solidFill>
                <a:latin typeface="Times New Roman"/>
                <a:cs typeface="Times New Roman"/>
              </a:rPr>
              <a:t>era</a:t>
            </a:r>
            <a:r>
              <a:rPr sz="4400" spc="5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5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352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57831" y="910538"/>
            <a:ext cx="306469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Cru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388370" y="910538"/>
            <a:ext cx="71169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03850" y="1581098"/>
            <a:ext cx="228665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-Pon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33" y="2444327"/>
            <a:ext cx="5287121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1400" spc="0" dirty="0" smtClean="0">
                <a:solidFill>
                  <a:srgbClr val="3232CC"/>
                </a:solidFill>
                <a:latin typeface="Segoe UI"/>
                <a:cs typeface="Segoe UI"/>
              </a:rPr>
              <a:t>• </a:t>
            </a:r>
            <a:r>
              <a:rPr sz="1400" spc="247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9" dirty="0" smtClean="0">
                <a:latin typeface="Times New Roman"/>
                <a:cs typeface="Times New Roman"/>
              </a:rPr>
              <a:t>s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olh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271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p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-4" dirty="0" err="1" smtClean="0">
                <a:latin typeface="Times New Roman"/>
                <a:cs typeface="Times New Roman"/>
              </a:rPr>
              <a:t>n</a:t>
            </a:r>
            <a:r>
              <a:rPr sz="2400" spc="0" dirty="0" err="1" smtClean="0">
                <a:latin typeface="Times New Roman"/>
                <a:cs typeface="Times New Roman"/>
              </a:rPr>
              <a:t>t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sz="2400" spc="26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ó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co</a:t>
            </a:r>
            <a:r>
              <a:rPr sz="2400" spc="0" dirty="0" smtClean="0">
                <a:latin typeface="Times New Roman"/>
                <a:cs typeface="Times New Roman"/>
              </a:rPr>
              <a:t>rte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881715"/>
            <a:ext cx="8507056" cy="15722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9873">
              <a:lnSpc>
                <a:spcPts val="2610"/>
              </a:lnSpc>
              <a:spcBef>
                <a:spcPts val="130"/>
              </a:spcBef>
            </a:pPr>
            <a:r>
              <a:rPr sz="1400" spc="0" dirty="0" smtClean="0">
                <a:solidFill>
                  <a:srgbClr val="3232CC"/>
                </a:solidFill>
                <a:latin typeface="Segoe UI"/>
                <a:cs typeface="Segoe UI"/>
              </a:rPr>
              <a:t>• </a:t>
            </a:r>
            <a:r>
              <a:rPr sz="1400" spc="247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Div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381" dirty="0" smtClean="0">
                <a:latin typeface="Times New Roman"/>
                <a:cs typeface="Times New Roman"/>
              </a:rPr>
              <a:t> </a:t>
            </a:r>
            <a:r>
              <a:rPr sz="2400" spc="-16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10" dirty="0" smtClean="0">
                <a:latin typeface="Times New Roman"/>
                <a:cs typeface="Times New Roman"/>
              </a:rPr>
              <a:t>m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5" dirty="0" smtClean="0">
                <a:latin typeface="Times New Roman"/>
                <a:cs typeface="Times New Roman"/>
              </a:rPr>
              <a:t>ss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23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ao</a:t>
            </a:r>
            <a:r>
              <a:rPr sz="2400" spc="447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ng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8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4" dirty="0" smtClean="0">
                <a:latin typeface="Times New Roman"/>
                <a:cs typeface="Times New Roman"/>
              </a:rPr>
              <a:t>on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12700" marR="39873">
              <a:lnSpc>
                <a:spcPct val="95825"/>
              </a:lnSpc>
              <a:spcBef>
                <a:spcPts val="565"/>
              </a:spcBef>
            </a:pPr>
            <a:r>
              <a:rPr sz="1400" spc="0" dirty="0" smtClean="0">
                <a:solidFill>
                  <a:srgbClr val="3232CC"/>
                </a:solidFill>
                <a:latin typeface="Segoe UI"/>
                <a:cs typeface="Segoe UI"/>
              </a:rPr>
              <a:t>• </a:t>
            </a:r>
            <a:r>
              <a:rPr sz="1400" spc="247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U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0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477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</a:t>
            </a:r>
            <a:r>
              <a:rPr sz="2400" spc="-11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8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477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con</a:t>
            </a:r>
            <a:r>
              <a:rPr sz="2400" spc="0" dirty="0" smtClean="0">
                <a:latin typeface="Times New Roman"/>
                <a:cs typeface="Times New Roman"/>
              </a:rPr>
              <a:t>tr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ui</a:t>
            </a:r>
            <a:r>
              <a:rPr sz="2400" spc="-4" dirty="0" smtClean="0">
                <a:latin typeface="Times New Roman"/>
                <a:cs typeface="Times New Roman"/>
              </a:rPr>
              <a:t>ç</a:t>
            </a:r>
            <a:r>
              <a:rPr sz="2400" spc="4" dirty="0" smtClean="0">
                <a:latin typeface="Times New Roman"/>
                <a:cs typeface="Times New Roman"/>
              </a:rPr>
              <a:t>õ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50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355599" indent="-342899">
              <a:lnSpc>
                <a:spcPct val="100041"/>
              </a:lnSpc>
              <a:spcBef>
                <a:spcPts val="684"/>
              </a:spcBef>
              <a:tabLst>
                <a:tab pos="342900" algn="l"/>
              </a:tabLst>
            </a:pPr>
            <a:r>
              <a:rPr sz="1400" spc="0" dirty="0" smtClean="0">
                <a:solidFill>
                  <a:srgbClr val="3232CC"/>
                </a:solidFill>
                <a:latin typeface="Segoe UI"/>
                <a:cs typeface="Segoe UI"/>
              </a:rPr>
              <a:t>•	</a:t>
            </a:r>
            <a:r>
              <a:rPr sz="2400" spc="-4" dirty="0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lang="pt-BR" sz="2400" spc="0" dirty="0" smtClean="0">
                <a:latin typeface="Times New Roman"/>
                <a:cs typeface="Times New Roman"/>
              </a:rPr>
              <a:t>a é</a:t>
            </a:r>
            <a:r>
              <a:rPr sz="2400" spc="34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ma </a:t>
            </a:r>
            <a:r>
              <a:rPr sz="2400" spc="3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g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z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365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op</a:t>
            </a:r>
            <a:r>
              <a:rPr sz="2400" spc="-16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5" dirty="0" smtClean="0">
                <a:latin typeface="Times New Roman"/>
                <a:cs typeface="Times New Roman"/>
              </a:rPr>
              <a:t>do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83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1</a:t>
            </a:r>
            <a:r>
              <a:rPr sz="2400" spc="5" dirty="0" smtClean="0">
                <a:latin typeface="Times New Roman"/>
                <a:cs typeface="Times New Roman"/>
              </a:rPr>
              <a:t>-p</a:t>
            </a:r>
            <a:r>
              <a:rPr sz="2400" spc="-5" dirty="0" smtClean="0">
                <a:latin typeface="Times New Roman"/>
                <a:cs typeface="Times New Roman"/>
              </a:rPr>
              <a:t>o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-10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1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h</a:t>
            </a:r>
            <a:r>
              <a:rPr sz="2400" spc="0" dirty="0" smtClean="0">
                <a:latin typeface="Times New Roman"/>
                <a:cs typeface="Times New Roman"/>
              </a:rPr>
              <a:t>á </a:t>
            </a:r>
            <a:r>
              <a:rPr sz="2400" spc="4" dirty="0" smtClean="0">
                <a:latin typeface="Times New Roman"/>
                <a:cs typeface="Times New Roman"/>
              </a:rPr>
              <a:t>bi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ion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740408" y="4191000"/>
            <a:ext cx="6108192" cy="28651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384551" y="910538"/>
            <a:ext cx="241724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Op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era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67465" y="910538"/>
            <a:ext cx="7132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646451" y="910538"/>
            <a:ext cx="306469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Cru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67274" y="1581098"/>
            <a:ext cx="236083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88333" y="2490047"/>
            <a:ext cx="8559476" cy="15341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2610"/>
              </a:lnSpc>
              <a:spcBef>
                <a:spcPts val="130"/>
              </a:spcBef>
            </a:pPr>
            <a:r>
              <a:rPr sz="1400" spc="0" dirty="0" smtClean="0">
                <a:solidFill>
                  <a:srgbClr val="3232CC"/>
                </a:solidFill>
                <a:latin typeface="Segoe UI"/>
                <a:cs typeface="Segoe UI"/>
              </a:rPr>
              <a:t>• </a:t>
            </a:r>
            <a:r>
              <a:rPr sz="1400" spc="247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ss</a:t>
            </a:r>
            <a:r>
              <a:rPr sz="2400" spc="4" dirty="0" smtClean="0">
                <a:latin typeface="Times New Roman"/>
                <a:cs typeface="Times New Roman"/>
              </a:rPr>
              <a:t>in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“</a:t>
            </a:r>
            <a:r>
              <a:rPr sz="2400" spc="0" dirty="0" smtClean="0">
                <a:latin typeface="Times New Roman"/>
                <a:cs typeface="Times New Roman"/>
              </a:rPr>
              <a:t>CARA”</a:t>
            </a:r>
            <a:r>
              <a:rPr sz="2400" spc="29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ara </a:t>
            </a:r>
            <a:r>
              <a:rPr sz="2400" spc="10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2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346" dirty="0" smtClean="0">
                <a:latin typeface="Times New Roman"/>
                <a:cs typeface="Times New Roman"/>
              </a:rPr>
              <a:t> </a:t>
            </a:r>
            <a:r>
              <a:rPr sz="2400" spc="-13" dirty="0" smtClean="0">
                <a:latin typeface="Times New Roman"/>
                <a:cs typeface="Times New Roman"/>
              </a:rPr>
              <a:t>“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8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A”</a:t>
            </a:r>
            <a:r>
              <a:rPr sz="2400" spc="25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ra </a:t>
            </a:r>
            <a:r>
              <a:rPr sz="2400" spc="12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245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264"/>
              </a:spcBef>
            </a:pPr>
            <a:r>
              <a:rPr sz="1400" spc="0" dirty="0" smtClean="0">
                <a:solidFill>
                  <a:srgbClr val="3232CC"/>
                </a:solidFill>
                <a:latin typeface="Segoe UI"/>
                <a:cs typeface="Segoe UI"/>
              </a:rPr>
              <a:t>• </a:t>
            </a:r>
            <a:r>
              <a:rPr sz="1400" spc="247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Arr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ess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6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ma </a:t>
            </a:r>
            <a:r>
              <a:rPr sz="2400" spc="32" dirty="0" smtClean="0">
                <a:latin typeface="Times New Roman"/>
                <a:cs typeface="Times New Roman"/>
              </a:rPr>
              <a:t> </a:t>
            </a:r>
            <a:r>
              <a:rPr sz="2400" spc="-11" dirty="0" smtClean="0">
                <a:latin typeface="Times New Roman"/>
                <a:cs typeface="Times New Roman"/>
              </a:rPr>
              <a:t>m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5" dirty="0" smtClean="0">
                <a:latin typeface="Times New Roman"/>
                <a:cs typeface="Times New Roman"/>
              </a:rPr>
              <a:t>ed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4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ara </a:t>
            </a:r>
            <a:r>
              <a:rPr sz="2400" spc="12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5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-14" dirty="0" smtClean="0">
                <a:latin typeface="Times New Roman"/>
                <a:cs typeface="Times New Roman"/>
              </a:rPr>
              <a:t>s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olh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105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g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17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355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fi</a:t>
            </a:r>
            <a:r>
              <a:rPr sz="2400" spc="-4" dirty="0" smtClean="0">
                <a:latin typeface="Times New Roman"/>
                <a:cs typeface="Times New Roman"/>
              </a:rPr>
              <a:t>lh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  <a:spcBef>
                <a:spcPts val="405"/>
              </a:spcBef>
            </a:pPr>
            <a:r>
              <a:rPr sz="1400" spc="0" dirty="0" smtClean="0">
                <a:solidFill>
                  <a:srgbClr val="3232CC"/>
                </a:solidFill>
                <a:latin typeface="Segoe UI"/>
                <a:cs typeface="Segoe UI"/>
              </a:rPr>
              <a:t>• </a:t>
            </a:r>
            <a:r>
              <a:rPr sz="1400" spc="247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9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ma </a:t>
            </a:r>
            <a:r>
              <a:rPr sz="2400" spc="32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ópi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inv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1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ara </a:t>
            </a:r>
            <a:r>
              <a:rPr sz="2400" spc="11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255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se</a:t>
            </a:r>
            <a:r>
              <a:rPr sz="2400" spc="5" dirty="0" smtClean="0">
                <a:latin typeface="Times New Roman"/>
                <a:cs typeface="Times New Roman"/>
              </a:rPr>
              <a:t>g</a:t>
            </a:r>
            <a:r>
              <a:rPr sz="2400" spc="-5" dirty="0" smtClean="0">
                <a:latin typeface="Times New Roman"/>
                <a:cs typeface="Times New Roman"/>
              </a:rPr>
              <a:t>u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2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fi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4" dirty="0" smtClean="0">
                <a:latin typeface="Times New Roman"/>
                <a:cs typeface="Times New Roman"/>
              </a:rPr>
              <a:t>h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>
              <a:latin typeface="Times New Roman"/>
              <a:cs typeface="Times New Roman"/>
            </a:endParaRPr>
          </a:p>
          <a:p>
            <a:pPr marL="12700" marR="45719">
              <a:lnSpc>
                <a:spcPts val="2750"/>
              </a:lnSpc>
              <a:spcBef>
                <a:spcPts val="532"/>
              </a:spcBef>
            </a:pPr>
            <a:r>
              <a:rPr sz="2100" spc="0" baseline="-1790" dirty="0" smtClean="0">
                <a:solidFill>
                  <a:srgbClr val="3232CC"/>
                </a:solidFill>
                <a:latin typeface="Segoe UI"/>
                <a:cs typeface="Segoe UI"/>
              </a:rPr>
              <a:t>• </a:t>
            </a:r>
            <a:r>
              <a:rPr sz="2100" spc="247" baseline="-1790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261" baseline="-1207" dirty="0" smtClean="0">
                <a:latin typeface="Times New Roman"/>
                <a:cs typeface="Times New Roman"/>
              </a:rPr>
              <a:t> </a:t>
            </a:r>
            <a:r>
              <a:rPr sz="3600" spc="5" baseline="-1207" dirty="0" smtClean="0">
                <a:latin typeface="Times New Roman"/>
                <a:cs typeface="Times New Roman"/>
              </a:rPr>
              <a:t>h</a:t>
            </a:r>
            <a:r>
              <a:rPr sz="3600" spc="-5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-11" baseline="-1207" dirty="0" smtClean="0">
                <a:latin typeface="Times New Roman"/>
                <a:cs typeface="Times New Roman"/>
              </a:rPr>
              <a:t>a</a:t>
            </a:r>
            <a:r>
              <a:rPr sz="3600" spc="5" baseline="-1207" dirty="0" smtClean="0">
                <a:latin typeface="Times New Roman"/>
                <a:cs typeface="Times New Roman"/>
              </a:rPr>
              <a:t>n</a:t>
            </a:r>
            <a:r>
              <a:rPr sz="3600" spc="-5" baseline="-1207" dirty="0" smtClean="0">
                <a:latin typeface="Times New Roman"/>
                <a:cs typeface="Times New Roman"/>
              </a:rPr>
              <a:t>ç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139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do</a:t>
            </a:r>
            <a:r>
              <a:rPr sz="3600" spc="0" baseline="-1207" dirty="0" smtClean="0">
                <a:latin typeface="Times New Roman"/>
                <a:cs typeface="Times New Roman"/>
              </a:rPr>
              <a:t>s</a:t>
            </a:r>
            <a:r>
              <a:rPr sz="3600" spc="486" baseline="-1207" dirty="0" smtClean="0">
                <a:latin typeface="Times New Roman"/>
                <a:cs typeface="Times New Roman"/>
              </a:rPr>
              <a:t> </a:t>
            </a:r>
            <a:r>
              <a:rPr sz="3600" spc="5" baseline="-1207" dirty="0" smtClean="0">
                <a:latin typeface="Times New Roman"/>
                <a:cs typeface="Times New Roman"/>
              </a:rPr>
              <a:t>g</a:t>
            </a:r>
            <a:r>
              <a:rPr sz="3600" spc="-5" baseline="-1207" dirty="0" smtClean="0">
                <a:latin typeface="Times New Roman"/>
                <a:cs typeface="Times New Roman"/>
              </a:rPr>
              <a:t>e</a:t>
            </a:r>
            <a:r>
              <a:rPr sz="3600" spc="5" baseline="-1207" dirty="0" smtClean="0">
                <a:latin typeface="Times New Roman"/>
                <a:cs typeface="Times New Roman"/>
              </a:rPr>
              <a:t>n</a:t>
            </a:r>
            <a:r>
              <a:rPr sz="3600" spc="-5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s</a:t>
            </a:r>
            <a:r>
              <a:rPr sz="3600" spc="71" baseline="-1207" dirty="0" smtClean="0">
                <a:latin typeface="Times New Roman"/>
                <a:cs typeface="Times New Roman"/>
              </a:rPr>
              <a:t> </a:t>
            </a:r>
            <a:r>
              <a:rPr sz="3600" spc="-9" baseline="-1207" dirty="0" smtClean="0">
                <a:latin typeface="Times New Roman"/>
                <a:cs typeface="Times New Roman"/>
              </a:rPr>
              <a:t>f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-4" baseline="-1207" dirty="0" smtClean="0">
                <a:latin typeface="Times New Roman"/>
                <a:cs typeface="Times New Roman"/>
              </a:rPr>
              <a:t>c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159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ind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4" baseline="-1207" dirty="0" smtClean="0">
                <a:latin typeface="Times New Roman"/>
                <a:cs typeface="Times New Roman"/>
              </a:rPr>
              <a:t>p</a:t>
            </a:r>
            <a:r>
              <a:rPr sz="3600" spc="-14" baseline="-1207" dirty="0" smtClean="0">
                <a:latin typeface="Times New Roman"/>
                <a:cs typeface="Times New Roman"/>
              </a:rPr>
              <a:t>e</a:t>
            </a:r>
            <a:r>
              <a:rPr sz="3600" spc="-4" baseline="-1207" dirty="0" smtClean="0">
                <a:latin typeface="Times New Roman"/>
                <a:cs typeface="Times New Roman"/>
              </a:rPr>
              <a:t>n</a:t>
            </a:r>
            <a:r>
              <a:rPr sz="3600" spc="4" baseline="-1207" dirty="0" smtClean="0">
                <a:latin typeface="Times New Roman"/>
                <a:cs typeface="Times New Roman"/>
              </a:rPr>
              <a:t>d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4" baseline="-1207" dirty="0" smtClean="0">
                <a:latin typeface="Times New Roman"/>
                <a:cs typeface="Times New Roman"/>
              </a:rPr>
              <a:t>n</a:t>
            </a:r>
            <a:r>
              <a:rPr sz="3600" spc="0" baseline="-1207" dirty="0" smtClean="0">
                <a:latin typeface="Times New Roman"/>
                <a:cs typeface="Times New Roman"/>
              </a:rPr>
              <a:t>te</a:t>
            </a:r>
            <a:r>
              <a:rPr sz="3600" spc="139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p</a:t>
            </a:r>
            <a:r>
              <a:rPr sz="3600" spc="0" baseline="-1207" dirty="0" smtClean="0">
                <a:latin typeface="Times New Roman"/>
                <a:cs typeface="Times New Roman"/>
              </a:rPr>
              <a:t>ara </a:t>
            </a:r>
            <a:r>
              <a:rPr sz="3600" spc="111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po</a:t>
            </a:r>
            <a:r>
              <a:rPr sz="3600" spc="-4" baseline="-1207" dirty="0" smtClean="0">
                <a:latin typeface="Times New Roman"/>
                <a:cs typeface="Times New Roman"/>
              </a:rPr>
              <a:t>s</a:t>
            </a:r>
            <a:r>
              <a:rPr sz="3600" spc="4" baseline="-1207" dirty="0" smtClean="0">
                <a:latin typeface="Times New Roman"/>
                <a:cs typeface="Times New Roman"/>
              </a:rPr>
              <a:t>i</a:t>
            </a:r>
            <a:r>
              <a:rPr sz="3600" spc="-4" baseline="-1207" dirty="0" smtClean="0">
                <a:latin typeface="Times New Roman"/>
                <a:cs typeface="Times New Roman"/>
              </a:rPr>
              <a:t>ç</a:t>
            </a:r>
            <a:r>
              <a:rPr sz="3600" spc="0" baseline="-1207" dirty="0" smtClean="0">
                <a:latin typeface="Times New Roman"/>
                <a:cs typeface="Times New Roman"/>
              </a:rPr>
              <a:t>ão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688083" y="1581098"/>
            <a:ext cx="306316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817098" y="1581098"/>
            <a:ext cx="72446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605517" y="1581098"/>
            <a:ext cx="245152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?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16933" y="2574575"/>
            <a:ext cx="8213344" cy="23106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900" spc="33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ng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-16" dirty="0" smtClean="0">
                <a:latin typeface="Times New Roman"/>
                <a:cs typeface="Times New Roman"/>
              </a:rPr>
              <a:t>D</a:t>
            </a:r>
            <a:r>
              <a:rPr sz="3200" spc="5" dirty="0" smtClean="0">
                <a:latin typeface="Times New Roman"/>
                <a:cs typeface="Times New Roman"/>
              </a:rPr>
              <a:t>eb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r>
              <a:rPr sz="3200" spc="11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Qu</a:t>
            </a:r>
            <a:r>
              <a:rPr sz="3200" spc="0" dirty="0" smtClean="0">
                <a:latin typeface="Times New Roman"/>
                <a:cs typeface="Times New Roman"/>
              </a:rPr>
              <a:t>al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32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h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,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mais</a:t>
            </a:r>
            <a:endParaRPr sz="3200" dirty="0">
              <a:latin typeface="Times New Roman"/>
              <a:cs typeface="Times New Roman"/>
            </a:endParaRPr>
          </a:p>
          <a:p>
            <a:pPr marL="355606" marR="61036">
              <a:lnSpc>
                <a:spcPct val="95825"/>
              </a:lnSpc>
            </a:pPr>
            <a:r>
              <a:rPr sz="3200" spc="4" dirty="0" smtClean="0">
                <a:latin typeface="Times New Roman"/>
                <a:cs typeface="Times New Roman"/>
              </a:rPr>
              <a:t>ne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-14" dirty="0" smtClean="0">
                <a:latin typeface="Times New Roman"/>
                <a:cs typeface="Times New Roman"/>
              </a:rPr>
              <a:t>sá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45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9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rt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pe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?</a:t>
            </a:r>
            <a:endParaRPr sz="3200" dirty="0">
              <a:latin typeface="Times New Roman"/>
              <a:cs typeface="Times New Roman"/>
            </a:endParaRPr>
          </a:p>
          <a:p>
            <a:pPr marL="469906" marR="61036">
              <a:lnSpc>
                <a:spcPct val="95825"/>
              </a:lnSpc>
              <a:spcBef>
                <a:spcPts val="809"/>
              </a:spcBef>
            </a:pPr>
            <a:r>
              <a:rPr sz="15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1500" spc="389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Re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" dirty="0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st</a:t>
            </a:r>
            <a:r>
              <a:rPr sz="2800" spc="11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14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(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 </a:t>
            </a:r>
            <a:r>
              <a:rPr sz="2800" spc="104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á</a:t>
            </a:r>
            <a:r>
              <a:rPr sz="2800" spc="56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un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ni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  <a:p>
            <a:pPr marL="927105" marR="61036"/>
            <a:r>
              <a:rPr sz="12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200" spc="30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en</a:t>
            </a:r>
            <a:r>
              <a:rPr sz="2400" spc="5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43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365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obl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6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mas</a:t>
            </a:r>
            <a:r>
              <a:rPr lang="pt-BR" sz="2400" spc="0" dirty="0" smtClean="0">
                <a:latin typeface="Times New Roman"/>
                <a:cs typeface="Times New Roman"/>
              </a:rPr>
              <a:t>, </a:t>
            </a:r>
            <a:r>
              <a:rPr lang="pt-BR"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177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g</a:t>
            </a:r>
            <a:r>
              <a:rPr sz="3600" spc="-4" baseline="-1207" dirty="0" smtClean="0">
                <a:latin typeface="Times New Roman"/>
                <a:cs typeface="Times New Roman"/>
              </a:rPr>
              <a:t>e</a:t>
            </a:r>
            <a:r>
              <a:rPr sz="3600" spc="0" baseline="-1207" dirty="0" smtClean="0">
                <a:latin typeface="Times New Roman"/>
                <a:cs typeface="Times New Roman"/>
              </a:rPr>
              <a:t>ra</a:t>
            </a:r>
            <a:r>
              <a:rPr sz="3600" spc="4" baseline="-1207" dirty="0" smtClean="0">
                <a:latin typeface="Times New Roman"/>
                <a:cs typeface="Times New Roman"/>
              </a:rPr>
              <a:t>l</a:t>
            </a:r>
            <a:r>
              <a:rPr sz="3600" spc="0" baseline="-1207" dirty="0" smtClean="0">
                <a:latin typeface="Times New Roman"/>
                <a:cs typeface="Times New Roman"/>
              </a:rPr>
              <a:t>,</a:t>
            </a:r>
            <a:r>
              <a:rPr sz="3600" spc="150" baseline="-1207" dirty="0" smtClean="0">
                <a:latin typeface="Times New Roman"/>
                <a:cs typeface="Times New Roman"/>
              </a:rPr>
              <a:t> </a:t>
            </a:r>
            <a:r>
              <a:rPr lang="pt-BR" sz="3600" spc="0" baseline="-1207" dirty="0" smtClean="0">
                <a:latin typeface="Times New Roman"/>
                <a:cs typeface="Times New Roman"/>
              </a:rPr>
              <a:t>é</a:t>
            </a:r>
            <a:r>
              <a:rPr sz="3600" spc="331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b</a:t>
            </a:r>
            <a:r>
              <a:rPr sz="3600" spc="4" baseline="-1207" dirty="0" err="1" smtClean="0">
                <a:latin typeface="Times New Roman"/>
                <a:cs typeface="Times New Roman"/>
              </a:rPr>
              <a:t>o</a:t>
            </a:r>
            <a:r>
              <a:rPr sz="3600" spc="0" baseline="-1207" dirty="0" err="1" smtClean="0">
                <a:latin typeface="Times New Roman"/>
                <a:cs typeface="Times New Roman"/>
              </a:rPr>
              <a:t>m</a:t>
            </a:r>
            <a:r>
              <a:rPr lang="pt-BR" sz="3600" spc="0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err="1" smtClean="0">
                <a:latin typeface="Times New Roman"/>
                <a:cs typeface="Times New Roman"/>
              </a:rPr>
              <a:t>t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e</a:t>
            </a:r>
            <a:r>
              <a:rPr sz="3600" spc="0" baseline="-1207" dirty="0" err="1" smtClean="0">
                <a:latin typeface="Times New Roman"/>
                <a:cs typeface="Times New Roman"/>
              </a:rPr>
              <a:t>r</a:t>
            </a:r>
            <a:r>
              <a:rPr sz="3600" spc="543" baseline="-1207" dirty="0" smtClean="0">
                <a:latin typeface="Times New Roman"/>
                <a:cs typeface="Times New Roman"/>
              </a:rPr>
              <a:t> </a:t>
            </a:r>
            <a:r>
              <a:rPr sz="3600" spc="-11" baseline="-1207" dirty="0" smtClean="0">
                <a:latin typeface="Times New Roman"/>
                <a:cs typeface="Times New Roman"/>
              </a:rPr>
              <a:t>a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-5" baseline="-1207" dirty="0" smtClean="0">
                <a:latin typeface="Times New Roman"/>
                <a:cs typeface="Times New Roman"/>
              </a:rPr>
              <a:t>b</a:t>
            </a:r>
            <a:r>
              <a:rPr sz="3600" spc="5" baseline="-1207" dirty="0" smtClean="0">
                <a:latin typeface="Times New Roman"/>
                <a:cs typeface="Times New Roman"/>
              </a:rPr>
              <a:t>o</a:t>
            </a:r>
            <a:r>
              <a:rPr sz="3600" spc="0" baseline="-1207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31338" y="4522217"/>
            <a:ext cx="7160261" cy="1497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10"/>
              </a:lnSpc>
              <a:spcBef>
                <a:spcPts val="130"/>
              </a:spcBef>
            </a:pPr>
            <a:r>
              <a:rPr sz="12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200" spc="30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pli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4" dirty="0" smtClean="0">
                <a:latin typeface="Times New Roman"/>
                <a:cs typeface="Times New Roman"/>
              </a:rPr>
              <a:t>o-</a:t>
            </a:r>
            <a:r>
              <a:rPr sz="2400" spc="-1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11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245" dirty="0" smtClean="0">
                <a:latin typeface="Times New Roman"/>
                <a:cs typeface="Times New Roman"/>
              </a:rPr>
              <a:t> </a:t>
            </a:r>
            <a:r>
              <a:rPr sz="2400" spc="5" dirty="0" err="1" smtClean="0">
                <a:latin typeface="Times New Roman"/>
                <a:cs typeface="Times New Roman"/>
              </a:rPr>
              <a:t>Op</a:t>
            </a:r>
            <a:r>
              <a:rPr sz="2400" spc="-5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10" dirty="0" err="1" smtClean="0">
                <a:latin typeface="Times New Roman"/>
                <a:cs typeface="Times New Roman"/>
              </a:rPr>
              <a:t>a</a:t>
            </a:r>
            <a:r>
              <a:rPr sz="2400" spc="5" dirty="0" err="1" smtClean="0">
                <a:latin typeface="Times New Roman"/>
                <a:cs typeface="Times New Roman"/>
              </a:rPr>
              <a:t>d</a:t>
            </a:r>
            <a:r>
              <a:rPr sz="2400" spc="-5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16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lang="pt-BR" sz="2400" spc="0" dirty="0" smtClean="0">
                <a:latin typeface="Times New Roman"/>
                <a:cs typeface="Times New Roman"/>
              </a:rPr>
              <a:t> Mutação é </a:t>
            </a:r>
            <a:r>
              <a:rPr sz="2400" spc="4" dirty="0" err="1" smtClean="0">
                <a:latin typeface="Times New Roman"/>
                <a:cs typeface="Times New Roman"/>
              </a:rPr>
              <a:t>po</a:t>
            </a:r>
            <a:r>
              <a:rPr sz="2400" spc="-4" dirty="0" err="1" smtClean="0">
                <a:latin typeface="Times New Roman"/>
                <a:cs typeface="Times New Roman"/>
              </a:rPr>
              <a:t>ss</a:t>
            </a:r>
            <a:r>
              <a:rPr sz="2400" spc="4" dirty="0" err="1" smtClean="0">
                <a:latin typeface="Times New Roman"/>
                <a:cs typeface="Times New Roman"/>
              </a:rPr>
              <a:t>ív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l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7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543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4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AE</a:t>
            </a:r>
            <a:endParaRPr sz="2400" dirty="0">
              <a:latin typeface="Times New Roman"/>
              <a:cs typeface="Times New Roman"/>
            </a:endParaRPr>
          </a:p>
          <a:p>
            <a:pPr marL="241290" marR="5846" indent="-228590">
              <a:lnSpc>
                <a:spcPct val="99562"/>
              </a:lnSpc>
              <a:spcBef>
                <a:spcPts val="696"/>
              </a:spcBef>
            </a:pPr>
            <a:r>
              <a:rPr sz="12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200" spc="30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pli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4" dirty="0" smtClean="0">
                <a:latin typeface="Times New Roman"/>
                <a:cs typeface="Times New Roman"/>
              </a:rPr>
              <a:t>o-</a:t>
            </a:r>
            <a:r>
              <a:rPr sz="2400" spc="-1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11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245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Op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10" dirty="0" smtClean="0">
                <a:latin typeface="Times New Roman"/>
                <a:cs typeface="Times New Roman"/>
              </a:rPr>
              <a:t>a</a:t>
            </a:r>
            <a:r>
              <a:rPr sz="2400" spc="5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16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lang="pt-BR" sz="2400" spc="0" dirty="0" smtClean="0">
                <a:latin typeface="Times New Roman"/>
                <a:cs typeface="Times New Roman"/>
              </a:rPr>
              <a:t>Cruzamento não</a:t>
            </a:r>
            <a:r>
              <a:rPr sz="2400" spc="34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ss</a:t>
            </a:r>
            <a:r>
              <a:rPr sz="2400" spc="4" dirty="0" smtClean="0">
                <a:latin typeface="Times New Roman"/>
                <a:cs typeface="Times New Roman"/>
              </a:rPr>
              <a:t>ív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9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77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533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26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688083" y="1581098"/>
            <a:ext cx="306316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817098" y="1581098"/>
            <a:ext cx="72446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05517" y="1581098"/>
            <a:ext cx="245152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?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5933" y="2500877"/>
            <a:ext cx="7922267" cy="411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1700" spc="0" dirty="0" smtClean="0">
                <a:solidFill>
                  <a:srgbClr val="3232CC"/>
                </a:solidFill>
                <a:latin typeface="Segoe UI"/>
                <a:cs typeface="Segoe UI"/>
              </a:rPr>
              <a:t>•</a:t>
            </a:r>
            <a:r>
              <a:rPr sz="1700" spc="573" dirty="0" smtClean="0">
                <a:solidFill>
                  <a:srgbClr val="3232CC"/>
                </a:solidFill>
                <a:latin typeface="Segoe UI"/>
                <a:cs typeface="Segoe UI"/>
              </a:rPr>
              <a:t> </a:t>
            </a:r>
            <a:r>
              <a:rPr sz="2800" b="1" spc="6" dirty="0" err="1" smtClean="0">
                <a:latin typeface="Times New Roman"/>
                <a:cs typeface="Times New Roman"/>
              </a:rPr>
              <a:t>I</a:t>
            </a:r>
            <a:r>
              <a:rPr sz="2800" b="1" spc="0" dirty="0" err="1" smtClean="0">
                <a:latin typeface="Times New Roman"/>
                <a:cs typeface="Times New Roman"/>
              </a:rPr>
              <a:t>n</a:t>
            </a:r>
            <a:r>
              <a:rPr sz="2800" b="1" spc="6" dirty="0" err="1" smtClean="0">
                <a:latin typeface="Times New Roman"/>
                <a:cs typeface="Times New Roman"/>
              </a:rPr>
              <a:t>v</a:t>
            </a:r>
            <a:r>
              <a:rPr sz="2800" b="1" spc="-6" dirty="0" err="1" smtClean="0">
                <a:latin typeface="Times New Roman"/>
                <a:cs typeface="Times New Roman"/>
              </a:rPr>
              <a:t>e</a:t>
            </a:r>
            <a:r>
              <a:rPr sz="2800" b="1" spc="0" dirty="0" err="1" smtClean="0">
                <a:latin typeface="Times New Roman"/>
                <a:cs typeface="Times New Roman"/>
              </a:rPr>
              <a:t>s</a:t>
            </a:r>
            <a:r>
              <a:rPr sz="2800" b="1" spc="6" dirty="0" err="1" smtClean="0">
                <a:latin typeface="Times New Roman"/>
                <a:cs typeface="Times New Roman"/>
              </a:rPr>
              <a:t>t</a:t>
            </a:r>
            <a:r>
              <a:rPr sz="2800" b="1" spc="-6" dirty="0" err="1" smtClean="0">
                <a:latin typeface="Times New Roman"/>
                <a:cs typeface="Times New Roman"/>
              </a:rPr>
              <a:t>i</a:t>
            </a:r>
            <a:r>
              <a:rPr sz="2800" b="1" spc="18" dirty="0" err="1" smtClean="0">
                <a:latin typeface="Times New Roman"/>
                <a:cs typeface="Times New Roman"/>
              </a:rPr>
              <a:t>g</a:t>
            </a:r>
            <a:r>
              <a:rPr sz="2800" b="1" spc="-6" dirty="0" err="1" smtClean="0">
                <a:latin typeface="Times New Roman"/>
                <a:cs typeface="Times New Roman"/>
              </a:rPr>
              <a:t>a</a:t>
            </a:r>
            <a:r>
              <a:rPr sz="2800" b="1" spc="0" dirty="0" err="1" smtClean="0">
                <a:latin typeface="Times New Roman"/>
                <a:cs typeface="Times New Roman"/>
              </a:rPr>
              <a:t>ç</a:t>
            </a:r>
            <a:r>
              <a:rPr sz="2800" b="1" spc="-6" dirty="0" err="1" smtClean="0">
                <a:latin typeface="Times New Roman"/>
                <a:cs typeface="Times New Roman"/>
              </a:rPr>
              <a:t>ã</a:t>
            </a:r>
            <a:r>
              <a:rPr sz="2800" b="1" spc="0" dirty="0" err="1" smtClean="0">
                <a:latin typeface="Times New Roman"/>
                <a:cs typeface="Times New Roman"/>
              </a:rPr>
              <a:t>o</a:t>
            </a:r>
            <a:r>
              <a:rPr lang="pt-BR" sz="2800" b="1" spc="0" dirty="0" smtClean="0">
                <a:latin typeface="Times New Roman"/>
                <a:cs typeface="Times New Roman"/>
              </a:rPr>
              <a:t> (Exploração)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103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D</a:t>
            </a:r>
            <a:r>
              <a:rPr sz="2800" spc="1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cob</a:t>
            </a:r>
            <a:r>
              <a:rPr sz="2800" spc="0" dirty="0" err="1" smtClean="0">
                <a:latin typeface="Times New Roman"/>
                <a:cs typeface="Times New Roman"/>
              </a:rPr>
              <a:t>ri</a:t>
            </a:r>
            <a:r>
              <a:rPr sz="2800" spc="4" dirty="0" err="1" smtClean="0">
                <a:latin typeface="Times New Roman"/>
                <a:cs typeface="Times New Roman"/>
              </a:rPr>
              <a:t>me</a:t>
            </a:r>
            <a:r>
              <a:rPr sz="2800" spc="0" dirty="0" err="1" smtClean="0">
                <a:latin typeface="Times New Roman"/>
                <a:cs typeface="Times New Roman"/>
              </a:rPr>
              <a:t>nto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lang="pt-BR" sz="2800" spc="0" dirty="0" smtClean="0">
                <a:latin typeface="Times New Roman"/>
                <a:cs typeface="Times New Roman"/>
              </a:rPr>
              <a:t> áreas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33" y="2916228"/>
            <a:ext cx="8472788" cy="24729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599" marR="48635">
              <a:lnSpc>
                <a:spcPts val="3025"/>
              </a:lnSpc>
              <a:spcBef>
                <a:spcPts val="151"/>
              </a:spcBef>
            </a:pP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om</a:t>
            </a:r>
            <a:r>
              <a:rPr sz="2800" spc="0" dirty="0" smtClean="0">
                <a:latin typeface="Times New Roman"/>
                <a:cs typeface="Times New Roman"/>
              </a:rPr>
              <a:t>iss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no</a:t>
            </a:r>
            <a:r>
              <a:rPr sz="2800" spc="450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6" dirty="0" smtClean="0">
                <a:latin typeface="Times New Roman"/>
                <a:cs typeface="Times New Roman"/>
              </a:rPr>
              <a:t>p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ç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6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b</a:t>
            </a:r>
            <a:r>
              <a:rPr sz="2800" spc="16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" dirty="0" smtClean="0">
                <a:latin typeface="Times New Roman"/>
                <a:cs typeface="Times New Roman"/>
              </a:rPr>
              <a:t>c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0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.e.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14" dirty="0" smtClean="0">
                <a:latin typeface="Times New Roman"/>
                <a:cs typeface="Times New Roman"/>
              </a:rPr>
              <a:t>h</a:t>
            </a:r>
            <a:r>
              <a:rPr sz="2800" spc="0" dirty="0" smtClean="0">
                <a:latin typeface="Times New Roman"/>
                <a:cs typeface="Times New Roman"/>
              </a:rPr>
              <a:t>o </a:t>
            </a:r>
            <a:r>
              <a:rPr sz="2800" spc="26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  <a:p>
            <a:pPr marL="355599" marR="48635">
              <a:lnSpc>
                <a:spcPts val="3025"/>
              </a:lnSpc>
            </a:pPr>
            <a:r>
              <a:rPr sz="2800" dirty="0" err="1" smtClean="0">
                <a:latin typeface="Times New Roman"/>
                <a:cs typeface="Times New Roman"/>
              </a:rPr>
              <a:t>in</a:t>
            </a:r>
            <a:r>
              <a:rPr sz="2800" spc="-4" dirty="0" err="1" smtClean="0">
                <a:latin typeface="Times New Roman"/>
                <a:cs typeface="Times New Roman"/>
              </a:rPr>
              <a:t>f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14" dirty="0" err="1" smtClean="0">
                <a:latin typeface="Times New Roman"/>
                <a:cs typeface="Times New Roman"/>
              </a:rPr>
              <a:t>ç</a:t>
            </a:r>
            <a:r>
              <a:rPr sz="2800" spc="9" dirty="0" err="1" smtClean="0">
                <a:latin typeface="Times New Roman"/>
                <a:cs typeface="Times New Roman"/>
              </a:rPr>
              <a:t>ã</a:t>
            </a:r>
            <a:r>
              <a:rPr sz="2800" spc="0" dirty="0" err="1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ob</a:t>
            </a:r>
            <a:r>
              <a:rPr sz="2800" spc="0" dirty="0" err="1" smtClean="0">
                <a:latin typeface="Times New Roman"/>
                <a:cs typeface="Times New Roman"/>
              </a:rPr>
              <a:t>re</a:t>
            </a:r>
            <a:r>
              <a:rPr sz="2800" spc="18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30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ob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 dirty="0">
              <a:latin typeface="Times New Roman"/>
              <a:cs typeface="Times New Roman"/>
            </a:endParaRPr>
          </a:p>
          <a:p>
            <a:pPr marL="355596" indent="-342896">
              <a:lnSpc>
                <a:spcPts val="3020"/>
              </a:lnSpc>
              <a:spcBef>
                <a:spcPts val="686"/>
              </a:spcBef>
              <a:tabLst>
                <a:tab pos="355600" algn="l"/>
              </a:tabLst>
            </a:pPr>
            <a:r>
              <a:rPr sz="1700" spc="0" dirty="0" smtClean="0">
                <a:solidFill>
                  <a:srgbClr val="3232CC"/>
                </a:solidFill>
                <a:latin typeface="Segoe UI"/>
                <a:cs typeface="Segoe UI"/>
              </a:rPr>
              <a:t>•	</a:t>
            </a:r>
            <a:r>
              <a:rPr sz="2800" b="1" spc="4" dirty="0" err="1" smtClean="0">
                <a:latin typeface="Times New Roman"/>
                <a:cs typeface="Times New Roman"/>
              </a:rPr>
              <a:t>Ap</a:t>
            </a:r>
            <a:r>
              <a:rPr sz="2800" b="1" spc="0" dirty="0" err="1" smtClean="0">
                <a:latin typeface="Times New Roman"/>
                <a:cs typeface="Times New Roman"/>
              </a:rPr>
              <a:t>ro</a:t>
            </a:r>
            <a:r>
              <a:rPr sz="2800" b="1" spc="4" dirty="0" err="1" smtClean="0">
                <a:latin typeface="Times New Roman"/>
                <a:cs typeface="Times New Roman"/>
              </a:rPr>
              <a:t>v</a:t>
            </a:r>
            <a:r>
              <a:rPr sz="2800" b="1" spc="-4" dirty="0" err="1" smtClean="0">
                <a:latin typeface="Times New Roman"/>
                <a:cs typeface="Times New Roman"/>
              </a:rPr>
              <a:t>ei</a:t>
            </a:r>
            <a:r>
              <a:rPr sz="2800" b="1" spc="14" dirty="0" err="1" smtClean="0">
                <a:latin typeface="Times New Roman"/>
                <a:cs typeface="Times New Roman"/>
              </a:rPr>
              <a:t>t</a:t>
            </a:r>
            <a:r>
              <a:rPr sz="2800" b="1" spc="-4" dirty="0" err="1" smtClean="0">
                <a:latin typeface="Times New Roman"/>
                <a:cs typeface="Times New Roman"/>
              </a:rPr>
              <a:t>a</a:t>
            </a:r>
            <a:r>
              <a:rPr sz="2800" b="1" spc="9" dirty="0" err="1" smtClean="0">
                <a:latin typeface="Times New Roman"/>
                <a:cs typeface="Times New Roman"/>
              </a:rPr>
              <a:t>m</a:t>
            </a:r>
            <a:r>
              <a:rPr sz="2800" b="1" spc="-4" dirty="0" err="1" smtClean="0">
                <a:latin typeface="Times New Roman"/>
                <a:cs typeface="Times New Roman"/>
              </a:rPr>
              <a:t>e</a:t>
            </a:r>
            <a:r>
              <a:rPr sz="2800" b="1" spc="0" dirty="0" err="1" smtClean="0">
                <a:latin typeface="Times New Roman"/>
                <a:cs typeface="Times New Roman"/>
              </a:rPr>
              <a:t>n</a:t>
            </a:r>
            <a:r>
              <a:rPr sz="2800" b="1" spc="4" dirty="0" err="1" smtClean="0">
                <a:latin typeface="Times New Roman"/>
                <a:cs typeface="Times New Roman"/>
              </a:rPr>
              <a:t>t</a:t>
            </a:r>
            <a:r>
              <a:rPr sz="2800" b="1" spc="-4" dirty="0" err="1" smtClean="0">
                <a:latin typeface="Times New Roman"/>
                <a:cs typeface="Times New Roman"/>
              </a:rPr>
              <a:t>o</a:t>
            </a:r>
            <a:r>
              <a:rPr lang="pt-BR" sz="2800" b="1" spc="-4" dirty="0" smtClean="0">
                <a:latin typeface="Times New Roman"/>
                <a:cs typeface="Times New Roman"/>
              </a:rPr>
              <a:t> (</a:t>
            </a:r>
            <a:r>
              <a:rPr lang="pt-BR" sz="2800" b="1" spc="-4" dirty="0" err="1" smtClean="0">
                <a:latin typeface="Times New Roman"/>
                <a:cs typeface="Times New Roman"/>
              </a:rPr>
              <a:t>Explotação</a:t>
            </a:r>
            <a:r>
              <a:rPr lang="pt-BR" sz="2800" b="1" spc="-4" dirty="0" smtClean="0">
                <a:latin typeface="Times New Roman"/>
                <a:cs typeface="Times New Roman"/>
              </a:rPr>
              <a:t>)</a:t>
            </a:r>
            <a:r>
              <a:rPr sz="2800" b="1" spc="0" dirty="0" smtClean="0">
                <a:latin typeface="Times New Roman"/>
                <a:cs typeface="Times New Roman"/>
              </a:rPr>
              <a:t>: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z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de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11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ro</a:t>
            </a:r>
            <a:r>
              <a:rPr sz="2800" spc="18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4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á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om</a:t>
            </a:r>
            <a:r>
              <a:rPr sz="2800" spc="0" dirty="0" smtClean="0">
                <a:latin typeface="Times New Roman"/>
                <a:cs typeface="Times New Roman"/>
              </a:rPr>
              <a:t>iss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.e.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uso</a:t>
            </a:r>
            <a:r>
              <a:rPr sz="2800" spc="60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in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çõe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355599" marR="15124" indent="-342899">
              <a:lnSpc>
                <a:spcPts val="3020"/>
              </a:lnSpc>
              <a:spcBef>
                <a:spcPts val="675"/>
              </a:spcBef>
              <a:tabLst>
                <a:tab pos="342900" algn="l"/>
              </a:tabLst>
            </a:pPr>
            <a:r>
              <a:rPr sz="1700" spc="0" dirty="0" smtClean="0">
                <a:solidFill>
                  <a:srgbClr val="3232CC"/>
                </a:solidFill>
                <a:latin typeface="Segoe UI"/>
                <a:cs typeface="Segoe UI"/>
              </a:rPr>
              <a:t>•	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x</a:t>
            </a:r>
            <a:r>
              <a:rPr sz="2800" spc="0" dirty="0" smtClean="0">
                <a:latin typeface="Times New Roman"/>
                <a:cs typeface="Times New Roman"/>
              </a:rPr>
              <a:t>iste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coope</a:t>
            </a:r>
            <a:r>
              <a:rPr sz="2800" spc="10" dirty="0" smtClean="0">
                <a:latin typeface="Times New Roman"/>
                <a:cs typeface="Times New Roman"/>
              </a:rPr>
              <a:t>ra</a:t>
            </a:r>
            <a:r>
              <a:rPr sz="2800" spc="5" dirty="0" smtClean="0">
                <a:latin typeface="Times New Roman"/>
                <a:cs typeface="Times New Roman"/>
              </a:rPr>
              <a:t>ç</a:t>
            </a:r>
            <a:r>
              <a:rPr sz="2800" spc="-5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51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E</a:t>
            </a:r>
            <a:r>
              <a:rPr sz="2800" spc="16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4" dirty="0" smtClean="0">
                <a:latin typeface="Times New Roman"/>
                <a:cs typeface="Times New Roman"/>
              </a:rPr>
              <a:t> compe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4" dirty="0" smtClean="0">
                <a:latin typeface="Times New Roman"/>
                <a:cs typeface="Times New Roman"/>
              </a:rPr>
              <a:t>ç</a:t>
            </a:r>
            <a:r>
              <a:rPr sz="2800" spc="-4" dirty="0" smtClean="0">
                <a:latin typeface="Times New Roman"/>
                <a:cs typeface="Times New Roman"/>
              </a:rPr>
              <a:t>ã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ntre </a:t>
            </a:r>
            <a:r>
              <a:rPr sz="2800" spc="32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4" dirty="0" smtClean="0">
                <a:latin typeface="Times New Roman"/>
                <a:cs typeface="Times New Roman"/>
              </a:rPr>
              <a:t>ope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93133" y="5498622"/>
            <a:ext cx="7465067" cy="291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1300" spc="0" dirty="0" smtClean="0">
                <a:solidFill>
                  <a:srgbClr val="FF0000"/>
                </a:solidFill>
                <a:latin typeface="Segoe UI"/>
                <a:cs typeface="Segoe UI"/>
              </a:rPr>
              <a:t>•</a:t>
            </a:r>
            <a:r>
              <a:rPr sz="1300" spc="640" dirty="0" smtClean="0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sz="2400" b="1" spc="-4" dirty="0" err="1" smtClean="0">
                <a:latin typeface="Times New Roman"/>
                <a:cs typeface="Times New Roman"/>
              </a:rPr>
              <a:t>C</a:t>
            </a:r>
            <a:r>
              <a:rPr sz="2400" b="1" spc="4" dirty="0" err="1" smtClean="0">
                <a:latin typeface="Times New Roman"/>
                <a:cs typeface="Times New Roman"/>
              </a:rPr>
              <a:t>r</a:t>
            </a:r>
            <a:r>
              <a:rPr sz="2400" b="1" spc="0" dirty="0" err="1" smtClean="0">
                <a:latin typeface="Times New Roman"/>
                <a:cs typeface="Times New Roman"/>
              </a:rPr>
              <a:t>uz</a:t>
            </a:r>
            <a:r>
              <a:rPr sz="2400" b="1" spc="4" dirty="0" err="1" smtClean="0">
                <a:latin typeface="Times New Roman"/>
                <a:cs typeface="Times New Roman"/>
              </a:rPr>
              <a:t>ame</a:t>
            </a:r>
            <a:r>
              <a:rPr sz="2400" b="1" spc="-14" dirty="0" err="1" smtClean="0">
                <a:latin typeface="Times New Roman"/>
                <a:cs typeface="Times New Roman"/>
              </a:rPr>
              <a:t>n</a:t>
            </a:r>
            <a:r>
              <a:rPr sz="2400" b="1" spc="0" dirty="0" err="1" smtClean="0">
                <a:latin typeface="Times New Roman"/>
                <a:cs typeface="Times New Roman"/>
              </a:rPr>
              <a:t>to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smtClean="0">
                <a:latin typeface="Times New Roman"/>
                <a:cs typeface="Times New Roman"/>
              </a:rPr>
              <a:t>é</a:t>
            </a:r>
            <a:r>
              <a:rPr lang="pt-BR" sz="2400" spc="341" dirty="0" smtClean="0">
                <a:latin typeface="Times New Roman"/>
                <a:cs typeface="Times New Roman"/>
              </a:rPr>
              <a:t> </a:t>
            </a:r>
            <a:r>
              <a:rPr lang="pt-BR" sz="2400" spc="4" dirty="0" smtClean="0">
                <a:latin typeface="Times New Roman"/>
                <a:cs typeface="Times New Roman"/>
              </a:rPr>
              <a:t>inv</a:t>
            </a:r>
            <a:r>
              <a:rPr lang="pt-BR" sz="2400" spc="-4" dirty="0" smtClean="0">
                <a:latin typeface="Times New Roman"/>
                <a:cs typeface="Times New Roman"/>
              </a:rPr>
              <a:t>es</a:t>
            </a:r>
            <a:r>
              <a:rPr lang="pt-BR" sz="2400" dirty="0" smtClean="0">
                <a:latin typeface="Times New Roman"/>
                <a:cs typeface="Times New Roman"/>
              </a:rPr>
              <a:t>t</a:t>
            </a:r>
            <a:r>
              <a:rPr lang="pt-BR" sz="2400" spc="4" dirty="0" smtClean="0">
                <a:latin typeface="Times New Roman"/>
                <a:cs typeface="Times New Roman"/>
              </a:rPr>
              <a:t>ig</a:t>
            </a:r>
            <a:r>
              <a:rPr lang="pt-BR" sz="2400" dirty="0" smtClean="0">
                <a:latin typeface="Times New Roman"/>
                <a:cs typeface="Times New Roman"/>
              </a:rPr>
              <a:t>at</a:t>
            </a:r>
            <a:r>
              <a:rPr lang="pt-BR" sz="2400" spc="4" dirty="0" smtClean="0">
                <a:latin typeface="Times New Roman"/>
                <a:cs typeface="Times New Roman"/>
              </a:rPr>
              <a:t>i</a:t>
            </a:r>
            <a:r>
              <a:rPr lang="pt-BR" sz="2400" spc="-4" dirty="0" smtClean="0">
                <a:latin typeface="Times New Roman"/>
                <a:cs typeface="Times New Roman"/>
              </a:rPr>
              <a:t>v</a:t>
            </a:r>
            <a:r>
              <a:rPr lang="pt-BR" sz="2400" spc="4" dirty="0" smtClean="0">
                <a:latin typeface="Times New Roman"/>
                <a:cs typeface="Times New Roman"/>
              </a:rPr>
              <a:t>o</a:t>
            </a:r>
            <a:r>
              <a:rPr lang="pt-BR" sz="2400" dirty="0" smtClean="0">
                <a:latin typeface="Times New Roman"/>
                <a:cs typeface="Times New Roman"/>
              </a:rPr>
              <a:t>; busca</a:t>
            </a:r>
            <a:r>
              <a:rPr lang="pt-BR" sz="2400" spc="159" dirty="0" smtClean="0">
                <a:latin typeface="Times New Roman"/>
                <a:cs typeface="Times New Roman"/>
              </a:rPr>
              <a:t> </a:t>
            </a:r>
            <a:r>
              <a:rPr lang="pt-BR" sz="2400" dirty="0" smtClean="0">
                <a:latin typeface="Times New Roman"/>
                <a:cs typeface="Times New Roman"/>
              </a:rPr>
              <a:t>a</a:t>
            </a:r>
            <a:r>
              <a:rPr lang="pt-BR" sz="2400" spc="351" dirty="0" smtClean="0">
                <a:latin typeface="Times New Roman"/>
                <a:cs typeface="Times New Roman"/>
              </a:rPr>
              <a:t> </a:t>
            </a:r>
            <a:r>
              <a:rPr lang="pt-BR" sz="2400" dirty="0">
                <a:latin typeface="Times New Roman"/>
                <a:cs typeface="Times New Roman"/>
              </a:rPr>
              <a:t>ár</a:t>
            </a:r>
            <a:r>
              <a:rPr lang="pt-BR" sz="2400" spc="-4" dirty="0">
                <a:latin typeface="Times New Roman"/>
                <a:cs typeface="Times New Roman"/>
              </a:rPr>
              <a:t>e</a:t>
            </a:r>
            <a:r>
              <a:rPr lang="pt-BR" sz="2400" dirty="0">
                <a:latin typeface="Times New Roman"/>
                <a:cs typeface="Times New Roman"/>
              </a:rPr>
              <a:t>a </a:t>
            </a:r>
            <a:r>
              <a:rPr lang="pt-BR" sz="2400" spc="197" dirty="0">
                <a:latin typeface="Times New Roman"/>
                <a:cs typeface="Times New Roman"/>
              </a:rPr>
              <a:t> </a:t>
            </a:r>
            <a:r>
              <a:rPr lang="pt-BR" sz="2400" spc="-4" dirty="0">
                <a:latin typeface="Times New Roman"/>
                <a:cs typeface="Times New Roman"/>
              </a:rPr>
              <a:t>e</a:t>
            </a:r>
            <a:r>
              <a:rPr lang="pt-BR" sz="2400" dirty="0">
                <a:latin typeface="Times New Roman"/>
                <a:cs typeface="Times New Roman"/>
              </a:rPr>
              <a:t>m</a:t>
            </a:r>
          </a:p>
          <a:p>
            <a:pPr marL="12700">
              <a:lnSpc>
                <a:spcPts val="2600"/>
              </a:lnSpc>
              <a:spcBef>
                <a:spcPts val="130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93133" y="5787981"/>
            <a:ext cx="8114156" cy="10617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9218" marR="39873">
              <a:lnSpc>
                <a:spcPts val="2610"/>
              </a:lnSpc>
              <a:spcBef>
                <a:spcPts val="130"/>
              </a:spcBef>
            </a:pPr>
            <a:r>
              <a:rPr sz="240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lgu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l</a:t>
            </a:r>
            <a:r>
              <a:rPr sz="2400" spc="4" dirty="0" smtClean="0">
                <a:latin typeface="Times New Roman"/>
                <a:cs typeface="Times New Roman"/>
              </a:rPr>
              <a:t>ug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“e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tr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” as</a:t>
            </a:r>
            <a:r>
              <a:rPr sz="2400" spc="46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ár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as</a:t>
            </a:r>
            <a:r>
              <a:rPr sz="2400" spc="9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48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299218" indent="-286518">
              <a:lnSpc>
                <a:spcPts val="2590"/>
              </a:lnSpc>
              <a:spcBef>
                <a:spcPts val="575"/>
              </a:spcBef>
              <a:tabLst>
                <a:tab pos="292100" algn="l"/>
              </a:tabLst>
            </a:pPr>
            <a:r>
              <a:rPr sz="1300" spc="0" dirty="0" smtClean="0">
                <a:solidFill>
                  <a:srgbClr val="FF0000"/>
                </a:solidFill>
                <a:latin typeface="Segoe UI"/>
                <a:cs typeface="Segoe UI"/>
              </a:rPr>
              <a:t>•	</a:t>
            </a:r>
            <a:r>
              <a:rPr sz="2400" b="1" spc="4" dirty="0" smtClean="0">
                <a:latin typeface="Times New Roman"/>
                <a:cs typeface="Times New Roman"/>
              </a:rPr>
              <a:t>M</a:t>
            </a:r>
            <a:r>
              <a:rPr sz="2400" b="1" spc="0" dirty="0" smtClean="0">
                <a:latin typeface="Times New Roman"/>
                <a:cs typeface="Times New Roman"/>
              </a:rPr>
              <a:t>ut</a:t>
            </a:r>
            <a:r>
              <a:rPr sz="2400" b="1" spc="4" dirty="0" smtClean="0">
                <a:latin typeface="Times New Roman"/>
                <a:cs typeface="Times New Roman"/>
              </a:rPr>
              <a:t>a</a:t>
            </a:r>
            <a:r>
              <a:rPr sz="2400" b="1" spc="-4" dirty="0" smtClean="0">
                <a:latin typeface="Times New Roman"/>
                <a:cs typeface="Times New Roman"/>
              </a:rPr>
              <a:t>ç</a:t>
            </a:r>
            <a:r>
              <a:rPr sz="2400" b="1" spc="4" dirty="0" smtClean="0">
                <a:latin typeface="Times New Roman"/>
                <a:cs typeface="Times New Roman"/>
              </a:rPr>
              <a:t>ã</a:t>
            </a:r>
            <a:r>
              <a:rPr sz="2400" b="1" spc="0" dirty="0" smtClean="0">
                <a:latin typeface="Times New Roman"/>
                <a:cs typeface="Times New Roman"/>
              </a:rPr>
              <a:t>o</a:t>
            </a:r>
            <a:r>
              <a:rPr sz="2400" spc="100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f</a:t>
            </a:r>
            <a:r>
              <a:rPr sz="2400" spc="0" dirty="0" smtClean="0">
                <a:latin typeface="Times New Roman"/>
                <a:cs typeface="Times New Roman"/>
              </a:rPr>
              <a:t>az</a:t>
            </a:r>
            <a:r>
              <a:rPr sz="2400" spc="31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4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v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tam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64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es</a:t>
            </a:r>
            <a:r>
              <a:rPr sz="2400" spc="0" dirty="0" err="1" smtClean="0">
                <a:latin typeface="Times New Roman"/>
                <a:cs typeface="Times New Roman"/>
              </a:rPr>
              <a:t>te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ma </a:t>
            </a:r>
            <a:r>
              <a:rPr sz="2400" spc="17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4" dirty="0" smtClean="0">
                <a:latin typeface="Times New Roman"/>
                <a:cs typeface="Times New Roman"/>
              </a:rPr>
              <a:t>eq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4" dirty="0" smtClean="0">
                <a:latin typeface="Times New Roman"/>
                <a:cs typeface="Times New Roman"/>
              </a:rPr>
              <a:t>div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id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at</a:t>
            </a:r>
            <a:r>
              <a:rPr sz="2400" spc="4" dirty="0" smtClean="0">
                <a:latin typeface="Times New Roman"/>
                <a:cs typeface="Times New Roman"/>
              </a:rPr>
              <a:t>ó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71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ár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b</a:t>
            </a:r>
            <a:r>
              <a:rPr sz="2400" spc="4" dirty="0" err="1" smtClean="0">
                <a:latin typeface="Times New Roman"/>
                <a:cs typeface="Times New Roman"/>
              </a:rPr>
              <a:t>u</a:t>
            </a:r>
            <a:r>
              <a:rPr sz="2400" spc="-4" dirty="0" err="1" smtClean="0">
                <a:latin typeface="Times New Roman"/>
                <a:cs typeface="Times New Roman"/>
              </a:rPr>
              <a:t>sc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17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u</a:t>
            </a:r>
            <a:r>
              <a:rPr sz="2400" spc="392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ves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ig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ç</a:t>
            </a:r>
            <a:r>
              <a:rPr sz="2400" spc="0" dirty="0" smtClean="0">
                <a:latin typeface="Times New Roman"/>
                <a:cs typeface="Times New Roman"/>
              </a:rPr>
              <a:t>ão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2437</TotalTime>
  <Words>1143</Words>
  <Application>Microsoft Office PowerPoint</Application>
  <PresentationFormat>Personalizar</PresentationFormat>
  <Paragraphs>286</Paragraphs>
  <Slides>22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30" baseType="lpstr">
      <vt:lpstr>Arial</vt:lpstr>
      <vt:lpstr>Calibri</vt:lpstr>
      <vt:lpstr>Kristen ITC</vt:lpstr>
      <vt:lpstr>Meiryo</vt:lpstr>
      <vt:lpstr>Segoe UI</vt:lpstr>
      <vt:lpstr>Segoe UI Symbol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Salgado</dc:creator>
  <cp:lastModifiedBy>Paulo Salgado</cp:lastModifiedBy>
  <cp:revision>27</cp:revision>
  <dcterms:modified xsi:type="dcterms:W3CDTF">2016-08-31T10:15:10Z</dcterms:modified>
</cp:coreProperties>
</file>