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0058400" cy="7772400"/>
  <p:notesSz cx="10058400" cy="7772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o Salgado" initials="PS" lastIdx="1" clrIdx="0">
    <p:extLst>
      <p:ext uri="{19B8F6BF-5375-455C-9EA6-DF929625EA0E}">
        <p15:presenceInfo xmlns:p15="http://schemas.microsoft.com/office/powerpoint/2012/main" userId="Paulo Salgad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07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3-22T10:39:47.321" idx="1">
    <p:pos x="10" y="10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748277" y="3003804"/>
            <a:ext cx="437387" cy="473963"/>
          </a:xfrm>
          <a:custGeom>
            <a:avLst/>
            <a:gdLst/>
            <a:ahLst/>
            <a:cxnLst/>
            <a:rect l="l" t="t" r="r" b="b"/>
            <a:pathLst>
              <a:path w="437387" h="473963">
                <a:moveTo>
                  <a:pt x="0" y="0"/>
                </a:moveTo>
                <a:lnTo>
                  <a:pt x="0" y="473963"/>
                </a:lnTo>
                <a:lnTo>
                  <a:pt x="437387" y="473963"/>
                </a:lnTo>
                <a:lnTo>
                  <a:pt x="43738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27753" y="3000755"/>
            <a:ext cx="333756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71721" y="3425952"/>
            <a:ext cx="422148" cy="473963"/>
          </a:xfrm>
          <a:custGeom>
            <a:avLst/>
            <a:gdLst/>
            <a:ahLst/>
            <a:cxnLst/>
            <a:rect l="l" t="t" r="r" b="b"/>
            <a:pathLst>
              <a:path w="422148" h="473963">
                <a:moveTo>
                  <a:pt x="0" y="0"/>
                </a:moveTo>
                <a:lnTo>
                  <a:pt x="0" y="473963"/>
                </a:lnTo>
                <a:lnTo>
                  <a:pt x="422148" y="473963"/>
                </a:lnTo>
                <a:lnTo>
                  <a:pt x="4221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08703" y="28956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4145" y="3349752"/>
            <a:ext cx="9014459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526539" y="2792677"/>
            <a:ext cx="594106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pu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400" dirty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lang="pt-BR"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Evolutiva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57409" y="4442998"/>
            <a:ext cx="156209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2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4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–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61499" y="4442998"/>
            <a:ext cx="220110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nd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 AEs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76601" y="4953001"/>
            <a:ext cx="3429000" cy="4801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Pr</a:t>
            </a:r>
            <a:r>
              <a:rPr sz="3200" spc="0" dirty="0" smtClean="0">
                <a:latin typeface="Times New Roman"/>
                <a:cs typeface="Times New Roman"/>
              </a:rPr>
              <a:t>of.</a:t>
            </a:r>
            <a:r>
              <a:rPr sz="3200" spc="507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Paulo Salgado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8277" y="2895600"/>
            <a:ext cx="360425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108703" y="2895600"/>
            <a:ext cx="185166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748277" y="3003804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108703" y="3003804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185665" y="3003804"/>
            <a:ext cx="10820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48277" y="34259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1721" y="3425952"/>
            <a:ext cx="236981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08703" y="3425952"/>
            <a:ext cx="76962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5665" y="3425952"/>
            <a:ext cx="10820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8277" y="3477767"/>
            <a:ext cx="123443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71721" y="3477767"/>
            <a:ext cx="23698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08703" y="3477767"/>
            <a:ext cx="18516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1721" y="3899915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108703" y="3899915"/>
            <a:ext cx="185166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688083" y="910538"/>
            <a:ext cx="5050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60131" y="910538"/>
            <a:ext cx="241452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39984" y="910538"/>
            <a:ext cx="96261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69004" y="910538"/>
            <a:ext cx="41462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8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47877" y="910538"/>
            <a:ext cx="224031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88083" y="1581098"/>
            <a:ext cx="198992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43860" y="1581098"/>
            <a:ext cx="427248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835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ê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2574575"/>
            <a:ext cx="8166397" cy="28008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Re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olo</a:t>
            </a:r>
            <a:r>
              <a:rPr sz="3200" spc="-1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vos</a:t>
            </a:r>
            <a:r>
              <a:rPr sz="3200" spc="78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vi</a:t>
            </a:r>
            <a:r>
              <a:rPr sz="3200" spc="4" dirty="0" smtClean="0">
                <a:latin typeface="Times New Roman"/>
                <a:cs typeface="Times New Roman"/>
              </a:rPr>
              <a:t>du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9" dirty="0" smtClean="0">
                <a:latin typeface="Times New Roman"/>
                <a:cs typeface="Times New Roman"/>
              </a:rPr>
              <a:t>(</a:t>
            </a:r>
            <a:r>
              <a:rPr sz="3200" spc="0" dirty="0" smtClean="0">
                <a:latin typeface="Times New Roman"/>
                <a:cs typeface="Times New Roman"/>
              </a:rPr>
              <a:t>fil</a:t>
            </a:r>
            <a:r>
              <a:rPr sz="3200" spc="4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1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  <a:p>
            <a:pPr marL="355599" marR="48635">
              <a:lnSpc>
                <a:spcPct val="95825"/>
              </a:lnSpc>
            </a:pP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pu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endParaRPr sz="3200" dirty="0">
              <a:latin typeface="Times New Roman"/>
              <a:cs typeface="Times New Roman"/>
            </a:endParaRPr>
          </a:p>
          <a:p>
            <a:pPr marL="756418" indent="-286518">
              <a:lnSpc>
                <a:spcPct val="100137"/>
              </a:lnSpc>
              <a:spcBef>
                <a:spcPts val="809"/>
              </a:spcBef>
              <a:tabLst>
                <a:tab pos="749300" algn="l"/>
              </a:tabLst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	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r>
              <a:rPr sz="2800" spc="207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31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vo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memb</a:t>
            </a:r>
            <a:r>
              <a:rPr sz="2800" spc="0" dirty="0" smtClean="0">
                <a:latin typeface="Times New Roman"/>
                <a:cs typeface="Times New Roman"/>
              </a:rPr>
              <a:t>ro</a:t>
            </a:r>
            <a:r>
              <a:rPr sz="2800" spc="13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na </a:t>
            </a:r>
            <a:r>
              <a:rPr sz="2800" spc="4" dirty="0" smtClean="0">
                <a:latin typeface="Times New Roman"/>
                <a:cs typeface="Times New Roman"/>
              </a:rPr>
              <a:t>pop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9" dirty="0" smtClean="0">
                <a:latin typeface="Times New Roman"/>
                <a:cs typeface="Times New Roman"/>
              </a:rPr>
              <a:t>ã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lha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m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5" dirty="0" smtClean="0">
                <a:latin typeface="Times New Roman"/>
                <a:cs typeface="Times New Roman"/>
              </a:rPr>
              <a:t>mb</a:t>
            </a:r>
            <a:r>
              <a:rPr sz="2800" spc="0" dirty="0" smtClean="0">
                <a:latin typeface="Times New Roman"/>
                <a:cs typeface="Times New Roman"/>
              </a:rPr>
              <a:t>ro</a:t>
            </a:r>
            <a:r>
              <a:rPr sz="2800" spc="13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-4" dirty="0" err="1" smtClean="0">
                <a:latin typeface="Times New Roman"/>
                <a:cs typeface="Times New Roman"/>
              </a:rPr>
              <a:t>x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9" dirty="0" err="1" smtClean="0">
                <a:latin typeface="Times New Roman"/>
                <a:cs typeface="Times New Roman"/>
              </a:rPr>
              <a:t>s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nte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ar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lang="pt-BR" sz="2800" spc="0" dirty="0" smtClean="0">
                <a:latin typeface="Times New Roman"/>
                <a:cs typeface="Times New Roman"/>
              </a:rPr>
              <a:t> ser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su</a:t>
            </a:r>
            <a:r>
              <a:rPr sz="2800" spc="4" dirty="0" err="1" smtClean="0">
                <a:latin typeface="Times New Roman"/>
                <a:cs typeface="Times New Roman"/>
              </a:rPr>
              <a:t>b</a:t>
            </a:r>
            <a:r>
              <a:rPr sz="2800" spc="0" dirty="0" err="1" smtClean="0">
                <a:latin typeface="Times New Roman"/>
                <a:cs typeface="Times New Roman"/>
              </a:rPr>
              <a:t>stitu</a:t>
            </a:r>
            <a:r>
              <a:rPr lang="pt-BR" sz="2800" spc="9" dirty="0">
                <a:latin typeface="Times New Roman"/>
                <a:cs typeface="Times New Roman"/>
              </a:rPr>
              <a:t>í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m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ho</a:t>
            </a:r>
            <a:r>
              <a:rPr sz="2800" spc="13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3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ul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  <a:p>
            <a:pPr marL="469899" marR="28422">
              <a:lnSpc>
                <a:spcPts val="3195"/>
              </a:lnSpc>
              <a:spcBef>
                <a:spcPts val="832"/>
              </a:spcBef>
            </a:pPr>
            <a:r>
              <a:rPr sz="2250" spc="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de</a:t>
            </a:r>
            <a:r>
              <a:rPr sz="4200" spc="0" baseline="-1035" dirty="0" smtClean="0">
                <a:latin typeface="Times New Roman"/>
                <a:cs typeface="Times New Roman"/>
              </a:rPr>
              <a:t>ne </a:t>
            </a:r>
            <a:r>
              <a:rPr sz="4200" spc="234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408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pop</a:t>
            </a:r>
            <a:r>
              <a:rPr sz="4200" spc="0" baseline="-1035" dirty="0" smtClean="0">
                <a:latin typeface="Times New Roman"/>
                <a:cs typeface="Times New Roman"/>
              </a:rPr>
              <a:t>u</a:t>
            </a:r>
            <a:r>
              <a:rPr sz="4200" spc="9" baseline="-1035" dirty="0" smtClean="0">
                <a:latin typeface="Times New Roman"/>
                <a:cs typeface="Times New Roman"/>
              </a:rPr>
              <a:t>l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ç</a:t>
            </a:r>
            <a:r>
              <a:rPr sz="4200" spc="9" baseline="-1035" dirty="0" smtClean="0">
                <a:latin typeface="Times New Roman"/>
                <a:cs typeface="Times New Roman"/>
              </a:rPr>
              <a:t>ã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pe</a:t>
            </a:r>
            <a:r>
              <a:rPr sz="4200" spc="0" baseline="-1035" dirty="0" smtClean="0">
                <a:latin typeface="Times New Roman"/>
                <a:cs typeface="Times New Roman"/>
              </a:rPr>
              <a:t>lo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f</a:t>
            </a:r>
            <a:r>
              <a:rPr sz="4200" spc="0" baseline="-1035" dirty="0" smtClean="0">
                <a:latin typeface="Times New Roman"/>
                <a:cs typeface="Times New Roman"/>
              </a:rPr>
              <a:t>itn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(</a:t>
            </a:r>
            <a:r>
              <a:rPr sz="4200" spc="4" baseline="-1035" dirty="0" smtClean="0">
                <a:latin typeface="Times New Roman"/>
                <a:cs typeface="Times New Roman"/>
              </a:rPr>
              <a:t>dec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4" baseline="-1035" dirty="0" smtClean="0">
                <a:latin typeface="Times New Roman"/>
                <a:cs typeface="Times New Roman"/>
              </a:rPr>
              <a:t>ce</a:t>
            </a:r>
            <a:r>
              <a:rPr sz="4200" spc="0" baseline="-1035" dirty="0" smtClean="0">
                <a:latin typeface="Times New Roman"/>
                <a:cs typeface="Times New Roman"/>
              </a:rPr>
              <a:t>nt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133" y="5508551"/>
            <a:ext cx="7872662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750">
              <a:lnSpc>
                <a:spcPts val="3025"/>
              </a:lnSpc>
              <a:spcBef>
                <a:spcPts val="151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Su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stit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iv</a:t>
            </a:r>
            <a:r>
              <a:rPr lang="pt-BR" sz="2800" spc="9" dirty="0">
                <a:latin typeface="Times New Roman"/>
                <a:cs typeface="Times New Roman"/>
              </a:rPr>
              <a:t>í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uo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48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op</a:t>
            </a:r>
            <a:r>
              <a:rPr sz="2800" spc="0" dirty="0" smtClean="0">
                <a:latin typeface="Times New Roman"/>
                <a:cs typeface="Times New Roman"/>
              </a:rPr>
              <a:t>ul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</a:t>
            </a:r>
            <a:r>
              <a:rPr sz="2800" spc="69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  <a:p>
            <a:pPr marL="299218">
              <a:lnSpc>
                <a:spcPts val="3195"/>
              </a:lnSpc>
              <a:spcBef>
                <a:spcPts val="14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um</a:t>
            </a:r>
            <a:r>
              <a:rPr sz="4200" spc="486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f</a:t>
            </a:r>
            <a:r>
              <a:rPr sz="4200" spc="0" baseline="-1035" dirty="0" smtClean="0">
                <a:latin typeface="Times New Roman"/>
                <a:cs typeface="Times New Roman"/>
              </a:rPr>
              <a:t>itn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me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r </a:t>
            </a:r>
            <a:r>
              <a:rPr sz="4200" spc="191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q</a:t>
            </a:r>
            <a:r>
              <a:rPr sz="4200" spc="0" baseline="-1035" dirty="0" smtClean="0">
                <a:latin typeface="Times New Roman"/>
                <a:cs typeface="Times New Roman"/>
              </a:rPr>
              <a:t>ue</a:t>
            </a:r>
            <a:r>
              <a:rPr sz="4200" spc="697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296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f</a:t>
            </a:r>
            <a:r>
              <a:rPr sz="4200" spc="0" baseline="-1035" dirty="0" smtClean="0">
                <a:latin typeface="Times New Roman"/>
                <a:cs typeface="Times New Roman"/>
              </a:rPr>
              <a:t>it</a:t>
            </a:r>
            <a:r>
              <a:rPr sz="4200" spc="14" baseline="-1035" dirty="0" smtClean="0">
                <a:latin typeface="Times New Roman"/>
                <a:cs typeface="Times New Roman"/>
              </a:rPr>
              <a:t>n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lang="pt-BR"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436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f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</a:t>
            </a:r>
            <a:r>
              <a:rPr sz="4200" spc="9" baseline="-1035" dirty="0" err="1" smtClean="0">
                <a:latin typeface="Times New Roman"/>
                <a:cs typeface="Times New Roman"/>
              </a:rPr>
              <a:t>l</a:t>
            </a:r>
            <a:r>
              <a:rPr sz="4200" spc="0" baseline="-1035" dirty="0" err="1" smtClean="0">
                <a:latin typeface="Times New Roman"/>
                <a:cs typeface="Times New Roman"/>
              </a:rPr>
              <a:t>h</a:t>
            </a:r>
            <a:r>
              <a:rPr sz="4200" spc="4" baseline="-1035" dirty="0" err="1" smtClean="0">
                <a:latin typeface="Times New Roman"/>
                <a:cs typeface="Times New Roman"/>
              </a:rPr>
              <a:t>o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err="1" smtClean="0">
                <a:latin typeface="Times New Roman"/>
                <a:cs typeface="Times New Roman"/>
              </a:rPr>
              <a:t>ge</a:t>
            </a:r>
            <a:r>
              <a:rPr sz="4200" spc="9" baseline="-1035" dirty="0" err="1" smtClean="0">
                <a:latin typeface="Times New Roman"/>
                <a:cs typeface="Times New Roman"/>
              </a:rPr>
              <a:t>r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14" baseline="-1035" dirty="0" err="1" smtClean="0">
                <a:latin typeface="Times New Roman"/>
                <a:cs typeface="Times New Roman"/>
              </a:rPr>
              <a:t>d</a:t>
            </a:r>
            <a:r>
              <a:rPr sz="4200" spc="0" baseline="-1035" dirty="0" err="1" smtClean="0">
                <a:latin typeface="Times New Roman"/>
                <a:cs typeface="Times New Roman"/>
              </a:rPr>
              <a:t>o</a:t>
            </a:r>
            <a:r>
              <a:rPr lang="pt-BR" sz="4200" spc="0" baseline="-1035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76400" y="2743200"/>
            <a:ext cx="6438900" cy="3105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3" y="910538"/>
            <a:ext cx="5050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60131" y="910538"/>
            <a:ext cx="241452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39984" y="910538"/>
            <a:ext cx="65309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57960" y="910538"/>
            <a:ext cx="41462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8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36832" y="910538"/>
            <a:ext cx="223879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nh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88083" y="1581098"/>
            <a:ext cx="212784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ár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7193" y="2667000"/>
            <a:ext cx="2741676" cy="19034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57193" y="4114800"/>
            <a:ext cx="2741676" cy="17891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57193" y="5564124"/>
            <a:ext cx="2741676" cy="17510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082" y="1633191"/>
            <a:ext cx="722731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000" spc="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or</a:t>
            </a:r>
            <a:r>
              <a:rPr sz="40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000" spc="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Típico de um AE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5409" y="2683057"/>
            <a:ext cx="79568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44094" y="2683057"/>
            <a:ext cx="46226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39536" y="2683057"/>
            <a:ext cx="7071389" cy="1338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3025"/>
              </a:lnSpc>
              <a:spcBef>
                <a:spcPts val="151"/>
              </a:spcBef>
            </a:pP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z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1</a:t>
            </a:r>
            <a:r>
              <a:rPr sz="2800" spc="4" dirty="0" smtClean="0">
                <a:latin typeface="Times New Roman"/>
                <a:cs typeface="Times New Roman"/>
              </a:rPr>
              <a:t>-d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nsi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endParaRPr sz="2800">
              <a:latin typeface="Times New Roman"/>
              <a:cs typeface="Times New Roman"/>
            </a:endParaRPr>
          </a:p>
          <a:p>
            <a:pPr marL="1280902" marR="45719">
              <a:lnSpc>
                <a:spcPct val="95825"/>
              </a:lnSpc>
              <a:spcBef>
                <a:spcPts val="1023"/>
              </a:spcBef>
            </a:pPr>
            <a:r>
              <a:rPr sz="2400" b="1" spc="0" dirty="0" smtClean="0">
                <a:latin typeface="Arial"/>
                <a:cs typeface="Arial"/>
              </a:rPr>
              <a:t>Fas</a:t>
            </a:r>
            <a:r>
              <a:rPr sz="2400" b="1" spc="9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s 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-14" dirty="0" smtClean="0">
                <a:latin typeface="Arial"/>
                <a:cs typeface="Arial"/>
              </a:rPr>
              <a:t>n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c</a:t>
            </a:r>
            <a:r>
              <a:rPr sz="2400" b="1" spc="-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a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s:</a:t>
            </a:r>
            <a:endParaRPr sz="2400">
              <a:latin typeface="Arial"/>
              <a:cs typeface="Arial"/>
            </a:endParaRPr>
          </a:p>
          <a:p>
            <a:pPr marL="1280902">
              <a:lnSpc>
                <a:spcPct val="95825"/>
              </a:lnSpc>
              <a:spcBef>
                <a:spcPts val="684"/>
              </a:spcBef>
            </a:pPr>
            <a:r>
              <a:rPr sz="2400" spc="4" dirty="0" smtClean="0">
                <a:latin typeface="Arial"/>
                <a:cs typeface="Arial"/>
              </a:rPr>
              <a:t>D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4" dirty="0" smtClean="0">
                <a:latin typeface="Arial"/>
                <a:cs typeface="Arial"/>
              </a:rPr>
              <a:t>tr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b</a:t>
            </a:r>
            <a:r>
              <a:rPr sz="2400" spc="9" dirty="0" smtClean="0">
                <a:latin typeface="Arial"/>
                <a:cs typeface="Arial"/>
              </a:rPr>
              <a:t>u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ç</a:t>
            </a:r>
            <a:r>
              <a:rPr sz="2400" spc="9" dirty="0" smtClean="0">
                <a:latin typeface="Arial"/>
                <a:cs typeface="Arial"/>
              </a:rPr>
              <a:t>ã</a:t>
            </a:r>
            <a:r>
              <a:rPr sz="2400" spc="0" dirty="0" smtClean="0">
                <a:latin typeface="Arial"/>
                <a:cs typeface="Arial"/>
              </a:rPr>
              <a:t>o </a:t>
            </a:r>
            <a:r>
              <a:rPr sz="2400" spc="4" dirty="0" smtClean="0">
                <a:latin typeface="Arial"/>
                <a:cs typeface="Arial"/>
              </a:rPr>
              <a:t>Q</a:t>
            </a:r>
            <a:r>
              <a:rPr sz="2400" spc="0" dirty="0" smtClean="0">
                <a:latin typeface="Arial"/>
                <a:cs typeface="Arial"/>
              </a:rPr>
              <a:t>uas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4" dirty="0" smtClean="0">
                <a:latin typeface="Arial"/>
                <a:cs typeface="Arial"/>
              </a:rPr>
              <a:t>-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ea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ó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a </a:t>
            </a:r>
            <a:r>
              <a:rPr sz="2400" spc="9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a </a:t>
            </a: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9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u</a:t>
            </a:r>
            <a:r>
              <a:rPr sz="2400" spc="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aç</a:t>
            </a:r>
            <a:r>
              <a:rPr sz="2400" spc="9" dirty="0" smtClean="0">
                <a:latin typeface="Arial"/>
                <a:cs typeface="Arial"/>
              </a:rPr>
              <a:t>ã</a:t>
            </a:r>
            <a:r>
              <a:rPr sz="2400" spc="0" dirty="0" smtClean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07738" y="4604861"/>
            <a:ext cx="5801357" cy="8278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ct val="95825"/>
              </a:lnSpc>
              <a:spcBef>
                <a:spcPts val="175"/>
              </a:spcBef>
            </a:pPr>
            <a:r>
              <a:rPr sz="2400" b="1" spc="0" dirty="0" smtClean="0">
                <a:latin typeface="Arial"/>
                <a:cs typeface="Arial"/>
              </a:rPr>
              <a:t>Fas</a:t>
            </a:r>
            <a:r>
              <a:rPr sz="2400" b="1" spc="9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s 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n</a:t>
            </a:r>
            <a:r>
              <a:rPr sz="2400" b="1" spc="4" dirty="0" smtClean="0">
                <a:latin typeface="Arial"/>
                <a:cs typeface="Arial"/>
              </a:rPr>
              <a:t>t</a:t>
            </a:r>
            <a:r>
              <a:rPr sz="2400" b="1" spc="-14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rmed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ár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as: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84"/>
              </a:spcBef>
            </a:pP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9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u</a:t>
            </a:r>
            <a:r>
              <a:rPr sz="2400" spc="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aç</a:t>
            </a:r>
            <a:r>
              <a:rPr sz="2400" spc="9" dirty="0" smtClean="0">
                <a:latin typeface="Arial"/>
                <a:cs typeface="Arial"/>
              </a:rPr>
              <a:t>ã</a:t>
            </a:r>
            <a:r>
              <a:rPr sz="2400" spc="0" dirty="0" smtClean="0">
                <a:latin typeface="Arial"/>
                <a:cs typeface="Arial"/>
              </a:rPr>
              <a:t>o a</a:t>
            </a:r>
            <a:r>
              <a:rPr sz="2400" spc="4" dirty="0" smtClean="0">
                <a:latin typeface="Arial"/>
                <a:cs typeface="Arial"/>
              </a:rPr>
              <a:t>rr</a:t>
            </a:r>
            <a:r>
              <a:rPr sz="2400" spc="0" dirty="0" smtClean="0">
                <a:latin typeface="Arial"/>
                <a:cs typeface="Arial"/>
              </a:rPr>
              <a:t>u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ada em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no </a:t>
            </a:r>
            <a:r>
              <a:rPr sz="2400" spc="-1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as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</a:t>
            </a:r>
            <a:r>
              <a:rPr sz="2400" spc="4" dirty="0" smtClean="0">
                <a:latin typeface="Arial"/>
                <a:cs typeface="Arial"/>
              </a:rPr>
              <a:t>l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as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07738" y="5938361"/>
            <a:ext cx="5648957" cy="8278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ct val="95825"/>
              </a:lnSpc>
              <a:spcBef>
                <a:spcPts val="175"/>
              </a:spcBef>
            </a:pPr>
            <a:r>
              <a:rPr sz="2400" b="1" spc="0" dirty="0" smtClean="0">
                <a:latin typeface="Arial"/>
                <a:cs typeface="Arial"/>
              </a:rPr>
              <a:t>Fas</a:t>
            </a:r>
            <a:r>
              <a:rPr sz="2400" b="1" spc="9" dirty="0" smtClean="0">
                <a:latin typeface="Arial"/>
                <a:cs typeface="Arial"/>
              </a:rPr>
              <a:t>e</a:t>
            </a:r>
            <a:r>
              <a:rPr sz="2400" b="1" spc="0" dirty="0" smtClean="0">
                <a:latin typeface="Arial"/>
                <a:cs typeface="Arial"/>
              </a:rPr>
              <a:t>s F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-14" dirty="0" smtClean="0">
                <a:latin typeface="Arial"/>
                <a:cs typeface="Arial"/>
              </a:rPr>
              <a:t>n</a:t>
            </a:r>
            <a:r>
              <a:rPr sz="2400" b="1" spc="0" dirty="0" smtClean="0">
                <a:latin typeface="Arial"/>
                <a:cs typeface="Arial"/>
              </a:rPr>
              <a:t>a</a:t>
            </a:r>
            <a:r>
              <a:rPr sz="2400" b="1" spc="4" dirty="0" smtClean="0">
                <a:latin typeface="Arial"/>
                <a:cs typeface="Arial"/>
              </a:rPr>
              <a:t>i</a:t>
            </a:r>
            <a:r>
              <a:rPr sz="2400" b="1" spc="0" dirty="0" smtClean="0">
                <a:latin typeface="Arial"/>
                <a:cs typeface="Arial"/>
              </a:rPr>
              <a:t>s: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84"/>
              </a:spcBef>
            </a:pP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9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u</a:t>
            </a:r>
            <a:r>
              <a:rPr sz="2400" spc="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aç</a:t>
            </a:r>
            <a:r>
              <a:rPr sz="2400" spc="9" dirty="0" smtClean="0">
                <a:latin typeface="Arial"/>
                <a:cs typeface="Arial"/>
              </a:rPr>
              <a:t>ã</a:t>
            </a:r>
            <a:r>
              <a:rPr sz="2400" spc="0" dirty="0" smtClean="0">
                <a:latin typeface="Arial"/>
                <a:cs typeface="Arial"/>
              </a:rPr>
              <a:t>o conc</a:t>
            </a:r>
            <a:r>
              <a:rPr sz="2400" spc="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4" dirty="0" smtClean="0">
                <a:latin typeface="Arial"/>
                <a:cs typeface="Arial"/>
              </a:rPr>
              <a:t>tr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9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a no a</a:t>
            </a:r>
            <a:r>
              <a:rPr sz="2400" spc="-4" dirty="0" smtClean="0">
                <a:latin typeface="Arial"/>
                <a:cs typeface="Arial"/>
              </a:rPr>
              <a:t>l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o dos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cos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02636" y="3898391"/>
            <a:ext cx="4190999" cy="1862328"/>
          </a:xfrm>
          <a:custGeom>
            <a:avLst/>
            <a:gdLst/>
            <a:ahLst/>
            <a:cxnLst/>
            <a:rect l="l" t="t" r="r" b="b"/>
            <a:pathLst>
              <a:path w="4190999" h="1862328">
                <a:moveTo>
                  <a:pt x="0" y="1862328"/>
                </a:moveTo>
                <a:lnTo>
                  <a:pt x="8047" y="1798327"/>
                </a:lnTo>
                <a:lnTo>
                  <a:pt x="16329" y="1734415"/>
                </a:lnTo>
                <a:lnTo>
                  <a:pt x="25057" y="1670705"/>
                </a:lnTo>
                <a:lnTo>
                  <a:pt x="34442" y="1607307"/>
                </a:lnTo>
                <a:lnTo>
                  <a:pt x="44696" y="1544335"/>
                </a:lnTo>
                <a:lnTo>
                  <a:pt x="56029" y="1481901"/>
                </a:lnTo>
                <a:lnTo>
                  <a:pt x="68655" y="1420115"/>
                </a:lnTo>
                <a:lnTo>
                  <a:pt x="82783" y="1359091"/>
                </a:lnTo>
                <a:lnTo>
                  <a:pt x="98626" y="1298939"/>
                </a:lnTo>
                <a:lnTo>
                  <a:pt x="116395" y="1239773"/>
                </a:lnTo>
                <a:lnTo>
                  <a:pt x="136301" y="1181705"/>
                </a:lnTo>
                <a:lnTo>
                  <a:pt x="158556" y="1124846"/>
                </a:lnTo>
                <a:lnTo>
                  <a:pt x="183372" y="1069308"/>
                </a:lnTo>
                <a:lnTo>
                  <a:pt x="210959" y="1015203"/>
                </a:lnTo>
                <a:lnTo>
                  <a:pt x="241530" y="962644"/>
                </a:lnTo>
                <a:lnTo>
                  <a:pt x="275295" y="911742"/>
                </a:lnTo>
                <a:lnTo>
                  <a:pt x="312466" y="862609"/>
                </a:lnTo>
                <a:lnTo>
                  <a:pt x="353255" y="815358"/>
                </a:lnTo>
                <a:lnTo>
                  <a:pt x="397873" y="770100"/>
                </a:lnTo>
                <a:lnTo>
                  <a:pt x="446532" y="726948"/>
                </a:lnTo>
                <a:lnTo>
                  <a:pt x="499600" y="685900"/>
                </a:lnTo>
                <a:lnTo>
                  <a:pt x="556708" y="646823"/>
                </a:lnTo>
                <a:lnTo>
                  <a:pt x="617642" y="609633"/>
                </a:lnTo>
                <a:lnTo>
                  <a:pt x="682191" y="574243"/>
                </a:lnTo>
                <a:lnTo>
                  <a:pt x="750141" y="540567"/>
                </a:lnTo>
                <a:lnTo>
                  <a:pt x="821280" y="508520"/>
                </a:lnTo>
                <a:lnTo>
                  <a:pt x="895396" y="478016"/>
                </a:lnTo>
                <a:lnTo>
                  <a:pt x="972275" y="448970"/>
                </a:lnTo>
                <a:lnTo>
                  <a:pt x="1051705" y="421295"/>
                </a:lnTo>
                <a:lnTo>
                  <a:pt x="1133475" y="394906"/>
                </a:lnTo>
                <a:lnTo>
                  <a:pt x="1217370" y="369717"/>
                </a:lnTo>
                <a:lnTo>
                  <a:pt x="1303178" y="345643"/>
                </a:lnTo>
                <a:lnTo>
                  <a:pt x="1390687" y="322597"/>
                </a:lnTo>
                <a:lnTo>
                  <a:pt x="1479685" y="300494"/>
                </a:lnTo>
                <a:lnTo>
                  <a:pt x="1569958" y="279249"/>
                </a:lnTo>
                <a:lnTo>
                  <a:pt x="1661294" y="258775"/>
                </a:lnTo>
                <a:lnTo>
                  <a:pt x="1753480" y="238987"/>
                </a:lnTo>
                <a:lnTo>
                  <a:pt x="1846304" y="219798"/>
                </a:lnTo>
                <a:lnTo>
                  <a:pt x="1939554" y="201125"/>
                </a:lnTo>
                <a:lnTo>
                  <a:pt x="2033015" y="182880"/>
                </a:lnTo>
                <a:lnTo>
                  <a:pt x="2130686" y="165266"/>
                </a:lnTo>
                <a:lnTo>
                  <a:pt x="2235564" y="148955"/>
                </a:lnTo>
                <a:lnTo>
                  <a:pt x="2346628" y="133879"/>
                </a:lnTo>
                <a:lnTo>
                  <a:pt x="2462857" y="119969"/>
                </a:lnTo>
                <a:lnTo>
                  <a:pt x="2583227" y="107156"/>
                </a:lnTo>
                <a:lnTo>
                  <a:pt x="2706718" y="95371"/>
                </a:lnTo>
                <a:lnTo>
                  <a:pt x="2832307" y="84547"/>
                </a:lnTo>
                <a:lnTo>
                  <a:pt x="2958974" y="74615"/>
                </a:lnTo>
                <a:lnTo>
                  <a:pt x="3085694" y="65505"/>
                </a:lnTo>
                <a:lnTo>
                  <a:pt x="3211448" y="57149"/>
                </a:lnTo>
                <a:lnTo>
                  <a:pt x="3335214" y="49480"/>
                </a:lnTo>
                <a:lnTo>
                  <a:pt x="3455968" y="42428"/>
                </a:lnTo>
                <a:lnTo>
                  <a:pt x="3572690" y="35924"/>
                </a:lnTo>
                <a:lnTo>
                  <a:pt x="3684358" y="29900"/>
                </a:lnTo>
                <a:lnTo>
                  <a:pt x="3789949" y="24288"/>
                </a:lnTo>
                <a:lnTo>
                  <a:pt x="3888443" y="19019"/>
                </a:lnTo>
                <a:lnTo>
                  <a:pt x="3978816" y="14024"/>
                </a:lnTo>
                <a:lnTo>
                  <a:pt x="4060048" y="9235"/>
                </a:lnTo>
                <a:lnTo>
                  <a:pt x="4131117" y="4583"/>
                </a:lnTo>
                <a:lnTo>
                  <a:pt x="4190999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78252" y="5686514"/>
            <a:ext cx="4149852" cy="170572"/>
          </a:xfrm>
          <a:custGeom>
            <a:avLst/>
            <a:gdLst/>
            <a:ahLst/>
            <a:cxnLst/>
            <a:rect l="l" t="t" r="r" b="b"/>
            <a:pathLst>
              <a:path w="4149852" h="170572">
                <a:moveTo>
                  <a:pt x="3980222" y="25808"/>
                </a:moveTo>
                <a:lnTo>
                  <a:pt x="3988307" y="34581"/>
                </a:lnTo>
                <a:lnTo>
                  <a:pt x="4042089" y="66559"/>
                </a:lnTo>
                <a:lnTo>
                  <a:pt x="4074246" y="85679"/>
                </a:lnTo>
                <a:lnTo>
                  <a:pt x="4040702" y="104659"/>
                </a:lnTo>
                <a:lnTo>
                  <a:pt x="3986783" y="135165"/>
                </a:lnTo>
                <a:lnTo>
                  <a:pt x="3983582" y="138398"/>
                </a:lnTo>
                <a:lnTo>
                  <a:pt x="3978743" y="149770"/>
                </a:lnTo>
                <a:lnTo>
                  <a:pt x="3980687" y="161073"/>
                </a:lnTo>
                <a:lnTo>
                  <a:pt x="3983770" y="165345"/>
                </a:lnTo>
                <a:lnTo>
                  <a:pt x="3994501" y="170572"/>
                </a:lnTo>
                <a:lnTo>
                  <a:pt x="4006596" y="168693"/>
                </a:lnTo>
                <a:lnTo>
                  <a:pt x="4111752" y="104685"/>
                </a:lnTo>
                <a:lnTo>
                  <a:pt x="4101083" y="101637"/>
                </a:lnTo>
                <a:lnTo>
                  <a:pt x="4102607" y="69633"/>
                </a:lnTo>
                <a:lnTo>
                  <a:pt x="4111752" y="66585"/>
                </a:lnTo>
                <a:lnTo>
                  <a:pt x="4006596" y="2577"/>
                </a:lnTo>
                <a:lnTo>
                  <a:pt x="4001002" y="0"/>
                </a:lnTo>
                <a:lnTo>
                  <a:pt x="3989820" y="816"/>
                </a:lnTo>
                <a:lnTo>
                  <a:pt x="3980687" y="8673"/>
                </a:lnTo>
                <a:lnTo>
                  <a:pt x="3978968" y="13752"/>
                </a:lnTo>
                <a:lnTo>
                  <a:pt x="3980222" y="25808"/>
                </a:lnTo>
                <a:close/>
              </a:path>
              <a:path w="4149852" h="170572">
                <a:moveTo>
                  <a:pt x="4111752" y="104685"/>
                </a:moveTo>
                <a:lnTo>
                  <a:pt x="4006596" y="168693"/>
                </a:lnTo>
                <a:lnTo>
                  <a:pt x="4149852" y="84873"/>
                </a:lnTo>
                <a:lnTo>
                  <a:pt x="4006596" y="2577"/>
                </a:lnTo>
                <a:lnTo>
                  <a:pt x="4111752" y="66585"/>
                </a:lnTo>
                <a:lnTo>
                  <a:pt x="4102607" y="69633"/>
                </a:lnTo>
                <a:lnTo>
                  <a:pt x="4101083" y="101637"/>
                </a:lnTo>
                <a:lnTo>
                  <a:pt x="4111752" y="104685"/>
                </a:lnTo>
                <a:close/>
              </a:path>
              <a:path w="4149852" h="170572">
                <a:moveTo>
                  <a:pt x="0" y="103161"/>
                </a:moveTo>
                <a:lnTo>
                  <a:pt x="4040702" y="104659"/>
                </a:lnTo>
                <a:lnTo>
                  <a:pt x="4074246" y="85679"/>
                </a:lnTo>
                <a:lnTo>
                  <a:pt x="4042089" y="66559"/>
                </a:lnTo>
                <a:lnTo>
                  <a:pt x="0" y="65061"/>
                </a:lnTo>
                <a:lnTo>
                  <a:pt x="0" y="1031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683568" y="2662428"/>
            <a:ext cx="170955" cy="3098291"/>
          </a:xfrm>
          <a:custGeom>
            <a:avLst/>
            <a:gdLst/>
            <a:ahLst/>
            <a:cxnLst/>
            <a:rect l="l" t="t" r="r" b="b"/>
            <a:pathLst>
              <a:path w="170955" h="3098291">
                <a:moveTo>
                  <a:pt x="68775" y="47243"/>
                </a:moveTo>
                <a:lnTo>
                  <a:pt x="65727" y="108381"/>
                </a:lnTo>
                <a:lnTo>
                  <a:pt x="65727" y="3098291"/>
                </a:lnTo>
                <a:lnTo>
                  <a:pt x="103827" y="3098291"/>
                </a:lnTo>
                <a:lnTo>
                  <a:pt x="103827" y="38100"/>
                </a:lnTo>
                <a:lnTo>
                  <a:pt x="65727" y="38100"/>
                </a:lnTo>
                <a:lnTo>
                  <a:pt x="1719" y="143256"/>
                </a:lnTo>
                <a:lnTo>
                  <a:pt x="0" y="148217"/>
                </a:lnTo>
                <a:lnTo>
                  <a:pt x="1253" y="159739"/>
                </a:lnTo>
                <a:lnTo>
                  <a:pt x="65727" y="108381"/>
                </a:lnTo>
                <a:lnTo>
                  <a:pt x="68775" y="47243"/>
                </a:lnTo>
                <a:lnTo>
                  <a:pt x="100779" y="47243"/>
                </a:lnTo>
                <a:lnTo>
                  <a:pt x="84961" y="74833"/>
                </a:lnTo>
                <a:lnTo>
                  <a:pt x="68775" y="47243"/>
                </a:lnTo>
                <a:close/>
              </a:path>
              <a:path w="170955" h="3098291">
                <a:moveTo>
                  <a:pt x="149644" y="171043"/>
                </a:moveTo>
                <a:lnTo>
                  <a:pt x="161739" y="169163"/>
                </a:lnTo>
                <a:lnTo>
                  <a:pt x="166451" y="165028"/>
                </a:lnTo>
                <a:lnTo>
                  <a:pt x="170955" y="154583"/>
                </a:lnTo>
                <a:lnTo>
                  <a:pt x="167835" y="143256"/>
                </a:lnTo>
                <a:lnTo>
                  <a:pt x="85539" y="0"/>
                </a:lnTo>
                <a:lnTo>
                  <a:pt x="1719" y="143256"/>
                </a:lnTo>
                <a:lnTo>
                  <a:pt x="65727" y="38100"/>
                </a:lnTo>
                <a:lnTo>
                  <a:pt x="103827" y="38100"/>
                </a:lnTo>
                <a:lnTo>
                  <a:pt x="103827" y="106991"/>
                </a:lnTo>
                <a:lnTo>
                  <a:pt x="135831" y="161544"/>
                </a:lnTo>
                <a:lnTo>
                  <a:pt x="138913" y="165815"/>
                </a:lnTo>
                <a:lnTo>
                  <a:pt x="149644" y="171043"/>
                </a:lnTo>
                <a:close/>
              </a:path>
              <a:path w="170955" h="3098291">
                <a:moveTo>
                  <a:pt x="84961" y="74833"/>
                </a:moveTo>
                <a:lnTo>
                  <a:pt x="100779" y="47243"/>
                </a:lnTo>
                <a:lnTo>
                  <a:pt x="68775" y="47243"/>
                </a:lnTo>
                <a:lnTo>
                  <a:pt x="84961" y="748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3" y="1581098"/>
            <a:ext cx="73035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Pro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gr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Típica </a:t>
            </a:r>
            <a:r>
              <a:rPr lang="pt-BR" sz="4400" spc="-4" dirty="0">
                <a:solidFill>
                  <a:srgbClr val="323299"/>
                </a:solidFill>
                <a:latin typeface="Times New Roman"/>
                <a:cs typeface="Times New Roman"/>
              </a:rPr>
              <a:t>do Fitness</a:t>
            </a:r>
            <a:endParaRPr lang="pt-BR" sz="4400" dirty="0">
              <a:latin typeface="Times New Roman"/>
              <a:cs typeface="Times New Roman"/>
            </a:endParaRPr>
          </a:p>
          <a:p>
            <a:pPr marL="12700">
              <a:lnSpc>
                <a:spcPts val="4605"/>
              </a:lnSpc>
              <a:spcBef>
                <a:spcPts val="230"/>
              </a:spcBef>
            </a:pP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59910" y="5870087"/>
            <a:ext cx="3118282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70"/>
              </a:lnSpc>
              <a:spcBef>
                <a:spcPts val="93"/>
              </a:spcBef>
            </a:pPr>
            <a:r>
              <a:rPr sz="1800" spc="14" dirty="0" smtClean="0">
                <a:latin typeface="Arial"/>
                <a:cs typeface="Arial"/>
              </a:rPr>
              <a:t>T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m</a:t>
            </a:r>
            <a:r>
              <a:rPr sz="1800" spc="-4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o (</a:t>
            </a:r>
            <a:r>
              <a:rPr sz="1800" spc="-4" dirty="0" smtClean="0">
                <a:latin typeface="Arial"/>
                <a:cs typeface="Arial"/>
              </a:rPr>
              <a:t>Nú</a:t>
            </a:r>
            <a:r>
              <a:rPr sz="1800" spc="0" dirty="0" smtClean="0">
                <a:latin typeface="Arial"/>
                <a:cs typeface="Arial"/>
              </a:rPr>
              <a:t>m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ro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 </a:t>
            </a:r>
            <a:r>
              <a:rPr sz="1800" spc="4" dirty="0" smtClean="0">
                <a:latin typeface="Arial"/>
                <a:cs typeface="Arial"/>
              </a:rPr>
              <a:t>It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ç</a:t>
            </a:r>
            <a:r>
              <a:rPr sz="1800" spc="-4" dirty="0" smtClean="0">
                <a:latin typeface="Arial"/>
                <a:cs typeface="Arial"/>
              </a:rPr>
              <a:t>õe</a:t>
            </a:r>
            <a:r>
              <a:rPr sz="1800" spc="0" dirty="0" smtClean="0">
                <a:latin typeface="Arial"/>
                <a:cs typeface="Arial"/>
              </a:rPr>
              <a:t>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 rot="16200000">
            <a:off x="1100657" y="4172531"/>
            <a:ext cx="2972200" cy="2374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70"/>
              </a:lnSpc>
              <a:spcBef>
                <a:spcPts val="93"/>
              </a:spcBef>
            </a:pPr>
            <a:r>
              <a:rPr sz="1800" spc="0" dirty="0" smtClean="0">
                <a:latin typeface="Arial"/>
                <a:cs typeface="Arial"/>
              </a:rPr>
              <a:t>M</a:t>
            </a:r>
            <a:r>
              <a:rPr sz="1800" spc="-4" dirty="0" smtClean="0">
                <a:latin typeface="Arial"/>
                <a:cs typeface="Arial"/>
              </a:rPr>
              <a:t>elho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4" dirty="0" smtClean="0">
                <a:latin typeface="Arial"/>
                <a:cs typeface="Arial"/>
              </a:rPr>
              <a:t> F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-4" dirty="0" smtClean="0">
                <a:latin typeface="Arial"/>
                <a:cs typeface="Arial"/>
              </a:rPr>
              <a:t>ne</a:t>
            </a:r>
            <a:r>
              <a:rPr sz="1800" spc="0" dirty="0" smtClean="0">
                <a:latin typeface="Arial"/>
                <a:cs typeface="Arial"/>
              </a:rPr>
              <a:t>ss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a </a:t>
            </a:r>
            <a:r>
              <a:rPr sz="1800" spc="-4" dirty="0" smtClean="0">
                <a:latin typeface="Arial"/>
                <a:cs typeface="Arial"/>
              </a:rPr>
              <a:t>pop</a:t>
            </a:r>
            <a:r>
              <a:rPr sz="1800" spc="4" dirty="0" smtClean="0">
                <a:latin typeface="Arial"/>
                <a:cs typeface="Arial"/>
              </a:rPr>
              <a:t>u</a:t>
            </a:r>
            <a:r>
              <a:rPr sz="1800" spc="-4" dirty="0" smtClean="0">
                <a:latin typeface="Arial"/>
                <a:cs typeface="Arial"/>
              </a:rPr>
              <a:t>la</a:t>
            </a:r>
            <a:r>
              <a:rPr sz="1800" spc="0" dirty="0" smtClean="0">
                <a:latin typeface="Arial"/>
                <a:cs typeface="Arial"/>
              </a:rPr>
              <a:t>ç</a:t>
            </a:r>
            <a:r>
              <a:rPr sz="1800" spc="4" dirty="0" smtClean="0">
                <a:latin typeface="Arial"/>
                <a:cs typeface="Arial"/>
              </a:rPr>
              <a:t>ã</a:t>
            </a:r>
            <a:r>
              <a:rPr sz="1800" spc="0" dirty="0" smtClean="0"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903476" y="5185118"/>
            <a:ext cx="6466332" cy="170572"/>
          </a:xfrm>
          <a:custGeom>
            <a:avLst/>
            <a:gdLst/>
            <a:ahLst/>
            <a:cxnLst/>
            <a:rect l="l" t="t" r="r" b="b"/>
            <a:pathLst>
              <a:path w="6466332" h="170572">
                <a:moveTo>
                  <a:pt x="6296930" y="26107"/>
                </a:moveTo>
                <a:lnTo>
                  <a:pt x="6304787" y="34581"/>
                </a:lnTo>
                <a:lnTo>
                  <a:pt x="6359340" y="66585"/>
                </a:lnTo>
                <a:lnTo>
                  <a:pt x="6391498" y="85451"/>
                </a:lnTo>
                <a:lnTo>
                  <a:pt x="6357950" y="104685"/>
                </a:lnTo>
                <a:lnTo>
                  <a:pt x="6304787" y="135165"/>
                </a:lnTo>
                <a:lnTo>
                  <a:pt x="6300076" y="139301"/>
                </a:lnTo>
                <a:lnTo>
                  <a:pt x="6295571" y="149745"/>
                </a:lnTo>
                <a:lnTo>
                  <a:pt x="6298692" y="161073"/>
                </a:lnTo>
                <a:lnTo>
                  <a:pt x="6301774" y="165345"/>
                </a:lnTo>
                <a:lnTo>
                  <a:pt x="6312505" y="170572"/>
                </a:lnTo>
                <a:lnTo>
                  <a:pt x="6324600" y="168693"/>
                </a:lnTo>
                <a:lnTo>
                  <a:pt x="6429756" y="104685"/>
                </a:lnTo>
                <a:lnTo>
                  <a:pt x="6419087" y="101637"/>
                </a:lnTo>
                <a:lnTo>
                  <a:pt x="6419087" y="69633"/>
                </a:lnTo>
                <a:lnTo>
                  <a:pt x="6429756" y="66585"/>
                </a:lnTo>
                <a:lnTo>
                  <a:pt x="6324600" y="2577"/>
                </a:lnTo>
                <a:lnTo>
                  <a:pt x="6318861" y="0"/>
                </a:lnTo>
                <a:lnTo>
                  <a:pt x="6307166" y="816"/>
                </a:lnTo>
                <a:lnTo>
                  <a:pt x="6298692" y="8673"/>
                </a:lnTo>
                <a:lnTo>
                  <a:pt x="6296114" y="14411"/>
                </a:lnTo>
                <a:lnTo>
                  <a:pt x="6296930" y="26107"/>
                </a:lnTo>
                <a:close/>
              </a:path>
              <a:path w="6466332" h="170572">
                <a:moveTo>
                  <a:pt x="6429756" y="104685"/>
                </a:moveTo>
                <a:lnTo>
                  <a:pt x="6324600" y="168693"/>
                </a:lnTo>
                <a:lnTo>
                  <a:pt x="6466332" y="84873"/>
                </a:lnTo>
                <a:lnTo>
                  <a:pt x="6324600" y="2577"/>
                </a:lnTo>
                <a:lnTo>
                  <a:pt x="6429756" y="66585"/>
                </a:lnTo>
                <a:lnTo>
                  <a:pt x="6419087" y="69633"/>
                </a:lnTo>
                <a:lnTo>
                  <a:pt x="6419087" y="101637"/>
                </a:lnTo>
                <a:lnTo>
                  <a:pt x="6429756" y="104685"/>
                </a:lnTo>
                <a:close/>
              </a:path>
              <a:path w="6466332" h="170572">
                <a:moveTo>
                  <a:pt x="0" y="104685"/>
                </a:moveTo>
                <a:lnTo>
                  <a:pt x="6357950" y="104685"/>
                </a:lnTo>
                <a:lnTo>
                  <a:pt x="6391498" y="85451"/>
                </a:lnTo>
                <a:lnTo>
                  <a:pt x="6359340" y="66585"/>
                </a:lnTo>
                <a:lnTo>
                  <a:pt x="0" y="66585"/>
                </a:lnTo>
                <a:lnTo>
                  <a:pt x="0" y="1046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817769" y="2429255"/>
            <a:ext cx="171150" cy="2840735"/>
          </a:xfrm>
          <a:custGeom>
            <a:avLst/>
            <a:gdLst/>
            <a:ahLst/>
            <a:cxnLst/>
            <a:rect l="l" t="t" r="r" b="b"/>
            <a:pathLst>
              <a:path w="171150" h="2840735">
                <a:moveTo>
                  <a:pt x="68942" y="47244"/>
                </a:moveTo>
                <a:lnTo>
                  <a:pt x="65894" y="109589"/>
                </a:lnTo>
                <a:lnTo>
                  <a:pt x="65894" y="2840736"/>
                </a:lnTo>
                <a:lnTo>
                  <a:pt x="103994" y="2840736"/>
                </a:lnTo>
                <a:lnTo>
                  <a:pt x="103994" y="38100"/>
                </a:lnTo>
                <a:lnTo>
                  <a:pt x="65894" y="38100"/>
                </a:lnTo>
                <a:lnTo>
                  <a:pt x="1886" y="141732"/>
                </a:lnTo>
                <a:lnTo>
                  <a:pt x="0" y="147809"/>
                </a:lnTo>
                <a:lnTo>
                  <a:pt x="1617" y="159649"/>
                </a:lnTo>
                <a:lnTo>
                  <a:pt x="65894" y="109589"/>
                </a:lnTo>
                <a:lnTo>
                  <a:pt x="68942" y="47244"/>
                </a:lnTo>
                <a:lnTo>
                  <a:pt x="102470" y="47244"/>
                </a:lnTo>
                <a:lnTo>
                  <a:pt x="85706" y="75819"/>
                </a:lnTo>
                <a:lnTo>
                  <a:pt x="68942" y="47244"/>
                </a:lnTo>
                <a:close/>
              </a:path>
              <a:path w="171150" h="2840735">
                <a:moveTo>
                  <a:pt x="149811" y="171043"/>
                </a:moveTo>
                <a:lnTo>
                  <a:pt x="161906" y="169164"/>
                </a:lnTo>
                <a:lnTo>
                  <a:pt x="167203" y="164112"/>
                </a:lnTo>
                <a:lnTo>
                  <a:pt x="171150" y="153133"/>
                </a:lnTo>
                <a:lnTo>
                  <a:pt x="168002" y="141732"/>
                </a:lnTo>
                <a:lnTo>
                  <a:pt x="85706" y="0"/>
                </a:lnTo>
                <a:lnTo>
                  <a:pt x="1886" y="141732"/>
                </a:lnTo>
                <a:lnTo>
                  <a:pt x="65894" y="38100"/>
                </a:lnTo>
                <a:lnTo>
                  <a:pt x="103994" y="38100"/>
                </a:lnTo>
                <a:lnTo>
                  <a:pt x="103993" y="106991"/>
                </a:lnTo>
                <a:lnTo>
                  <a:pt x="135998" y="161544"/>
                </a:lnTo>
                <a:lnTo>
                  <a:pt x="139080" y="165815"/>
                </a:lnTo>
                <a:lnTo>
                  <a:pt x="149811" y="171043"/>
                </a:lnTo>
                <a:close/>
              </a:path>
              <a:path w="171150" h="2840735">
                <a:moveTo>
                  <a:pt x="85706" y="75819"/>
                </a:moveTo>
                <a:lnTo>
                  <a:pt x="102470" y="47244"/>
                </a:lnTo>
                <a:lnTo>
                  <a:pt x="68942" y="47244"/>
                </a:lnTo>
                <a:lnTo>
                  <a:pt x="85706" y="758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03476" y="3425951"/>
            <a:ext cx="6530339" cy="1844040"/>
          </a:xfrm>
          <a:custGeom>
            <a:avLst/>
            <a:gdLst/>
            <a:ahLst/>
            <a:cxnLst/>
            <a:rect l="l" t="t" r="r" b="b"/>
            <a:pathLst>
              <a:path w="6530339" h="1844040">
                <a:moveTo>
                  <a:pt x="0" y="1844040"/>
                </a:moveTo>
                <a:lnTo>
                  <a:pt x="12639" y="1780507"/>
                </a:lnTo>
                <a:lnTo>
                  <a:pt x="25633" y="1717084"/>
                </a:lnTo>
                <a:lnTo>
                  <a:pt x="39313" y="1653881"/>
                </a:lnTo>
                <a:lnTo>
                  <a:pt x="54010" y="1591007"/>
                </a:lnTo>
                <a:lnTo>
                  <a:pt x="70056" y="1528572"/>
                </a:lnTo>
                <a:lnTo>
                  <a:pt x="87782" y="1466685"/>
                </a:lnTo>
                <a:lnTo>
                  <a:pt x="107520" y="1405457"/>
                </a:lnTo>
                <a:lnTo>
                  <a:pt x="129600" y="1344997"/>
                </a:lnTo>
                <a:lnTo>
                  <a:pt x="154356" y="1285414"/>
                </a:lnTo>
                <a:lnTo>
                  <a:pt x="182117" y="1226820"/>
                </a:lnTo>
                <a:lnTo>
                  <a:pt x="213217" y="1169322"/>
                </a:lnTo>
                <a:lnTo>
                  <a:pt x="247985" y="1113032"/>
                </a:lnTo>
                <a:lnTo>
                  <a:pt x="286753" y="1058058"/>
                </a:lnTo>
                <a:lnTo>
                  <a:pt x="329854" y="1004511"/>
                </a:lnTo>
                <a:lnTo>
                  <a:pt x="377618" y="952500"/>
                </a:lnTo>
                <a:lnTo>
                  <a:pt x="430377" y="902134"/>
                </a:lnTo>
                <a:lnTo>
                  <a:pt x="488462" y="853525"/>
                </a:lnTo>
                <a:lnTo>
                  <a:pt x="552206" y="806781"/>
                </a:lnTo>
                <a:lnTo>
                  <a:pt x="621938" y="762012"/>
                </a:lnTo>
                <a:lnTo>
                  <a:pt x="697992" y="719328"/>
                </a:lnTo>
                <a:lnTo>
                  <a:pt x="780369" y="678725"/>
                </a:lnTo>
                <a:lnTo>
                  <a:pt x="869088" y="640072"/>
                </a:lnTo>
                <a:lnTo>
                  <a:pt x="963814" y="603282"/>
                </a:lnTo>
                <a:lnTo>
                  <a:pt x="1064215" y="568269"/>
                </a:lnTo>
                <a:lnTo>
                  <a:pt x="1169955" y="534947"/>
                </a:lnTo>
                <a:lnTo>
                  <a:pt x="1280702" y="503232"/>
                </a:lnTo>
                <a:lnTo>
                  <a:pt x="1396121" y="473037"/>
                </a:lnTo>
                <a:lnTo>
                  <a:pt x="1515880" y="444276"/>
                </a:lnTo>
                <a:lnTo>
                  <a:pt x="1639643" y="416864"/>
                </a:lnTo>
                <a:lnTo>
                  <a:pt x="1767077" y="390715"/>
                </a:lnTo>
                <a:lnTo>
                  <a:pt x="1897850" y="365743"/>
                </a:lnTo>
                <a:lnTo>
                  <a:pt x="2031626" y="341863"/>
                </a:lnTo>
                <a:lnTo>
                  <a:pt x="2168072" y="318989"/>
                </a:lnTo>
                <a:lnTo>
                  <a:pt x="2306854" y="297035"/>
                </a:lnTo>
                <a:lnTo>
                  <a:pt x="2447639" y="275915"/>
                </a:lnTo>
                <a:lnTo>
                  <a:pt x="2590092" y="255544"/>
                </a:lnTo>
                <a:lnTo>
                  <a:pt x="2733881" y="235836"/>
                </a:lnTo>
                <a:lnTo>
                  <a:pt x="2878671" y="216705"/>
                </a:lnTo>
                <a:lnTo>
                  <a:pt x="3024128" y="198065"/>
                </a:lnTo>
                <a:lnTo>
                  <a:pt x="3169919" y="179832"/>
                </a:lnTo>
                <a:lnTo>
                  <a:pt x="3321924" y="162446"/>
                </a:lnTo>
                <a:lnTo>
                  <a:pt x="3485182" y="146363"/>
                </a:lnTo>
                <a:lnTo>
                  <a:pt x="3658098" y="131512"/>
                </a:lnTo>
                <a:lnTo>
                  <a:pt x="3839077" y="117823"/>
                </a:lnTo>
                <a:lnTo>
                  <a:pt x="4026527" y="105227"/>
                </a:lnTo>
                <a:lnTo>
                  <a:pt x="4218851" y="93654"/>
                </a:lnTo>
                <a:lnTo>
                  <a:pt x="4414455" y="83034"/>
                </a:lnTo>
                <a:lnTo>
                  <a:pt x="4611745" y="73298"/>
                </a:lnTo>
                <a:lnTo>
                  <a:pt x="4809127" y="64375"/>
                </a:lnTo>
                <a:lnTo>
                  <a:pt x="5005006" y="56197"/>
                </a:lnTo>
                <a:lnTo>
                  <a:pt x="5197787" y="48693"/>
                </a:lnTo>
                <a:lnTo>
                  <a:pt x="5385876" y="41794"/>
                </a:lnTo>
                <a:lnTo>
                  <a:pt x="5567679" y="35429"/>
                </a:lnTo>
                <a:lnTo>
                  <a:pt x="5741601" y="29530"/>
                </a:lnTo>
                <a:lnTo>
                  <a:pt x="5906047" y="24026"/>
                </a:lnTo>
                <a:lnTo>
                  <a:pt x="6059424" y="18848"/>
                </a:lnTo>
                <a:lnTo>
                  <a:pt x="6200135" y="13926"/>
                </a:lnTo>
                <a:lnTo>
                  <a:pt x="6326588" y="9191"/>
                </a:lnTo>
                <a:lnTo>
                  <a:pt x="6437188" y="4572"/>
                </a:lnTo>
                <a:lnTo>
                  <a:pt x="6530339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660392" y="3619500"/>
            <a:ext cx="381000" cy="1650491"/>
          </a:xfrm>
          <a:custGeom>
            <a:avLst/>
            <a:gdLst/>
            <a:ahLst/>
            <a:cxnLst/>
            <a:rect l="l" t="t" r="r" b="b"/>
            <a:pathLst>
              <a:path w="381000" h="1650491">
                <a:moveTo>
                  <a:pt x="381000" y="1650491"/>
                </a:moveTo>
                <a:lnTo>
                  <a:pt x="347643" y="1648408"/>
                </a:lnTo>
                <a:lnTo>
                  <a:pt x="316177" y="1642390"/>
                </a:lnTo>
                <a:lnTo>
                  <a:pt x="287099" y="1632785"/>
                </a:lnTo>
                <a:lnTo>
                  <a:pt x="260907" y="1619939"/>
                </a:lnTo>
                <a:lnTo>
                  <a:pt x="238099" y="1604202"/>
                </a:lnTo>
                <a:lnTo>
                  <a:pt x="219174" y="1585919"/>
                </a:lnTo>
                <a:lnTo>
                  <a:pt x="204629" y="1565440"/>
                </a:lnTo>
                <a:lnTo>
                  <a:pt x="194963" y="1543111"/>
                </a:lnTo>
                <a:lnTo>
                  <a:pt x="190674" y="1519279"/>
                </a:lnTo>
                <a:lnTo>
                  <a:pt x="190500" y="1513331"/>
                </a:lnTo>
                <a:lnTo>
                  <a:pt x="190500" y="963167"/>
                </a:lnTo>
                <a:lnTo>
                  <a:pt x="189760" y="950941"/>
                </a:lnTo>
                <a:lnTo>
                  <a:pt x="187585" y="939025"/>
                </a:lnTo>
                <a:lnTo>
                  <a:pt x="184035" y="927464"/>
                </a:lnTo>
                <a:lnTo>
                  <a:pt x="179173" y="916301"/>
                </a:lnTo>
                <a:lnTo>
                  <a:pt x="173061" y="905579"/>
                </a:lnTo>
                <a:lnTo>
                  <a:pt x="165762" y="895342"/>
                </a:lnTo>
                <a:lnTo>
                  <a:pt x="157337" y="885634"/>
                </a:lnTo>
                <a:lnTo>
                  <a:pt x="147850" y="876497"/>
                </a:lnTo>
                <a:lnTo>
                  <a:pt x="137362" y="867975"/>
                </a:lnTo>
                <a:lnTo>
                  <a:pt x="125935" y="860112"/>
                </a:lnTo>
                <a:lnTo>
                  <a:pt x="113632" y="852951"/>
                </a:lnTo>
                <a:lnTo>
                  <a:pt x="100516" y="846536"/>
                </a:lnTo>
                <a:lnTo>
                  <a:pt x="86647" y="840910"/>
                </a:lnTo>
                <a:lnTo>
                  <a:pt x="72089" y="836115"/>
                </a:lnTo>
                <a:lnTo>
                  <a:pt x="56905" y="832197"/>
                </a:lnTo>
                <a:lnTo>
                  <a:pt x="41155" y="829198"/>
                </a:lnTo>
                <a:lnTo>
                  <a:pt x="24903" y="827162"/>
                </a:lnTo>
                <a:lnTo>
                  <a:pt x="8210" y="826132"/>
                </a:lnTo>
                <a:lnTo>
                  <a:pt x="0" y="826007"/>
                </a:lnTo>
                <a:lnTo>
                  <a:pt x="16819" y="825471"/>
                </a:lnTo>
                <a:lnTo>
                  <a:pt x="49177" y="821313"/>
                </a:lnTo>
                <a:lnTo>
                  <a:pt x="79415" y="813349"/>
                </a:lnTo>
                <a:lnTo>
                  <a:pt x="107040" y="801945"/>
                </a:lnTo>
                <a:lnTo>
                  <a:pt x="131560" y="787467"/>
                </a:lnTo>
                <a:lnTo>
                  <a:pt x="152483" y="770282"/>
                </a:lnTo>
                <a:lnTo>
                  <a:pt x="169316" y="750757"/>
                </a:lnTo>
                <a:lnTo>
                  <a:pt x="181566" y="729258"/>
                </a:lnTo>
                <a:lnTo>
                  <a:pt x="188742" y="706151"/>
                </a:lnTo>
                <a:lnTo>
                  <a:pt x="190500" y="687324"/>
                </a:lnTo>
                <a:lnTo>
                  <a:pt x="190500" y="137160"/>
                </a:lnTo>
                <a:lnTo>
                  <a:pt x="191239" y="124933"/>
                </a:lnTo>
                <a:lnTo>
                  <a:pt x="193414" y="113017"/>
                </a:lnTo>
                <a:lnTo>
                  <a:pt x="196964" y="101456"/>
                </a:lnTo>
                <a:lnTo>
                  <a:pt x="201826" y="90293"/>
                </a:lnTo>
                <a:lnTo>
                  <a:pt x="207938" y="79571"/>
                </a:lnTo>
                <a:lnTo>
                  <a:pt x="215237" y="69334"/>
                </a:lnTo>
                <a:lnTo>
                  <a:pt x="223662" y="59626"/>
                </a:lnTo>
                <a:lnTo>
                  <a:pt x="233149" y="50489"/>
                </a:lnTo>
                <a:lnTo>
                  <a:pt x="243637" y="41967"/>
                </a:lnTo>
                <a:lnTo>
                  <a:pt x="255064" y="34104"/>
                </a:lnTo>
                <a:lnTo>
                  <a:pt x="267367" y="26943"/>
                </a:lnTo>
                <a:lnTo>
                  <a:pt x="280483" y="20528"/>
                </a:lnTo>
                <a:lnTo>
                  <a:pt x="294352" y="14902"/>
                </a:lnTo>
                <a:lnTo>
                  <a:pt x="308910" y="10107"/>
                </a:lnTo>
                <a:lnTo>
                  <a:pt x="324094" y="6189"/>
                </a:lnTo>
                <a:lnTo>
                  <a:pt x="339844" y="3190"/>
                </a:lnTo>
                <a:lnTo>
                  <a:pt x="356096" y="1154"/>
                </a:lnTo>
                <a:lnTo>
                  <a:pt x="372789" y="124"/>
                </a:lnTo>
                <a:lnTo>
                  <a:pt x="3810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293620" y="4344924"/>
            <a:ext cx="2334767" cy="406907"/>
          </a:xfrm>
          <a:custGeom>
            <a:avLst/>
            <a:gdLst/>
            <a:ahLst/>
            <a:cxnLst/>
            <a:rect l="l" t="t" r="r" b="b"/>
            <a:pathLst>
              <a:path w="2334767" h="406907">
                <a:moveTo>
                  <a:pt x="0" y="0"/>
                </a:moveTo>
                <a:lnTo>
                  <a:pt x="0" y="406907"/>
                </a:lnTo>
                <a:lnTo>
                  <a:pt x="2334767" y="406907"/>
                </a:lnTo>
                <a:lnTo>
                  <a:pt x="2334767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74920" y="5193792"/>
            <a:ext cx="0" cy="192024"/>
          </a:xfrm>
          <a:custGeom>
            <a:avLst/>
            <a:gdLst/>
            <a:ahLst/>
            <a:cxnLst/>
            <a:rect l="l" t="t" r="r" b="b"/>
            <a:pathLst>
              <a:path h="192024">
                <a:moveTo>
                  <a:pt x="0" y="192024"/>
                </a:move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756404" y="3429000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170212" y="373"/>
                </a:lnTo>
                <a:lnTo>
                  <a:pt x="151445" y="1424"/>
                </a:lnTo>
                <a:lnTo>
                  <a:pt x="134627" y="3052"/>
                </a:lnTo>
                <a:lnTo>
                  <a:pt x="120186" y="5154"/>
                </a:lnTo>
                <a:lnTo>
                  <a:pt x="108549" y="7629"/>
                </a:lnTo>
                <a:lnTo>
                  <a:pt x="100146" y="10375"/>
                </a:lnTo>
                <a:lnTo>
                  <a:pt x="95404" y="13289"/>
                </a:lnTo>
                <a:lnTo>
                  <a:pt x="94487" y="15239"/>
                </a:lnTo>
                <a:lnTo>
                  <a:pt x="94487" y="79248"/>
                </a:lnTo>
                <a:lnTo>
                  <a:pt x="92312" y="82719"/>
                </a:lnTo>
                <a:lnTo>
                  <a:pt x="86098" y="85827"/>
                </a:lnTo>
                <a:lnTo>
                  <a:pt x="76316" y="88526"/>
                </a:lnTo>
                <a:lnTo>
                  <a:pt x="63436" y="90776"/>
                </a:lnTo>
                <a:lnTo>
                  <a:pt x="47928" y="92532"/>
                </a:lnTo>
                <a:lnTo>
                  <a:pt x="30262" y="93753"/>
                </a:lnTo>
                <a:lnTo>
                  <a:pt x="10908" y="94396"/>
                </a:lnTo>
                <a:lnTo>
                  <a:pt x="0" y="94487"/>
                </a:lnTo>
                <a:lnTo>
                  <a:pt x="20014" y="94874"/>
                </a:lnTo>
                <a:lnTo>
                  <a:pt x="38601" y="95976"/>
                </a:lnTo>
                <a:lnTo>
                  <a:pt x="55294" y="97709"/>
                </a:lnTo>
                <a:lnTo>
                  <a:pt x="69628" y="99989"/>
                </a:lnTo>
                <a:lnTo>
                  <a:pt x="81135" y="102731"/>
                </a:lnTo>
                <a:lnTo>
                  <a:pt x="89351" y="105849"/>
                </a:lnTo>
                <a:lnTo>
                  <a:pt x="93807" y="109260"/>
                </a:lnTo>
                <a:lnTo>
                  <a:pt x="94487" y="111251"/>
                </a:lnTo>
                <a:lnTo>
                  <a:pt x="94487" y="175260"/>
                </a:lnTo>
                <a:lnTo>
                  <a:pt x="96601" y="178229"/>
                </a:lnTo>
                <a:lnTo>
                  <a:pt x="102656" y="181096"/>
                </a:lnTo>
                <a:lnTo>
                  <a:pt x="112224" y="183760"/>
                </a:lnTo>
                <a:lnTo>
                  <a:pt x="124878" y="186118"/>
                </a:lnTo>
                <a:lnTo>
                  <a:pt x="140188" y="188068"/>
                </a:lnTo>
                <a:lnTo>
                  <a:pt x="157728" y="189508"/>
                </a:lnTo>
                <a:lnTo>
                  <a:pt x="177068" y="190337"/>
                </a:lnTo>
                <a:lnTo>
                  <a:pt x="190500" y="1905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293620" y="3351276"/>
            <a:ext cx="2462783" cy="406908"/>
          </a:xfrm>
          <a:custGeom>
            <a:avLst/>
            <a:gdLst/>
            <a:ahLst/>
            <a:cxnLst/>
            <a:rect l="l" t="t" r="r" b="b"/>
            <a:pathLst>
              <a:path w="2462783" h="406908">
                <a:moveTo>
                  <a:pt x="0" y="0"/>
                </a:moveTo>
                <a:lnTo>
                  <a:pt x="0" y="406908"/>
                </a:lnTo>
                <a:lnTo>
                  <a:pt x="2462783" y="406908"/>
                </a:lnTo>
                <a:lnTo>
                  <a:pt x="2462783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083" y="1581098"/>
            <a:ext cx="92183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75584" y="1581098"/>
            <a:ext cx="191308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53269" y="1581098"/>
            <a:ext cx="181178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30900" y="1581098"/>
            <a:ext cx="223442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Es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?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51122" y="5517076"/>
            <a:ext cx="415330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Te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po </a:t>
            </a:r>
            <a:r>
              <a:rPr sz="2400" spc="4" dirty="0" smtClean="0">
                <a:latin typeface="Arial"/>
                <a:cs typeface="Arial"/>
              </a:rPr>
              <a:t>(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9" dirty="0" smtClean="0">
                <a:latin typeface="Arial"/>
                <a:cs typeface="Arial"/>
              </a:rPr>
              <a:t>ú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o de 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-14" dirty="0" smtClean="0">
                <a:latin typeface="Arial"/>
                <a:cs typeface="Arial"/>
              </a:rPr>
              <a:t>e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ações)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5503" y="6210129"/>
            <a:ext cx="8297812" cy="1060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48" marR="45719">
              <a:lnSpc>
                <a:spcPts val="2610"/>
              </a:lnSpc>
              <a:spcBef>
                <a:spcPts val="130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ai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ende</a:t>
            </a:r>
            <a:r>
              <a:rPr sz="2400" spc="0" dirty="0" smtClean="0">
                <a:latin typeface="Times New Roman"/>
                <a:cs typeface="Times New Roman"/>
              </a:rPr>
              <a:t>r:</a:t>
            </a:r>
            <a:endParaRPr sz="2400" dirty="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r>
              <a:rPr sz="2400" spc="5" dirty="0" err="1" smtClean="0">
                <a:latin typeface="Times New Roman"/>
                <a:cs typeface="Times New Roman"/>
              </a:rPr>
              <a:t>Qu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-5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to</a:t>
            </a:r>
            <a:r>
              <a:rPr sz="2400" spc="9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-11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-</a:t>
            </a:r>
            <a:r>
              <a:rPr sz="2400" spc="-5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15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di</a:t>
            </a:r>
            <a:r>
              <a:rPr sz="2400" spc="-4" dirty="0" err="1" smtClean="0">
                <a:latin typeface="Times New Roman"/>
                <a:cs typeface="Times New Roman"/>
              </a:rPr>
              <a:t>sp</a:t>
            </a:r>
            <a:r>
              <a:rPr sz="2400" spc="4" dirty="0" err="1" smtClean="0">
                <a:latin typeface="Times New Roman"/>
                <a:cs typeface="Times New Roman"/>
              </a:rPr>
              <a:t>on</a:t>
            </a:r>
            <a:r>
              <a:rPr lang="pt-BR" sz="2400" spc="4" dirty="0" smtClean="0">
                <a:latin typeface="Times New Roman"/>
                <a:cs typeface="Times New Roman"/>
              </a:rPr>
              <a:t>í</a:t>
            </a:r>
            <a:r>
              <a:rPr sz="2400" spc="4" dirty="0" err="1" smtClean="0">
                <a:latin typeface="Times New Roman"/>
                <a:cs typeface="Times New Roman"/>
              </a:rPr>
              <a:t>v</a:t>
            </a:r>
            <a:r>
              <a:rPr sz="2400" spc="-1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l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ts val="2750"/>
              </a:lnSpc>
              <a:spcBef>
                <a:spcPts val="257"/>
              </a:spcBef>
            </a:pPr>
            <a:r>
              <a:rPr sz="3600" spc="0" baseline="-1207" dirty="0" smtClean="0">
                <a:latin typeface="Times New Roman"/>
                <a:cs typeface="Times New Roman"/>
              </a:rPr>
              <a:t>•</a:t>
            </a:r>
            <a:r>
              <a:rPr sz="3600" spc="5" baseline="-1207" dirty="0" smtClean="0">
                <a:latin typeface="Times New Roman"/>
                <a:cs typeface="Times New Roman"/>
              </a:rPr>
              <a:t>Qu</a:t>
            </a:r>
            <a:r>
              <a:rPr lang="pt-BR" sz="3600" spc="0" baseline="-1207" dirty="0" err="1" smtClean="0">
                <a:latin typeface="Times New Roman"/>
                <a:cs typeface="Times New Roman"/>
              </a:rPr>
              <a:t>ão</a:t>
            </a:r>
            <a:r>
              <a:rPr sz="3600" spc="90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-4" baseline="-1207" dirty="0" smtClean="0">
                <a:latin typeface="Times New Roman"/>
                <a:cs typeface="Times New Roman"/>
              </a:rPr>
              <a:t>eces</a:t>
            </a:r>
            <a:r>
              <a:rPr sz="3600" spc="9" baseline="-1207" dirty="0" smtClean="0">
                <a:latin typeface="Times New Roman"/>
                <a:cs typeface="Times New Roman"/>
              </a:rPr>
              <a:t>s</a:t>
            </a:r>
            <a:r>
              <a:rPr sz="3600" spc="0" baseline="-1207" dirty="0" smtClean="0">
                <a:latin typeface="Times New Roman"/>
                <a:cs typeface="Times New Roman"/>
              </a:rPr>
              <a:t>ár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159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é</a:t>
            </a:r>
            <a:r>
              <a:rPr sz="3600" spc="341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336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lh</a:t>
            </a:r>
            <a:r>
              <a:rPr sz="3600" spc="-4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144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ara </a:t>
            </a:r>
            <a:r>
              <a:rPr sz="3600" spc="126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351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s</a:t>
            </a:r>
            <a:r>
              <a:rPr sz="3600" spc="4" baseline="-1207" dirty="0" smtClean="0">
                <a:latin typeface="Times New Roman"/>
                <a:cs typeface="Times New Roman"/>
              </a:rPr>
              <a:t>olu</a:t>
            </a:r>
            <a:r>
              <a:rPr sz="3600" spc="-14" baseline="-1207" dirty="0" smtClean="0">
                <a:latin typeface="Times New Roman"/>
                <a:cs typeface="Times New Roman"/>
              </a:rPr>
              <a:t>ç</a:t>
            </a:r>
            <a:r>
              <a:rPr sz="3600" spc="0" baseline="-1207" dirty="0" smtClean="0">
                <a:latin typeface="Times New Roman"/>
                <a:cs typeface="Times New Roman"/>
              </a:rPr>
              <a:t>ão</a:t>
            </a:r>
            <a:r>
              <a:rPr sz="3600" spc="150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365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-25" baseline="-1207" dirty="0" smtClean="0">
                <a:latin typeface="Times New Roman"/>
                <a:cs typeface="Times New Roman"/>
              </a:rPr>
              <a:t>r</a:t>
            </a:r>
            <a:r>
              <a:rPr sz="3600" spc="-4" baseline="-1207" dirty="0" smtClean="0">
                <a:latin typeface="Times New Roman"/>
                <a:cs typeface="Times New Roman"/>
              </a:rPr>
              <a:t>o</a:t>
            </a:r>
            <a:r>
              <a:rPr sz="3600" spc="4" baseline="-1207" dirty="0" smtClean="0">
                <a:latin typeface="Times New Roman"/>
                <a:cs typeface="Times New Roman"/>
              </a:rPr>
              <a:t>b</a:t>
            </a:r>
            <a:r>
              <a:rPr sz="3600" spc="-4" baseline="-1207" dirty="0" smtClean="0">
                <a:latin typeface="Times New Roman"/>
                <a:cs typeface="Times New Roman"/>
              </a:rPr>
              <a:t>le</a:t>
            </a:r>
            <a:r>
              <a:rPr sz="3600" spc="0" baseline="-1207" dirty="0" smtClean="0">
                <a:latin typeface="Times New Roman"/>
                <a:cs typeface="Times New Roman"/>
              </a:rPr>
              <a:t>ma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 rot="16200000">
            <a:off x="255527" y="3697279"/>
            <a:ext cx="2655776" cy="2628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0" dirty="0" smtClean="0">
                <a:latin typeface="Arial"/>
                <a:cs typeface="Arial"/>
              </a:rPr>
              <a:t>Melh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r Fi</a:t>
            </a:r>
            <a:r>
              <a:rPr sz="2000" spc="-4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n</a:t>
            </a:r>
            <a:r>
              <a:rPr sz="2000" spc="-9" dirty="0" smtClean="0">
                <a:latin typeface="Arial"/>
                <a:cs typeface="Arial"/>
              </a:rPr>
              <a:t>e</a:t>
            </a:r>
            <a:r>
              <a:rPr sz="2000" spc="-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s da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-4" dirty="0" smtClean="0">
                <a:latin typeface="Arial"/>
                <a:cs typeface="Arial"/>
              </a:rPr>
              <a:t>P</a:t>
            </a:r>
            <a:r>
              <a:rPr sz="2000" spc="0" dirty="0" smtClean="0">
                <a:latin typeface="Arial"/>
                <a:cs typeface="Arial"/>
              </a:rPr>
              <a:t>op.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93620" y="4344924"/>
            <a:ext cx="2334767" cy="406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535">
              <a:lnSpc>
                <a:spcPct val="95825"/>
              </a:lnSpc>
              <a:spcBef>
                <a:spcPts val="464"/>
              </a:spcBef>
            </a:pPr>
            <a:r>
              <a:rPr sz="2000" spc="-4" dirty="0" smtClean="0">
                <a:latin typeface="Arial"/>
                <a:cs typeface="Arial"/>
              </a:rPr>
              <a:t>P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o</a:t>
            </a:r>
            <a:r>
              <a:rPr sz="2000" spc="-9" dirty="0" smtClean="0">
                <a:latin typeface="Arial"/>
                <a:cs typeface="Arial"/>
              </a:rPr>
              <a:t>g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-9" dirty="0" smtClean="0">
                <a:latin typeface="Arial"/>
                <a:cs typeface="Arial"/>
              </a:rPr>
              <a:t>e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-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o</a:t>
            </a:r>
            <a:r>
              <a:rPr sz="2000" spc="-4" dirty="0" smtClean="0">
                <a:latin typeface="Arial"/>
                <a:cs typeface="Arial"/>
              </a:rPr>
              <a:t>:</a:t>
            </a:r>
            <a:r>
              <a:rPr sz="2000" spc="0" dirty="0" smtClean="0">
                <a:latin typeface="Arial"/>
                <a:cs typeface="Arial"/>
              </a:rPr>
              <a:t>1</a:t>
            </a:r>
            <a:r>
              <a:rPr sz="2000" spc="-9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.</a:t>
            </a:r>
            <a:r>
              <a:rPr sz="2000" spc="-4" dirty="0" smtClean="0">
                <a:latin typeface="Arial"/>
                <a:cs typeface="Arial"/>
              </a:rPr>
              <a:t> P</a:t>
            </a: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93620" y="3351276"/>
            <a:ext cx="2462783" cy="406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535">
              <a:lnSpc>
                <a:spcPct val="95825"/>
              </a:lnSpc>
              <a:spcBef>
                <a:spcPts val="464"/>
              </a:spcBef>
            </a:pPr>
            <a:r>
              <a:rPr sz="2000" spc="-4" dirty="0" smtClean="0">
                <a:latin typeface="Arial"/>
                <a:cs typeface="Arial"/>
              </a:rPr>
              <a:t>P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o</a:t>
            </a:r>
            <a:r>
              <a:rPr sz="2000" spc="-9" dirty="0" smtClean="0">
                <a:latin typeface="Arial"/>
                <a:cs typeface="Arial"/>
              </a:rPr>
              <a:t>g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-9" dirty="0" smtClean="0">
                <a:latin typeface="Arial"/>
                <a:cs typeface="Arial"/>
              </a:rPr>
              <a:t>e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-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o:</a:t>
            </a:r>
            <a:r>
              <a:rPr sz="2000" spc="-4" dirty="0" smtClean="0">
                <a:latin typeface="Arial"/>
                <a:cs typeface="Arial"/>
              </a:rPr>
              <a:t> </a:t>
            </a:r>
            <a:r>
              <a:rPr sz="2000" spc="-9" dirty="0" smtClean="0">
                <a:latin typeface="Arial"/>
                <a:cs typeface="Arial"/>
              </a:rPr>
              <a:t>2</a:t>
            </a:r>
            <a:r>
              <a:rPr sz="2000" spc="0" dirty="0" smtClean="0">
                <a:latin typeface="Arial"/>
                <a:cs typeface="Arial"/>
              </a:rPr>
              <a:t>a.</a:t>
            </a:r>
            <a:r>
              <a:rPr sz="2000" spc="-4" dirty="0" smtClean="0">
                <a:latin typeface="Arial"/>
                <a:cs typeface="Arial"/>
              </a:rPr>
              <a:t> P</a:t>
            </a: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4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78152" y="5340566"/>
            <a:ext cx="7359396" cy="170572"/>
          </a:xfrm>
          <a:custGeom>
            <a:avLst/>
            <a:gdLst/>
            <a:ahLst/>
            <a:cxnLst/>
            <a:rect l="l" t="t" r="r" b="b"/>
            <a:pathLst>
              <a:path w="7359396" h="170572">
                <a:moveTo>
                  <a:pt x="7189766" y="25808"/>
                </a:moveTo>
                <a:lnTo>
                  <a:pt x="7197852" y="34581"/>
                </a:lnTo>
                <a:lnTo>
                  <a:pt x="7252404" y="66585"/>
                </a:lnTo>
                <a:lnTo>
                  <a:pt x="7284562" y="85451"/>
                </a:lnTo>
                <a:lnTo>
                  <a:pt x="7251014" y="104685"/>
                </a:lnTo>
                <a:lnTo>
                  <a:pt x="7197852" y="135165"/>
                </a:lnTo>
                <a:lnTo>
                  <a:pt x="7193580" y="138795"/>
                </a:lnTo>
                <a:lnTo>
                  <a:pt x="7188352" y="149434"/>
                </a:lnTo>
                <a:lnTo>
                  <a:pt x="7190232" y="161073"/>
                </a:lnTo>
                <a:lnTo>
                  <a:pt x="7193862" y="165345"/>
                </a:lnTo>
                <a:lnTo>
                  <a:pt x="7204500" y="170572"/>
                </a:lnTo>
                <a:lnTo>
                  <a:pt x="7216139" y="168693"/>
                </a:lnTo>
                <a:lnTo>
                  <a:pt x="7321296" y="104685"/>
                </a:lnTo>
                <a:lnTo>
                  <a:pt x="7312152" y="101637"/>
                </a:lnTo>
                <a:lnTo>
                  <a:pt x="7312152" y="69633"/>
                </a:lnTo>
                <a:lnTo>
                  <a:pt x="7321296" y="66585"/>
                </a:lnTo>
                <a:lnTo>
                  <a:pt x="7216139" y="2577"/>
                </a:lnTo>
                <a:lnTo>
                  <a:pt x="7210546" y="0"/>
                </a:lnTo>
                <a:lnTo>
                  <a:pt x="7199364" y="816"/>
                </a:lnTo>
                <a:lnTo>
                  <a:pt x="7190232" y="8673"/>
                </a:lnTo>
                <a:lnTo>
                  <a:pt x="7188512" y="13752"/>
                </a:lnTo>
                <a:lnTo>
                  <a:pt x="7189766" y="25808"/>
                </a:lnTo>
                <a:close/>
              </a:path>
              <a:path w="7359396" h="170572">
                <a:moveTo>
                  <a:pt x="7321296" y="104685"/>
                </a:moveTo>
                <a:lnTo>
                  <a:pt x="7216139" y="168693"/>
                </a:lnTo>
                <a:lnTo>
                  <a:pt x="7359396" y="84873"/>
                </a:lnTo>
                <a:lnTo>
                  <a:pt x="7216139" y="2577"/>
                </a:lnTo>
                <a:lnTo>
                  <a:pt x="7321296" y="66585"/>
                </a:lnTo>
                <a:lnTo>
                  <a:pt x="7312152" y="69633"/>
                </a:lnTo>
                <a:lnTo>
                  <a:pt x="7312152" y="101637"/>
                </a:lnTo>
                <a:lnTo>
                  <a:pt x="7321296" y="104685"/>
                </a:lnTo>
                <a:close/>
              </a:path>
              <a:path w="7359396" h="170572">
                <a:moveTo>
                  <a:pt x="0" y="104685"/>
                </a:moveTo>
                <a:lnTo>
                  <a:pt x="7251014" y="104685"/>
                </a:lnTo>
                <a:lnTo>
                  <a:pt x="7284562" y="85451"/>
                </a:lnTo>
                <a:lnTo>
                  <a:pt x="7252404" y="66585"/>
                </a:lnTo>
                <a:lnTo>
                  <a:pt x="0" y="66585"/>
                </a:lnTo>
                <a:lnTo>
                  <a:pt x="0" y="1046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895660" y="2493264"/>
            <a:ext cx="170955" cy="2932176"/>
          </a:xfrm>
          <a:custGeom>
            <a:avLst/>
            <a:gdLst/>
            <a:ahLst/>
            <a:cxnLst/>
            <a:rect l="l" t="t" r="r" b="b"/>
            <a:pathLst>
              <a:path w="170955" h="2932176">
                <a:moveTo>
                  <a:pt x="68775" y="47243"/>
                </a:moveTo>
                <a:lnTo>
                  <a:pt x="65650" y="109720"/>
                </a:lnTo>
                <a:lnTo>
                  <a:pt x="62679" y="2932176"/>
                </a:lnTo>
                <a:lnTo>
                  <a:pt x="100779" y="2932176"/>
                </a:lnTo>
                <a:lnTo>
                  <a:pt x="103753" y="106865"/>
                </a:lnTo>
                <a:lnTo>
                  <a:pt x="103827" y="36575"/>
                </a:lnTo>
                <a:lnTo>
                  <a:pt x="65727" y="36575"/>
                </a:lnTo>
                <a:lnTo>
                  <a:pt x="1719" y="141731"/>
                </a:lnTo>
                <a:lnTo>
                  <a:pt x="0" y="146811"/>
                </a:lnTo>
                <a:lnTo>
                  <a:pt x="1253" y="158866"/>
                </a:lnTo>
                <a:lnTo>
                  <a:pt x="65650" y="109720"/>
                </a:lnTo>
                <a:lnTo>
                  <a:pt x="68775" y="47243"/>
                </a:lnTo>
                <a:lnTo>
                  <a:pt x="102303" y="47243"/>
                </a:lnTo>
                <a:lnTo>
                  <a:pt x="85539" y="75818"/>
                </a:lnTo>
                <a:lnTo>
                  <a:pt x="68775" y="47243"/>
                </a:lnTo>
                <a:close/>
              </a:path>
              <a:path w="170955" h="2932176">
                <a:moveTo>
                  <a:pt x="149972" y="170760"/>
                </a:moveTo>
                <a:lnTo>
                  <a:pt x="161739" y="167639"/>
                </a:lnTo>
                <a:lnTo>
                  <a:pt x="166451" y="164088"/>
                </a:lnTo>
                <a:lnTo>
                  <a:pt x="170955" y="153499"/>
                </a:lnTo>
                <a:lnTo>
                  <a:pt x="167835" y="141731"/>
                </a:lnTo>
                <a:lnTo>
                  <a:pt x="85539" y="0"/>
                </a:lnTo>
                <a:lnTo>
                  <a:pt x="1719" y="141731"/>
                </a:lnTo>
                <a:lnTo>
                  <a:pt x="65727" y="36575"/>
                </a:lnTo>
                <a:lnTo>
                  <a:pt x="103827" y="36575"/>
                </a:lnTo>
                <a:lnTo>
                  <a:pt x="103753" y="106865"/>
                </a:lnTo>
                <a:lnTo>
                  <a:pt x="135831" y="161544"/>
                </a:lnTo>
                <a:lnTo>
                  <a:pt x="139383" y="166255"/>
                </a:lnTo>
                <a:lnTo>
                  <a:pt x="149972" y="170760"/>
                </a:lnTo>
                <a:close/>
              </a:path>
              <a:path w="170955" h="2932176">
                <a:moveTo>
                  <a:pt x="85539" y="75818"/>
                </a:moveTo>
                <a:lnTo>
                  <a:pt x="102303" y="47243"/>
                </a:lnTo>
                <a:lnTo>
                  <a:pt x="68775" y="47243"/>
                </a:lnTo>
                <a:lnTo>
                  <a:pt x="85539" y="758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978152" y="2987039"/>
            <a:ext cx="7431024" cy="2438400"/>
          </a:xfrm>
          <a:custGeom>
            <a:avLst/>
            <a:gdLst/>
            <a:ahLst/>
            <a:cxnLst/>
            <a:rect l="l" t="t" r="r" b="b"/>
            <a:pathLst>
              <a:path w="7431024" h="2438400">
                <a:moveTo>
                  <a:pt x="0" y="2438400"/>
                </a:moveTo>
                <a:lnTo>
                  <a:pt x="14465" y="2354516"/>
                </a:lnTo>
                <a:lnTo>
                  <a:pt x="29309" y="2270758"/>
                </a:lnTo>
                <a:lnTo>
                  <a:pt x="44913" y="2187272"/>
                </a:lnTo>
                <a:lnTo>
                  <a:pt x="61654" y="2104205"/>
                </a:lnTo>
                <a:lnTo>
                  <a:pt x="79914" y="2021705"/>
                </a:lnTo>
                <a:lnTo>
                  <a:pt x="100071" y="1939919"/>
                </a:lnTo>
                <a:lnTo>
                  <a:pt x="122505" y="1858995"/>
                </a:lnTo>
                <a:lnTo>
                  <a:pt x="147596" y="1779081"/>
                </a:lnTo>
                <a:lnTo>
                  <a:pt x="175722" y="1700323"/>
                </a:lnTo>
                <a:lnTo>
                  <a:pt x="207263" y="1622869"/>
                </a:lnTo>
                <a:lnTo>
                  <a:pt x="242600" y="1546867"/>
                </a:lnTo>
                <a:lnTo>
                  <a:pt x="282110" y="1472464"/>
                </a:lnTo>
                <a:lnTo>
                  <a:pt x="326174" y="1399807"/>
                </a:lnTo>
                <a:lnTo>
                  <a:pt x="375172" y="1329045"/>
                </a:lnTo>
                <a:lnTo>
                  <a:pt x="429482" y="1260324"/>
                </a:lnTo>
                <a:lnTo>
                  <a:pt x="489484" y="1193791"/>
                </a:lnTo>
                <a:lnTo>
                  <a:pt x="555558" y="1129595"/>
                </a:lnTo>
                <a:lnTo>
                  <a:pt x="628083" y="1067883"/>
                </a:lnTo>
                <a:lnTo>
                  <a:pt x="707438" y="1008802"/>
                </a:lnTo>
                <a:lnTo>
                  <a:pt x="794004" y="952500"/>
                </a:lnTo>
                <a:lnTo>
                  <a:pt x="887803" y="898737"/>
                </a:lnTo>
                <a:lnTo>
                  <a:pt x="988813" y="847557"/>
                </a:lnTo>
                <a:lnTo>
                  <a:pt x="1096654" y="798846"/>
                </a:lnTo>
                <a:lnTo>
                  <a:pt x="1210946" y="752490"/>
                </a:lnTo>
                <a:lnTo>
                  <a:pt x="1331309" y="708374"/>
                </a:lnTo>
                <a:lnTo>
                  <a:pt x="1457364" y="666384"/>
                </a:lnTo>
                <a:lnTo>
                  <a:pt x="1588732" y="626405"/>
                </a:lnTo>
                <a:lnTo>
                  <a:pt x="1725033" y="588324"/>
                </a:lnTo>
                <a:lnTo>
                  <a:pt x="1865888" y="552027"/>
                </a:lnTo>
                <a:lnTo>
                  <a:pt x="2010917" y="517398"/>
                </a:lnTo>
                <a:lnTo>
                  <a:pt x="2159741" y="484323"/>
                </a:lnTo>
                <a:lnTo>
                  <a:pt x="2311981" y="452688"/>
                </a:lnTo>
                <a:lnTo>
                  <a:pt x="2467256" y="422380"/>
                </a:lnTo>
                <a:lnTo>
                  <a:pt x="2625187" y="393283"/>
                </a:lnTo>
                <a:lnTo>
                  <a:pt x="2785395" y="365283"/>
                </a:lnTo>
                <a:lnTo>
                  <a:pt x="2947501" y="338267"/>
                </a:lnTo>
                <a:lnTo>
                  <a:pt x="3111124" y="312119"/>
                </a:lnTo>
                <a:lnTo>
                  <a:pt x="3275886" y="286725"/>
                </a:lnTo>
                <a:lnTo>
                  <a:pt x="3441407" y="261971"/>
                </a:lnTo>
                <a:lnTo>
                  <a:pt x="3607307" y="237744"/>
                </a:lnTo>
                <a:lnTo>
                  <a:pt x="3780273" y="214846"/>
                </a:lnTo>
                <a:lnTo>
                  <a:pt x="3966033" y="193642"/>
                </a:lnTo>
                <a:lnTo>
                  <a:pt x="4162775" y="174043"/>
                </a:lnTo>
                <a:lnTo>
                  <a:pt x="4368686" y="155960"/>
                </a:lnTo>
                <a:lnTo>
                  <a:pt x="4581953" y="139303"/>
                </a:lnTo>
                <a:lnTo>
                  <a:pt x="4800764" y="123983"/>
                </a:lnTo>
                <a:lnTo>
                  <a:pt x="5023306" y="109912"/>
                </a:lnTo>
                <a:lnTo>
                  <a:pt x="5247765" y="96999"/>
                </a:lnTo>
                <a:lnTo>
                  <a:pt x="5472330" y="85156"/>
                </a:lnTo>
                <a:lnTo>
                  <a:pt x="5695187" y="74294"/>
                </a:lnTo>
                <a:lnTo>
                  <a:pt x="5914524" y="64324"/>
                </a:lnTo>
                <a:lnTo>
                  <a:pt x="6128528" y="55156"/>
                </a:lnTo>
                <a:lnTo>
                  <a:pt x="6335385" y="46701"/>
                </a:lnTo>
                <a:lnTo>
                  <a:pt x="6533284" y="38871"/>
                </a:lnTo>
                <a:lnTo>
                  <a:pt x="6720411" y="31575"/>
                </a:lnTo>
                <a:lnTo>
                  <a:pt x="6894953" y="24725"/>
                </a:lnTo>
                <a:lnTo>
                  <a:pt x="7055099" y="18231"/>
                </a:lnTo>
                <a:lnTo>
                  <a:pt x="7199034" y="12006"/>
                </a:lnTo>
                <a:lnTo>
                  <a:pt x="7324947" y="5958"/>
                </a:lnTo>
                <a:lnTo>
                  <a:pt x="7431024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410968" y="4258056"/>
            <a:ext cx="0" cy="1167384"/>
          </a:xfrm>
          <a:custGeom>
            <a:avLst/>
            <a:gdLst/>
            <a:ahLst/>
            <a:cxnLst/>
            <a:rect l="l" t="t" r="r" b="b"/>
            <a:pathLst>
              <a:path h="1167384">
                <a:moveTo>
                  <a:pt x="0" y="116738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410968" y="5273040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978152" y="4258056"/>
            <a:ext cx="432816" cy="0"/>
          </a:xfrm>
          <a:custGeom>
            <a:avLst/>
            <a:gdLst/>
            <a:ahLst/>
            <a:cxnLst/>
            <a:rect l="l" t="t" r="r" b="b"/>
            <a:pathLst>
              <a:path w="432816">
                <a:moveTo>
                  <a:pt x="432816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978152" y="425805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>
                <a:moveTo>
                  <a:pt x="0" y="0"/>
                </a:moveTo>
                <a:lnTo>
                  <a:pt x="14478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688083" y="1023591"/>
            <a:ext cx="173844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Qu</a:t>
            </a:r>
            <a:r>
              <a:rPr sz="40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0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84066" y="1023591"/>
            <a:ext cx="649201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de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189880" y="1023591"/>
            <a:ext cx="1726445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es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forço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75383" y="1023591"/>
            <a:ext cx="36865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00392" y="1023591"/>
            <a:ext cx="204651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po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000" spc="9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do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88083" y="1633191"/>
            <a:ext cx="103807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com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83971" y="1633191"/>
            <a:ext cx="1078364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um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19928" y="1633191"/>
            <a:ext cx="273567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ici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liz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12880" y="1633191"/>
            <a:ext cx="200229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0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0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?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09419" y="4198817"/>
            <a:ext cx="25735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87114" y="4318449"/>
            <a:ext cx="28977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0" dirty="0" smtClean="0">
                <a:latin typeface="Arial"/>
                <a:cs typeface="Arial"/>
              </a:rPr>
              <a:t>F: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82770" y="4318449"/>
            <a:ext cx="433969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-4" dirty="0" smtClean="0">
                <a:latin typeface="Arial"/>
                <a:cs typeface="Arial"/>
              </a:rPr>
              <a:t>f</a:t>
            </a:r>
            <a:r>
              <a:rPr sz="2000" spc="0" dirty="0" smtClean="0">
                <a:latin typeface="Arial"/>
                <a:cs typeface="Arial"/>
              </a:rPr>
              <a:t>i</a:t>
            </a:r>
            <a:r>
              <a:rPr sz="2000" spc="-4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ne</a:t>
            </a:r>
            <a:r>
              <a:rPr sz="2000" spc="-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s </a:t>
            </a:r>
            <a:r>
              <a:rPr sz="2000" spc="-9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p</a:t>
            </a:r>
            <a:r>
              <a:rPr sz="2000" spc="-9" dirty="0" smtClean="0">
                <a:latin typeface="Arial"/>
                <a:cs typeface="Arial"/>
              </a:rPr>
              <a:t>ó</a:t>
            </a:r>
            <a:r>
              <a:rPr sz="2000" spc="0" dirty="0" smtClean="0">
                <a:latin typeface="Arial"/>
                <a:cs typeface="Arial"/>
              </a:rPr>
              <a:t>s </a:t>
            </a:r>
            <a:r>
              <a:rPr sz="2000" spc="-9" dirty="0" smtClean="0">
                <a:latin typeface="Arial"/>
                <a:cs typeface="Arial"/>
              </a:rPr>
              <a:t>u</a:t>
            </a:r>
            <a:r>
              <a:rPr sz="2000" spc="0" dirty="0" smtClean="0">
                <a:latin typeface="Arial"/>
                <a:cs typeface="Arial"/>
              </a:rPr>
              <a:t>ma ini</a:t>
            </a:r>
            <a:r>
              <a:rPr sz="2000" spc="4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iali</a:t>
            </a:r>
            <a:r>
              <a:rPr sz="2000" spc="4" dirty="0" smtClean="0">
                <a:latin typeface="Arial"/>
                <a:cs typeface="Arial"/>
              </a:rPr>
              <a:t>z</a:t>
            </a:r>
            <a:r>
              <a:rPr sz="2000" spc="-9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ç</a:t>
            </a:r>
            <a:r>
              <a:rPr sz="2000" spc="0" dirty="0" smtClean="0">
                <a:latin typeface="Arial"/>
                <a:cs typeface="Arial"/>
              </a:rPr>
              <a:t>ão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-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p</a:t>
            </a:r>
            <a:r>
              <a:rPr sz="2000" spc="-9" dirty="0" smtClean="0">
                <a:latin typeface="Arial"/>
                <a:cs typeface="Arial"/>
              </a:rPr>
              <a:t>e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-14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87114" y="4859468"/>
            <a:ext cx="28977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0" dirty="0" smtClean="0">
                <a:latin typeface="Arial"/>
                <a:cs typeface="Arial"/>
              </a:rPr>
              <a:t>T: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82770" y="4859468"/>
            <a:ext cx="397116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0" dirty="0" smtClean="0">
                <a:latin typeface="Arial"/>
                <a:cs typeface="Arial"/>
              </a:rPr>
              <a:t>Tem</a:t>
            </a:r>
            <a:r>
              <a:rPr sz="2000" spc="-9" dirty="0" smtClean="0">
                <a:latin typeface="Arial"/>
                <a:cs typeface="Arial"/>
              </a:rPr>
              <a:t>p</a:t>
            </a:r>
            <a:r>
              <a:rPr sz="2000" spc="0" dirty="0" smtClean="0">
                <a:latin typeface="Arial"/>
                <a:cs typeface="Arial"/>
              </a:rPr>
              <a:t>o g</a:t>
            </a:r>
            <a:r>
              <a:rPr sz="2000" spc="-9" dirty="0" smtClean="0">
                <a:latin typeface="Arial"/>
                <a:cs typeface="Arial"/>
              </a:rPr>
              <a:t>a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-4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o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p</a:t>
            </a:r>
            <a:r>
              <a:rPr sz="2000" spc="-9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r al</a:t>
            </a:r>
            <a:r>
              <a:rPr sz="2000" spc="-4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-9" dirty="0" smtClean="0">
                <a:latin typeface="Arial"/>
                <a:cs typeface="Arial"/>
              </a:rPr>
              <a:t>n</a:t>
            </a:r>
            <a:r>
              <a:rPr sz="2000" spc="4" dirty="0" smtClean="0">
                <a:latin typeface="Arial"/>
                <a:cs typeface="Arial"/>
              </a:rPr>
              <a:t>ç</a:t>
            </a:r>
            <a:r>
              <a:rPr sz="2000" spc="0" dirty="0" smtClean="0">
                <a:latin typeface="Arial"/>
                <a:cs typeface="Arial"/>
              </a:rPr>
              <a:t>a o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n</a:t>
            </a:r>
            <a:r>
              <a:rPr sz="2000" spc="-4" dirty="0" smtClean="0">
                <a:latin typeface="Arial"/>
                <a:cs typeface="Arial"/>
              </a:rPr>
              <a:t>ív</a:t>
            </a:r>
            <a:r>
              <a:rPr sz="2000" spc="0" dirty="0" smtClean="0">
                <a:latin typeface="Arial"/>
                <a:cs typeface="Arial"/>
              </a:rPr>
              <a:t>el F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14447" y="5518600"/>
            <a:ext cx="25735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87342" y="5760152"/>
            <a:ext cx="346150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0" dirty="0" smtClean="0">
                <a:latin typeface="Arial"/>
                <a:cs typeface="Arial"/>
              </a:rPr>
              <a:t>Tempo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4" dirty="0" smtClean="0">
                <a:latin typeface="Arial"/>
                <a:cs typeface="Arial"/>
              </a:rPr>
              <a:t>(</a:t>
            </a:r>
            <a:r>
              <a:rPr sz="2000" spc="-4" dirty="0" smtClean="0">
                <a:latin typeface="Arial"/>
                <a:cs typeface="Arial"/>
              </a:rPr>
              <a:t>N</a:t>
            </a:r>
            <a:r>
              <a:rPr sz="2000" spc="0" dirty="0" smtClean="0">
                <a:latin typeface="Arial"/>
                <a:cs typeface="Arial"/>
              </a:rPr>
              <a:t>ú</a:t>
            </a:r>
            <a:r>
              <a:rPr sz="2000" spc="-14" dirty="0" smtClean="0">
                <a:latin typeface="Arial"/>
                <a:cs typeface="Arial"/>
              </a:rPr>
              <a:t>m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o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 </a:t>
            </a:r>
            <a:r>
              <a:rPr sz="2000" spc="-14" dirty="0" smtClean="0">
                <a:latin typeface="Arial"/>
                <a:cs typeface="Arial"/>
              </a:rPr>
              <a:t>I</a:t>
            </a:r>
            <a:r>
              <a:rPr sz="2000" spc="-4" dirty="0" smtClean="0">
                <a:latin typeface="Arial"/>
                <a:cs typeface="Arial"/>
              </a:rPr>
              <a:t>t</a:t>
            </a:r>
            <a:r>
              <a:rPr sz="2000" spc="-9" dirty="0" smtClean="0">
                <a:latin typeface="Arial"/>
                <a:cs typeface="Arial"/>
              </a:rPr>
              <a:t>e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-9" dirty="0" smtClean="0">
                <a:latin typeface="Arial"/>
                <a:cs typeface="Arial"/>
              </a:rPr>
              <a:t>a</a:t>
            </a:r>
            <a:r>
              <a:rPr sz="2000" spc="-4" dirty="0" smtClean="0">
                <a:latin typeface="Arial"/>
                <a:cs typeface="Arial"/>
              </a:rPr>
              <a:t>ç</a:t>
            </a:r>
            <a:r>
              <a:rPr sz="2000" spc="0" dirty="0" smtClean="0">
                <a:latin typeface="Arial"/>
                <a:cs typeface="Arial"/>
              </a:rPr>
              <a:t>õe</a:t>
            </a:r>
            <a:r>
              <a:rPr sz="2000" spc="-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68983" y="6211653"/>
            <a:ext cx="5356697" cy="1060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61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to </a:t>
            </a:r>
            <a:r>
              <a:rPr sz="2400" spc="1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rá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epe</a:t>
            </a:r>
            <a:r>
              <a:rPr sz="2400" spc="4" dirty="0" smtClean="0">
                <a:latin typeface="Times New Roman"/>
                <a:cs typeface="Times New Roman"/>
              </a:rPr>
              <a:t>nd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r:</a:t>
            </a:r>
            <a:endParaRPr sz="2400" dirty="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</a:pPr>
            <a:r>
              <a:rPr sz="2400" dirty="0" smtClean="0">
                <a:latin typeface="Times New Roman"/>
                <a:cs typeface="Times New Roman"/>
              </a:rPr>
              <a:t>•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ss</a:t>
            </a:r>
            <a:r>
              <a:rPr lang="pt-BR" sz="2400" spc="4" dirty="0">
                <a:latin typeface="Times New Roman"/>
                <a:cs typeface="Times New Roman"/>
              </a:rPr>
              <a:t>í</a:t>
            </a:r>
            <a:r>
              <a:rPr sz="2400" spc="4" dirty="0" err="1" smtClean="0">
                <a:latin typeface="Times New Roman"/>
                <a:cs typeface="Times New Roman"/>
              </a:rPr>
              <a:t>v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6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92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olu</a:t>
            </a:r>
            <a:r>
              <a:rPr sz="2400" spc="-14" dirty="0" smtClean="0">
                <a:latin typeface="Times New Roman"/>
                <a:cs typeface="Times New Roman"/>
              </a:rPr>
              <a:t>ç</a:t>
            </a:r>
            <a:r>
              <a:rPr sz="2400" spc="4" dirty="0" smtClean="0">
                <a:latin typeface="Times New Roman"/>
                <a:cs typeface="Times New Roman"/>
              </a:rPr>
              <a:t>õ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x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ts val="2750"/>
              </a:lnSpc>
              <a:spcBef>
                <a:spcPts val="257"/>
              </a:spcBef>
            </a:pPr>
            <a:r>
              <a:rPr sz="3600" baseline="-1207" dirty="0" smtClean="0">
                <a:latin typeface="Times New Roman"/>
                <a:cs typeface="Times New Roman"/>
              </a:rPr>
              <a:t>•C</a:t>
            </a:r>
            <a:r>
              <a:rPr sz="3600" spc="4" baseline="-1207" dirty="0" smtClean="0">
                <a:latin typeface="Times New Roman"/>
                <a:cs typeface="Times New Roman"/>
              </a:rPr>
              <a:t>u</a:t>
            </a:r>
            <a:r>
              <a:rPr sz="3600" spc="-4" baseline="-1207" dirty="0" smtClean="0">
                <a:latin typeface="Times New Roman"/>
                <a:cs typeface="Times New Roman"/>
              </a:rPr>
              <a:t>i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-4" baseline="-1207" dirty="0" smtClean="0">
                <a:latin typeface="Times New Roman"/>
                <a:cs typeface="Times New Roman"/>
              </a:rPr>
              <a:t>d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,</a:t>
            </a:r>
            <a:r>
              <a:rPr sz="3600" spc="150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-14" baseline="-1207" dirty="0" smtClean="0">
                <a:latin typeface="Times New Roman"/>
                <a:cs typeface="Times New Roman"/>
              </a:rPr>
              <a:t>e</a:t>
            </a:r>
            <a:r>
              <a:rPr sz="3600" spc="-4" baseline="-1207" dirty="0" smtClean="0">
                <a:latin typeface="Times New Roman"/>
                <a:cs typeface="Times New Roman"/>
              </a:rPr>
              <a:t>s</a:t>
            </a:r>
            <a:r>
              <a:rPr sz="3600" spc="0" baseline="-1207" dirty="0" smtClean="0">
                <a:latin typeface="Times New Roman"/>
                <a:cs typeface="Times New Roman"/>
              </a:rPr>
              <a:t>tr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-4" baseline="-1207" dirty="0" smtClean="0">
                <a:latin typeface="Times New Roman"/>
                <a:cs typeface="Times New Roman"/>
              </a:rPr>
              <a:t>ç</a:t>
            </a:r>
            <a:r>
              <a:rPr sz="3600" spc="0" baseline="-1207" dirty="0" smtClean="0">
                <a:latin typeface="Times New Roman"/>
                <a:cs typeface="Times New Roman"/>
              </a:rPr>
              <a:t>ão</a:t>
            </a:r>
            <a:r>
              <a:rPr sz="3600" spc="159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365" baseline="-1207" dirty="0" smtClean="0">
                <a:latin typeface="Times New Roman"/>
                <a:cs typeface="Times New Roman"/>
              </a:rPr>
              <a:t> </a:t>
            </a:r>
            <a:r>
              <a:rPr sz="3600" spc="-5" baseline="-1207" dirty="0" smtClean="0">
                <a:latin typeface="Times New Roman"/>
                <a:cs typeface="Times New Roman"/>
              </a:rPr>
              <a:t>es</a:t>
            </a:r>
            <a:r>
              <a:rPr sz="3600" spc="5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-5" baseline="-1207" dirty="0" smtClean="0">
                <a:latin typeface="Times New Roman"/>
                <a:cs typeface="Times New Roman"/>
              </a:rPr>
              <a:t>ç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149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g</a:t>
            </a:r>
            <a:r>
              <a:rPr sz="3600" spc="-4" baseline="-1207" dirty="0" smtClean="0">
                <a:latin typeface="Times New Roman"/>
                <a:cs typeface="Times New Roman"/>
              </a:rPr>
              <a:t>en</a:t>
            </a:r>
            <a:r>
              <a:rPr sz="3600" spc="4" baseline="-1207" dirty="0" smtClean="0">
                <a:latin typeface="Times New Roman"/>
                <a:cs typeface="Times New Roman"/>
              </a:rPr>
              <a:t>ó</a:t>
            </a:r>
            <a:r>
              <a:rPr sz="3600" spc="0" baseline="-1207" dirty="0" smtClean="0">
                <a:latin typeface="Times New Roman"/>
                <a:cs typeface="Times New Roman"/>
              </a:rPr>
              <a:t>t</a:t>
            </a:r>
            <a:r>
              <a:rPr sz="3600" spc="-4" baseline="-1207" dirty="0" smtClean="0">
                <a:latin typeface="Times New Roman"/>
                <a:cs typeface="Times New Roman"/>
              </a:rPr>
              <a:t>i</a:t>
            </a: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 rot="16200000">
            <a:off x="196091" y="3913687"/>
            <a:ext cx="2655776" cy="2628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0" dirty="0" smtClean="0">
                <a:latin typeface="Arial"/>
                <a:cs typeface="Arial"/>
              </a:rPr>
              <a:t>Melh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r Fi</a:t>
            </a:r>
            <a:r>
              <a:rPr sz="2000" spc="-4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n</a:t>
            </a:r>
            <a:r>
              <a:rPr sz="2000" spc="-9" dirty="0" smtClean="0">
                <a:latin typeface="Arial"/>
                <a:cs typeface="Arial"/>
              </a:rPr>
              <a:t>e</a:t>
            </a:r>
            <a:r>
              <a:rPr sz="2000" spc="-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s da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-4" dirty="0" smtClean="0">
                <a:latin typeface="Arial"/>
                <a:cs typeface="Arial"/>
              </a:rPr>
              <a:t>P</a:t>
            </a:r>
            <a:r>
              <a:rPr sz="2000" spc="0" dirty="0" smtClean="0">
                <a:latin typeface="Arial"/>
                <a:cs typeface="Arial"/>
              </a:rPr>
              <a:t>op.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78152" y="4258056"/>
            <a:ext cx="432816" cy="1167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350" y="1581098"/>
            <a:ext cx="75831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90800" y="1600200"/>
            <a:ext cx="72561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01457" y="1581098"/>
            <a:ext cx="230697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71237" y="1581098"/>
            <a:ext cx="164398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33" y="2532181"/>
            <a:ext cx="8766752" cy="20193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0" dirty="0" smtClean="0">
                <a:latin typeface="Times New Roman"/>
                <a:cs typeface="Times New Roman"/>
              </a:rPr>
              <a:t>ist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uit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16" dirty="0" err="1" smtClean="0">
                <a:latin typeface="Times New Roman"/>
                <a:cs typeface="Times New Roman"/>
              </a:rPr>
              <a:t>b</a:t>
            </a:r>
            <a:r>
              <a:rPr sz="2800" spc="5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16" dirty="0" err="1" smtClean="0">
                <a:latin typeface="Times New Roman"/>
                <a:cs typeface="Times New Roman"/>
              </a:rPr>
              <a:t>d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5" dirty="0" err="1" smtClean="0">
                <a:latin typeface="Times New Roman"/>
                <a:cs typeface="Times New Roman"/>
              </a:rPr>
              <a:t>ge</a:t>
            </a:r>
            <a:r>
              <a:rPr sz="2800" spc="0" dirty="0" err="1" smtClean="0">
                <a:latin typeface="Times New Roman"/>
                <a:cs typeface="Times New Roman"/>
              </a:rPr>
              <a:t>ns</a:t>
            </a:r>
            <a:r>
              <a:rPr sz="2800" spc="15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ob</a:t>
            </a:r>
            <a:r>
              <a:rPr sz="2800" spc="0" dirty="0" err="1" smtClean="0">
                <a:latin typeface="Times New Roman"/>
                <a:cs typeface="Times New Roman"/>
              </a:rPr>
              <a:t>re</a:t>
            </a:r>
            <a:r>
              <a:rPr sz="2800" spc="18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so</a:t>
            </a:r>
            <a:r>
              <a:rPr sz="2800" spc="60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AE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5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endParaRPr sz="2800" dirty="0">
              <a:latin typeface="Times New Roman"/>
              <a:cs typeface="Times New Roman"/>
            </a:endParaRPr>
          </a:p>
          <a:p>
            <a:pPr marL="316267" marR="216304" algn="ctr">
              <a:lnSpc>
                <a:spcPts val="3025"/>
              </a:lnSpc>
            </a:pP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Times New Roman"/>
                <a:cs typeface="Times New Roman"/>
              </a:rPr>
              <a:t>f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1" dirty="0" smtClean="0">
                <a:latin typeface="Times New Roman"/>
                <a:cs typeface="Times New Roman"/>
              </a:rPr>
              <a:t>ra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nta</a:t>
            </a:r>
            <a:r>
              <a:rPr sz="2800" spc="9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22" dirty="0" smtClean="0">
                <a:latin typeface="Times New Roman"/>
                <a:cs typeface="Times New Roman"/>
              </a:rPr>
              <a:t>o</a:t>
            </a:r>
            <a:r>
              <a:rPr sz="2800" spc="5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us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0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lu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355599" marR="17072" indent="-342899">
              <a:lnSpc>
                <a:spcPts val="3020"/>
              </a:lnSpc>
              <a:spcBef>
                <a:spcPts val="686"/>
              </a:spcBef>
              <a:tabLst>
                <a:tab pos="342900" algn="l"/>
              </a:tabLst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236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ri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9" dirty="0" smtClean="0">
                <a:latin typeface="Times New Roman"/>
                <a:cs typeface="Times New Roman"/>
              </a:rPr>
              <a:t>as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s, um</a:t>
            </a:r>
            <a:r>
              <a:rPr lang="pt-BR" sz="2800" dirty="0">
                <a:latin typeface="Times New Roman"/>
                <a:cs typeface="Times New Roman"/>
              </a:rPr>
              <a:t>a</a:t>
            </a:r>
            <a:r>
              <a:rPr lang="pt-BR" sz="2800" spc="486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Times New Roman"/>
                <a:cs typeface="Times New Roman"/>
              </a:rPr>
              <a:t>f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11" dirty="0" err="1" smtClean="0">
                <a:latin typeface="Times New Roman"/>
                <a:cs typeface="Times New Roman"/>
              </a:rPr>
              <a:t>r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5" dirty="0" err="1" smtClean="0">
                <a:latin typeface="Times New Roman"/>
                <a:cs typeface="Times New Roman"/>
              </a:rPr>
              <a:t>me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11" dirty="0" err="1" smtClean="0">
                <a:latin typeface="Times New Roman"/>
                <a:cs typeface="Times New Roman"/>
              </a:rPr>
              <a:t>t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01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pec</a:t>
            </a:r>
            <a:r>
              <a:rPr lang="pt-BR" sz="2800" dirty="0">
                <a:latin typeface="Times New Roman"/>
                <a:cs typeface="Times New Roman"/>
              </a:rPr>
              <a:t>í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 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ob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pod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lang="pt-BR" sz="2800" dirty="0">
              <a:latin typeface="Times New Roman"/>
              <a:cs typeface="Times New Roman"/>
            </a:endParaRPr>
          </a:p>
          <a:p>
            <a:pPr marL="355599" marR="17072" indent="-342899">
              <a:lnSpc>
                <a:spcPts val="3020"/>
              </a:lnSpc>
              <a:spcBef>
                <a:spcPts val="686"/>
              </a:spcBef>
              <a:tabLst>
                <a:tab pos="342900" algn="l"/>
              </a:tabLst>
            </a:pPr>
            <a:r>
              <a:rPr lang="pt-BR" sz="2800" spc="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 </a:t>
            </a:r>
            <a:r>
              <a:rPr sz="1950" spc="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baseline="-1207" dirty="0" err="1" smtClean="0">
                <a:latin typeface="Times New Roman"/>
                <a:cs typeface="Times New Roman"/>
              </a:rPr>
              <a:t>T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e</a:t>
            </a:r>
            <a:r>
              <a:rPr lang="pt-BR"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427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426" baseline="-1207" dirty="0" smtClean="0">
                <a:latin typeface="Times New Roman"/>
                <a:cs typeface="Times New Roman"/>
              </a:rPr>
              <a:t> </a:t>
            </a:r>
            <a:r>
              <a:rPr sz="3600" spc="-9" baseline="-1207" dirty="0" smtClean="0">
                <a:latin typeface="Times New Roman"/>
                <a:cs typeface="Times New Roman"/>
              </a:rPr>
              <a:t>m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lho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144" baseline="-1207" dirty="0" smtClean="0">
                <a:latin typeface="Times New Roman"/>
                <a:cs typeface="Times New Roman"/>
              </a:rPr>
              <a:t> </a:t>
            </a:r>
            <a:r>
              <a:rPr sz="3600" spc="5" baseline="-1207" dirty="0" smtClean="0">
                <a:latin typeface="Times New Roman"/>
                <a:cs typeface="Times New Roman"/>
              </a:rPr>
              <a:t>d</a:t>
            </a:r>
            <a:r>
              <a:rPr sz="3600" spc="-5" baseline="-1207" dirty="0" smtClean="0">
                <a:latin typeface="Times New Roman"/>
                <a:cs typeface="Times New Roman"/>
              </a:rPr>
              <a:t>ese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5" baseline="-1207" dirty="0" smtClean="0">
                <a:latin typeface="Times New Roman"/>
                <a:cs typeface="Times New Roman"/>
              </a:rPr>
              <a:t>p</a:t>
            </a:r>
            <a:r>
              <a:rPr sz="3600" spc="-5" baseline="-1207" dirty="0" smtClean="0">
                <a:latin typeface="Times New Roman"/>
                <a:cs typeface="Times New Roman"/>
              </a:rPr>
              <a:t>en</a:t>
            </a:r>
            <a:r>
              <a:rPr sz="3600" spc="5" baseline="-1207" dirty="0" smtClean="0">
                <a:latin typeface="Times New Roman"/>
                <a:cs typeface="Times New Roman"/>
              </a:rPr>
              <a:t>h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84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q</a:t>
            </a:r>
            <a:r>
              <a:rPr sz="3600" spc="-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598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426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-4" baseline="-1207" dirty="0" smtClean="0">
                <a:latin typeface="Times New Roman"/>
                <a:cs typeface="Times New Roman"/>
              </a:rPr>
              <a:t>g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-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tmo</a:t>
            </a:r>
            <a:r>
              <a:rPr sz="3600" spc="150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g</a:t>
            </a:r>
            <a:r>
              <a:rPr sz="3600" spc="-1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-4" baseline="-1207" dirty="0" smtClean="0">
                <a:latin typeface="Times New Roman"/>
                <a:cs typeface="Times New Roman"/>
              </a:rPr>
              <a:t>é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-4" baseline="-1207" dirty="0" smtClean="0">
                <a:latin typeface="Times New Roman"/>
                <a:cs typeface="Times New Roman"/>
              </a:rPr>
              <a:t>ic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4623646"/>
            <a:ext cx="2397188" cy="15305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4339" marR="41901" algn="ctr">
              <a:lnSpc>
                <a:spcPts val="261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é</a:t>
            </a:r>
            <a:r>
              <a:rPr sz="2400" spc="0" dirty="0" smtClean="0">
                <a:latin typeface="Times New Roman"/>
                <a:cs typeface="Times New Roman"/>
              </a:rPr>
              <a:t>m, </a:t>
            </a:r>
            <a:r>
              <a:rPr sz="2400" spc="16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endParaRPr sz="2400" dirty="0" smtClean="0">
              <a:latin typeface="Times New Roman"/>
              <a:cs typeface="Times New Roman"/>
            </a:endParaRPr>
          </a:p>
          <a:p>
            <a:pPr marL="443613" marR="62915" indent="0" algn="ctr">
              <a:lnSpc>
                <a:spcPts val="2590"/>
              </a:lnSpc>
              <a:spcBef>
                <a:spcPts val="563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Ge</a:t>
            </a:r>
            <a:r>
              <a:rPr sz="2400" spc="0" dirty="0" err="1" smtClean="0">
                <a:latin typeface="Times New Roman"/>
                <a:cs typeface="Times New Roman"/>
              </a:rPr>
              <a:t>ra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te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o</a:t>
            </a:r>
            <a:r>
              <a:rPr sz="2400" spc="4" dirty="0" err="1" smtClean="0">
                <a:latin typeface="Times New Roman"/>
                <a:cs typeface="Times New Roman"/>
              </a:rPr>
              <a:t>bl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ma</a:t>
            </a:r>
            <a:endParaRPr sz="2400" dirty="0" smtClean="0">
              <a:latin typeface="Times New Roman"/>
              <a:cs typeface="Times New Roman"/>
            </a:endParaRPr>
          </a:p>
          <a:p>
            <a:pPr marL="12700">
              <a:lnSpc>
                <a:spcPts val="3195"/>
              </a:lnSpc>
              <a:spcBef>
                <a:spcPts val="534"/>
              </a:spcBef>
            </a:pPr>
            <a:r>
              <a:rPr sz="2550" spc="0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550" spc="524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M</a:t>
            </a:r>
            <a:r>
              <a:rPr sz="4200" spc="-4" baseline="-1035" dirty="0" smtClean="0">
                <a:latin typeface="Times New Roman"/>
                <a:cs typeface="Times New Roman"/>
              </a:rPr>
              <a:t>e</a:t>
            </a:r>
            <a:r>
              <a:rPr sz="4200" spc="4" baseline="-1035" dirty="0" smtClean="0">
                <a:latin typeface="Times New Roman"/>
                <a:cs typeface="Times New Roman"/>
              </a:rPr>
              <a:t>t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119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é</a:t>
            </a:r>
            <a:r>
              <a:rPr sz="4200" spc="403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u</a:t>
            </a:r>
            <a:r>
              <a:rPr sz="4200" spc="4" baseline="-1035" dirty="0" smtClean="0">
                <a:latin typeface="Times New Roman"/>
                <a:cs typeface="Times New Roman"/>
              </a:rPr>
              <a:t>m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26855" y="4623646"/>
            <a:ext cx="5164868" cy="731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064" marR="45719">
              <a:lnSpc>
                <a:spcPts val="261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li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3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il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za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50"/>
              </a:lnSpc>
              <a:spcBef>
                <a:spcPts val="401"/>
              </a:spcBef>
            </a:pP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-9" baseline="-1207" dirty="0" smtClean="0">
                <a:latin typeface="Times New Roman"/>
                <a:cs typeface="Times New Roman"/>
              </a:rPr>
              <a:t>ã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579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é</a:t>
            </a:r>
            <a:r>
              <a:rPr sz="3600" spc="331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b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552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ara </a:t>
            </a:r>
            <a:r>
              <a:rPr sz="3600" spc="126" baseline="-1207" dirty="0" smtClean="0">
                <a:latin typeface="Times New Roman"/>
                <a:cs typeface="Times New Roman"/>
              </a:rPr>
              <a:t> </a:t>
            </a:r>
            <a:r>
              <a:rPr sz="3600" spc="-9" baseline="-1207" dirty="0" smtClean="0">
                <a:latin typeface="Times New Roman"/>
                <a:cs typeface="Times New Roman"/>
              </a:rPr>
              <a:t>t</a:t>
            </a:r>
            <a:r>
              <a:rPr sz="3600" spc="4" baseline="-1207" dirty="0" smtClean="0">
                <a:latin typeface="Times New Roman"/>
                <a:cs typeface="Times New Roman"/>
              </a:rPr>
              <a:t>od</a:t>
            </a:r>
            <a:r>
              <a:rPr sz="3600" spc="0" baseline="-1207" dirty="0" smtClean="0">
                <a:latin typeface="Times New Roman"/>
                <a:cs typeface="Times New Roman"/>
              </a:rPr>
              <a:t>as </a:t>
            </a:r>
            <a:r>
              <a:rPr sz="3600" spc="210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as</a:t>
            </a:r>
            <a:r>
              <a:rPr sz="3600" spc="477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in</a:t>
            </a:r>
            <a:r>
              <a:rPr sz="3600" spc="-4" baseline="-1207" dirty="0" smtClean="0">
                <a:latin typeface="Times New Roman"/>
                <a:cs typeface="Times New Roman"/>
              </a:rPr>
              <a:t>s</a:t>
            </a:r>
            <a:r>
              <a:rPr sz="3600" spc="0" baseline="-1207" dirty="0" smtClean="0">
                <a:latin typeface="Times New Roman"/>
                <a:cs typeface="Times New Roman"/>
              </a:rPr>
              <a:t>tâ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-4" baseline="-1207" dirty="0" smtClean="0">
                <a:latin typeface="Times New Roman"/>
                <a:cs typeface="Times New Roman"/>
              </a:rPr>
              <a:t>c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as</a:t>
            </a:r>
            <a:r>
              <a:rPr sz="3600" spc="154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90800" y="5773727"/>
            <a:ext cx="392711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-5" dirty="0" smtClean="0">
                <a:latin typeface="Times New Roman"/>
                <a:cs typeface="Times New Roman"/>
              </a:rPr>
              <a:t>f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1" dirty="0" smtClean="0">
                <a:latin typeface="Times New Roman"/>
                <a:cs typeface="Times New Roman"/>
              </a:rPr>
              <a:t>ra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nta</a:t>
            </a:r>
            <a:r>
              <a:rPr sz="2800" spc="9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22" dirty="0" smtClean="0">
                <a:latin typeface="Times New Roman"/>
                <a:cs typeface="Times New Roman"/>
              </a:rPr>
              <a:t>o</a:t>
            </a:r>
            <a:r>
              <a:rPr sz="2800" spc="5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us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0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133" y="6225369"/>
            <a:ext cx="7845427" cy="731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61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2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26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-16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se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9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tão</a:t>
            </a:r>
            <a:r>
              <a:rPr sz="2400" spc="57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51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q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50"/>
              </a:lnSpc>
              <a:spcBef>
                <a:spcPts val="401"/>
              </a:spcBef>
            </a:pPr>
            <a:r>
              <a:rPr sz="1950" spc="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b</a:t>
            </a:r>
            <a:r>
              <a:rPr sz="3600" spc="0" baseline="-1207" dirty="0" smtClean="0">
                <a:latin typeface="Times New Roman"/>
                <a:cs typeface="Times New Roman"/>
              </a:rPr>
              <a:t>ra</a:t>
            </a:r>
            <a:r>
              <a:rPr sz="3600" spc="-4" baseline="-1207" dirty="0" smtClean="0">
                <a:latin typeface="Times New Roman"/>
                <a:cs typeface="Times New Roman"/>
              </a:rPr>
              <a:t>n</a:t>
            </a:r>
            <a:r>
              <a:rPr sz="3600" spc="4" baseline="-1207" dirty="0" smtClean="0">
                <a:latin typeface="Times New Roman"/>
                <a:cs typeface="Times New Roman"/>
              </a:rPr>
              <a:t>g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139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441" baseline="-1207" dirty="0" smtClean="0">
                <a:latin typeface="Times New Roman"/>
                <a:cs typeface="Times New Roman"/>
              </a:rPr>
              <a:t> </a:t>
            </a:r>
            <a:r>
              <a:rPr sz="3600" spc="-5" baseline="-1207" dirty="0" smtClean="0">
                <a:latin typeface="Times New Roman"/>
                <a:cs typeface="Times New Roman"/>
              </a:rPr>
              <a:t>g</a:t>
            </a:r>
            <a:r>
              <a:rPr sz="3600" spc="0" baseline="-1207" dirty="0" smtClean="0">
                <a:latin typeface="Times New Roman"/>
                <a:cs typeface="Times New Roman"/>
              </a:rPr>
              <a:t>ra</a:t>
            </a:r>
            <a:r>
              <a:rPr sz="3600" spc="5" baseline="-1207" dirty="0" smtClean="0">
                <a:latin typeface="Times New Roman"/>
                <a:cs typeface="Times New Roman"/>
              </a:rPr>
              <a:t>nd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102" baseline="-1207" dirty="0" smtClean="0">
                <a:latin typeface="Times New Roman"/>
                <a:cs typeface="Times New Roman"/>
              </a:rPr>
              <a:t> </a:t>
            </a:r>
            <a:r>
              <a:rPr sz="3600" spc="-16" baseline="-1207" dirty="0" smtClean="0">
                <a:latin typeface="Times New Roman"/>
                <a:cs typeface="Times New Roman"/>
              </a:rPr>
              <a:t>e</a:t>
            </a:r>
            <a:r>
              <a:rPr sz="3600" spc="-5" baseline="-1207" dirty="0" smtClean="0">
                <a:latin typeface="Times New Roman"/>
                <a:cs typeface="Times New Roman"/>
              </a:rPr>
              <a:t>s</a:t>
            </a:r>
            <a:r>
              <a:rPr sz="3600" spc="5" baseline="-1207" dirty="0" smtClean="0">
                <a:latin typeface="Times New Roman"/>
                <a:cs typeface="Times New Roman"/>
              </a:rPr>
              <a:t>p</a:t>
            </a:r>
            <a:r>
              <a:rPr sz="3600" spc="-5" baseline="-1207" dirty="0" smtClean="0">
                <a:latin typeface="Times New Roman"/>
                <a:cs typeface="Times New Roman"/>
              </a:rPr>
              <a:t>ec</a:t>
            </a:r>
            <a:r>
              <a:rPr sz="3600" spc="0" baseline="-1207" dirty="0" smtClean="0">
                <a:latin typeface="Times New Roman"/>
                <a:cs typeface="Times New Roman"/>
              </a:rPr>
              <a:t>tro</a:t>
            </a:r>
            <a:r>
              <a:rPr sz="3600" spc="101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441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-4" baseline="-1207" dirty="0" smtClean="0">
                <a:latin typeface="Times New Roman"/>
                <a:cs typeface="Times New Roman"/>
              </a:rPr>
              <a:t>o</a:t>
            </a:r>
            <a:r>
              <a:rPr sz="3600" spc="4" baseline="-1207" dirty="0" smtClean="0">
                <a:latin typeface="Times New Roman"/>
                <a:cs typeface="Times New Roman"/>
              </a:rPr>
              <a:t>bl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mas</a:t>
            </a:r>
            <a:r>
              <a:rPr sz="3600" spc="139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346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in</a:t>
            </a:r>
            <a:r>
              <a:rPr sz="3600" spc="-4" baseline="-1207" dirty="0" smtClean="0">
                <a:latin typeface="Times New Roman"/>
                <a:cs typeface="Times New Roman"/>
              </a:rPr>
              <a:t>s</a:t>
            </a:r>
            <a:r>
              <a:rPr sz="3600" spc="0" baseline="-1207" dirty="0" smtClean="0">
                <a:latin typeface="Times New Roman"/>
                <a:cs typeface="Times New Roman"/>
              </a:rPr>
              <a:t>tâ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-4" baseline="-1207" dirty="0" smtClean="0">
                <a:latin typeface="Times New Roman"/>
                <a:cs typeface="Times New Roman"/>
              </a:rPr>
              <a:t>c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-9" baseline="-1207" dirty="0" smtClean="0">
                <a:latin typeface="Times New Roman"/>
                <a:cs typeface="Times New Roman"/>
              </a:rPr>
              <a:t>a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90700" y="665988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705160" y="2743200"/>
            <a:ext cx="171238" cy="3916679"/>
          </a:xfrm>
          <a:custGeom>
            <a:avLst/>
            <a:gdLst/>
            <a:ahLst/>
            <a:cxnLst/>
            <a:rect l="l" t="t" r="r" b="b"/>
            <a:pathLst>
              <a:path w="171238" h="3916679">
                <a:moveTo>
                  <a:pt x="68775" y="47243"/>
                </a:moveTo>
                <a:lnTo>
                  <a:pt x="65727" y="109589"/>
                </a:lnTo>
                <a:lnTo>
                  <a:pt x="65727" y="3916679"/>
                </a:lnTo>
                <a:lnTo>
                  <a:pt x="103827" y="3916679"/>
                </a:lnTo>
                <a:lnTo>
                  <a:pt x="103827" y="38100"/>
                </a:lnTo>
                <a:lnTo>
                  <a:pt x="65727" y="38100"/>
                </a:lnTo>
                <a:lnTo>
                  <a:pt x="1719" y="143256"/>
                </a:lnTo>
                <a:lnTo>
                  <a:pt x="0" y="148217"/>
                </a:lnTo>
                <a:lnTo>
                  <a:pt x="1253" y="159739"/>
                </a:lnTo>
                <a:lnTo>
                  <a:pt x="65727" y="109589"/>
                </a:lnTo>
                <a:lnTo>
                  <a:pt x="68775" y="47243"/>
                </a:lnTo>
                <a:lnTo>
                  <a:pt x="102303" y="47243"/>
                </a:lnTo>
                <a:lnTo>
                  <a:pt x="85539" y="75818"/>
                </a:lnTo>
                <a:lnTo>
                  <a:pt x="68775" y="47243"/>
                </a:lnTo>
                <a:close/>
              </a:path>
              <a:path w="171238" h="3916679">
                <a:moveTo>
                  <a:pt x="149644" y="171043"/>
                </a:moveTo>
                <a:lnTo>
                  <a:pt x="161739" y="169163"/>
                </a:lnTo>
                <a:lnTo>
                  <a:pt x="166011" y="165533"/>
                </a:lnTo>
                <a:lnTo>
                  <a:pt x="171238" y="154895"/>
                </a:lnTo>
                <a:lnTo>
                  <a:pt x="169359" y="143256"/>
                </a:lnTo>
                <a:lnTo>
                  <a:pt x="85539" y="0"/>
                </a:lnTo>
                <a:lnTo>
                  <a:pt x="1719" y="143256"/>
                </a:lnTo>
                <a:lnTo>
                  <a:pt x="65727" y="38100"/>
                </a:lnTo>
                <a:lnTo>
                  <a:pt x="103827" y="38100"/>
                </a:lnTo>
                <a:lnTo>
                  <a:pt x="103827" y="106991"/>
                </a:lnTo>
                <a:lnTo>
                  <a:pt x="135831" y="161544"/>
                </a:lnTo>
                <a:lnTo>
                  <a:pt x="138913" y="165815"/>
                </a:lnTo>
                <a:lnTo>
                  <a:pt x="149644" y="171043"/>
                </a:lnTo>
                <a:close/>
              </a:path>
              <a:path w="171238" h="3916679">
                <a:moveTo>
                  <a:pt x="85539" y="75818"/>
                </a:moveTo>
                <a:lnTo>
                  <a:pt x="102303" y="47243"/>
                </a:lnTo>
                <a:lnTo>
                  <a:pt x="68775" y="47243"/>
                </a:lnTo>
                <a:lnTo>
                  <a:pt x="85539" y="758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790700" y="6024371"/>
            <a:ext cx="7543800" cy="425432"/>
          </a:xfrm>
          <a:custGeom>
            <a:avLst/>
            <a:gdLst/>
            <a:ahLst/>
            <a:cxnLst/>
            <a:rect l="l" t="t" r="r" b="b"/>
            <a:pathLst>
              <a:path w="7543800" h="425432">
                <a:moveTo>
                  <a:pt x="0" y="370332"/>
                </a:moveTo>
                <a:lnTo>
                  <a:pt x="18984" y="355928"/>
                </a:lnTo>
                <a:lnTo>
                  <a:pt x="37990" y="341563"/>
                </a:lnTo>
                <a:lnTo>
                  <a:pt x="57013" y="327296"/>
                </a:lnTo>
                <a:lnTo>
                  <a:pt x="76053" y="313188"/>
                </a:lnTo>
                <a:lnTo>
                  <a:pt x="95107" y="299299"/>
                </a:lnTo>
                <a:lnTo>
                  <a:pt x="114171" y="285690"/>
                </a:lnTo>
                <a:lnTo>
                  <a:pt x="133245" y="272422"/>
                </a:lnTo>
                <a:lnTo>
                  <a:pt x="152326" y="259555"/>
                </a:lnTo>
                <a:lnTo>
                  <a:pt x="171412" y="247150"/>
                </a:lnTo>
                <a:lnTo>
                  <a:pt x="190499" y="235267"/>
                </a:lnTo>
                <a:lnTo>
                  <a:pt x="209587" y="223967"/>
                </a:lnTo>
                <a:lnTo>
                  <a:pt x="228673" y="213311"/>
                </a:lnTo>
                <a:lnTo>
                  <a:pt x="247754" y="203358"/>
                </a:lnTo>
                <a:lnTo>
                  <a:pt x="266828" y="194171"/>
                </a:lnTo>
                <a:lnTo>
                  <a:pt x="285892" y="185808"/>
                </a:lnTo>
                <a:lnTo>
                  <a:pt x="304946" y="178332"/>
                </a:lnTo>
                <a:lnTo>
                  <a:pt x="323986" y="171802"/>
                </a:lnTo>
                <a:lnTo>
                  <a:pt x="343009" y="166279"/>
                </a:lnTo>
                <a:lnTo>
                  <a:pt x="362015" y="161823"/>
                </a:lnTo>
                <a:lnTo>
                  <a:pt x="381000" y="158496"/>
                </a:lnTo>
                <a:lnTo>
                  <a:pt x="399528" y="157000"/>
                </a:lnTo>
                <a:lnTo>
                  <a:pt x="417262" y="157409"/>
                </a:lnTo>
                <a:lnTo>
                  <a:pt x="450908" y="163153"/>
                </a:lnTo>
                <a:lnTo>
                  <a:pt x="483074" y="174145"/>
                </a:lnTo>
                <a:lnTo>
                  <a:pt x="514892" y="188805"/>
                </a:lnTo>
                <a:lnTo>
                  <a:pt x="547496" y="205549"/>
                </a:lnTo>
                <a:lnTo>
                  <a:pt x="564448" y="214209"/>
                </a:lnTo>
                <a:lnTo>
                  <a:pt x="582021" y="222796"/>
                </a:lnTo>
                <a:lnTo>
                  <a:pt x="600358" y="231114"/>
                </a:lnTo>
                <a:lnTo>
                  <a:pt x="619600" y="238964"/>
                </a:lnTo>
                <a:lnTo>
                  <a:pt x="639889" y="246149"/>
                </a:lnTo>
                <a:lnTo>
                  <a:pt x="661367" y="252471"/>
                </a:lnTo>
                <a:lnTo>
                  <a:pt x="684175" y="257733"/>
                </a:lnTo>
                <a:lnTo>
                  <a:pt x="708455" y="261736"/>
                </a:lnTo>
                <a:lnTo>
                  <a:pt x="734350" y="264283"/>
                </a:lnTo>
                <a:lnTo>
                  <a:pt x="762000" y="265176"/>
                </a:lnTo>
                <a:lnTo>
                  <a:pt x="791771" y="264402"/>
                </a:lnTo>
                <a:lnTo>
                  <a:pt x="823784" y="262188"/>
                </a:lnTo>
                <a:lnTo>
                  <a:pt x="857811" y="258695"/>
                </a:lnTo>
                <a:lnTo>
                  <a:pt x="893624" y="254081"/>
                </a:lnTo>
                <a:lnTo>
                  <a:pt x="930997" y="248507"/>
                </a:lnTo>
                <a:lnTo>
                  <a:pt x="969701" y="242133"/>
                </a:lnTo>
                <a:lnTo>
                  <a:pt x="1009509" y="235118"/>
                </a:lnTo>
                <a:lnTo>
                  <a:pt x="1050194" y="227624"/>
                </a:lnTo>
                <a:lnTo>
                  <a:pt x="1091528" y="219810"/>
                </a:lnTo>
                <a:lnTo>
                  <a:pt x="1133284" y="211835"/>
                </a:lnTo>
                <a:lnTo>
                  <a:pt x="1175234" y="203861"/>
                </a:lnTo>
                <a:lnTo>
                  <a:pt x="1217151" y="196047"/>
                </a:lnTo>
                <a:lnTo>
                  <a:pt x="1258808" y="188553"/>
                </a:lnTo>
                <a:lnTo>
                  <a:pt x="1299976" y="181538"/>
                </a:lnTo>
                <a:lnTo>
                  <a:pt x="1340429" y="175164"/>
                </a:lnTo>
                <a:lnTo>
                  <a:pt x="1379939" y="169590"/>
                </a:lnTo>
                <a:lnTo>
                  <a:pt x="1418278" y="164976"/>
                </a:lnTo>
                <a:lnTo>
                  <a:pt x="1455220" y="161483"/>
                </a:lnTo>
                <a:lnTo>
                  <a:pt x="1490536" y="159269"/>
                </a:lnTo>
                <a:lnTo>
                  <a:pt x="1524000" y="158496"/>
                </a:lnTo>
                <a:lnTo>
                  <a:pt x="1555350" y="159454"/>
                </a:lnTo>
                <a:lnTo>
                  <a:pt x="1584650" y="162182"/>
                </a:lnTo>
                <a:lnTo>
                  <a:pt x="1612161" y="166463"/>
                </a:lnTo>
                <a:lnTo>
                  <a:pt x="1638141" y="172077"/>
                </a:lnTo>
                <a:lnTo>
                  <a:pt x="1662850" y="178808"/>
                </a:lnTo>
                <a:lnTo>
                  <a:pt x="1686548" y="186435"/>
                </a:lnTo>
                <a:lnTo>
                  <a:pt x="1709493" y="194741"/>
                </a:lnTo>
                <a:lnTo>
                  <a:pt x="1731946" y="203508"/>
                </a:lnTo>
                <a:lnTo>
                  <a:pt x="1754166" y="212518"/>
                </a:lnTo>
                <a:lnTo>
                  <a:pt x="1776412" y="221551"/>
                </a:lnTo>
                <a:lnTo>
                  <a:pt x="1798944" y="230390"/>
                </a:lnTo>
                <a:lnTo>
                  <a:pt x="1822021" y="238816"/>
                </a:lnTo>
                <a:lnTo>
                  <a:pt x="1845902" y="246612"/>
                </a:lnTo>
                <a:lnTo>
                  <a:pt x="1870848" y="253558"/>
                </a:lnTo>
                <a:lnTo>
                  <a:pt x="1897118" y="259437"/>
                </a:lnTo>
                <a:lnTo>
                  <a:pt x="1924970" y="264029"/>
                </a:lnTo>
                <a:lnTo>
                  <a:pt x="1954665" y="267118"/>
                </a:lnTo>
                <a:lnTo>
                  <a:pt x="1986462" y="268484"/>
                </a:lnTo>
                <a:lnTo>
                  <a:pt x="2020620" y="267909"/>
                </a:lnTo>
                <a:lnTo>
                  <a:pt x="2057400" y="265176"/>
                </a:lnTo>
                <a:lnTo>
                  <a:pt x="2097135" y="259539"/>
                </a:lnTo>
                <a:lnTo>
                  <a:pt x="2139781" y="251085"/>
                </a:lnTo>
                <a:lnTo>
                  <a:pt x="2185023" y="240147"/>
                </a:lnTo>
                <a:lnTo>
                  <a:pt x="2232550" y="227063"/>
                </a:lnTo>
                <a:lnTo>
                  <a:pt x="2282047" y="212169"/>
                </a:lnTo>
                <a:lnTo>
                  <a:pt x="2333201" y="195800"/>
                </a:lnTo>
                <a:lnTo>
                  <a:pt x="2385699" y="178293"/>
                </a:lnTo>
                <a:lnTo>
                  <a:pt x="2439229" y="159983"/>
                </a:lnTo>
                <a:lnTo>
                  <a:pt x="2493476" y="141207"/>
                </a:lnTo>
                <a:lnTo>
                  <a:pt x="2548128" y="122300"/>
                </a:lnTo>
                <a:lnTo>
                  <a:pt x="2602871" y="103600"/>
                </a:lnTo>
                <a:lnTo>
                  <a:pt x="2657392" y="85441"/>
                </a:lnTo>
                <a:lnTo>
                  <a:pt x="2711379" y="68160"/>
                </a:lnTo>
                <a:lnTo>
                  <a:pt x="2764517" y="52093"/>
                </a:lnTo>
                <a:lnTo>
                  <a:pt x="2816494" y="37576"/>
                </a:lnTo>
                <a:lnTo>
                  <a:pt x="2866997" y="24944"/>
                </a:lnTo>
                <a:lnTo>
                  <a:pt x="2915712" y="14535"/>
                </a:lnTo>
                <a:lnTo>
                  <a:pt x="2962326" y="6684"/>
                </a:lnTo>
                <a:lnTo>
                  <a:pt x="3006527" y="1727"/>
                </a:lnTo>
                <a:lnTo>
                  <a:pt x="3048000" y="0"/>
                </a:lnTo>
                <a:lnTo>
                  <a:pt x="3087709" y="1607"/>
                </a:lnTo>
                <a:lnTo>
                  <a:pt x="3126790" y="6231"/>
                </a:lnTo>
                <a:lnTo>
                  <a:pt x="3165186" y="13573"/>
                </a:lnTo>
                <a:lnTo>
                  <a:pt x="3202838" y="23335"/>
                </a:lnTo>
                <a:lnTo>
                  <a:pt x="3239690" y="35218"/>
                </a:lnTo>
                <a:lnTo>
                  <a:pt x="3275685" y="48924"/>
                </a:lnTo>
                <a:lnTo>
                  <a:pt x="3310766" y="64156"/>
                </a:lnTo>
                <a:lnTo>
                  <a:pt x="3344875" y="80613"/>
                </a:lnTo>
                <a:lnTo>
                  <a:pt x="3377955" y="97999"/>
                </a:lnTo>
                <a:lnTo>
                  <a:pt x="3409949" y="116014"/>
                </a:lnTo>
                <a:lnTo>
                  <a:pt x="3440801" y="134361"/>
                </a:lnTo>
                <a:lnTo>
                  <a:pt x="3470452" y="152741"/>
                </a:lnTo>
                <a:lnTo>
                  <a:pt x="3498846" y="170856"/>
                </a:lnTo>
                <a:lnTo>
                  <a:pt x="3551634" y="205097"/>
                </a:lnTo>
                <a:lnTo>
                  <a:pt x="3575913" y="220626"/>
                </a:lnTo>
                <a:lnTo>
                  <a:pt x="3598706" y="234697"/>
                </a:lnTo>
                <a:lnTo>
                  <a:pt x="3619957" y="247011"/>
                </a:lnTo>
                <a:lnTo>
                  <a:pt x="3639607" y="257270"/>
                </a:lnTo>
                <a:lnTo>
                  <a:pt x="3657600" y="265176"/>
                </a:lnTo>
                <a:lnTo>
                  <a:pt x="3672724" y="271408"/>
                </a:lnTo>
                <a:lnTo>
                  <a:pt x="3684093" y="276862"/>
                </a:lnTo>
                <a:lnTo>
                  <a:pt x="3692133" y="281556"/>
                </a:lnTo>
                <a:lnTo>
                  <a:pt x="3697272" y="285512"/>
                </a:lnTo>
                <a:lnTo>
                  <a:pt x="3699938" y="288750"/>
                </a:lnTo>
                <a:lnTo>
                  <a:pt x="3700558" y="291291"/>
                </a:lnTo>
                <a:lnTo>
                  <a:pt x="3697370" y="294363"/>
                </a:lnTo>
                <a:lnTo>
                  <a:pt x="3694417" y="294936"/>
                </a:lnTo>
                <a:lnTo>
                  <a:pt x="3691127" y="294893"/>
                </a:lnTo>
                <a:lnTo>
                  <a:pt x="3687930" y="294257"/>
                </a:lnTo>
                <a:lnTo>
                  <a:pt x="3685251" y="293046"/>
                </a:lnTo>
                <a:lnTo>
                  <a:pt x="3683519" y="291283"/>
                </a:lnTo>
                <a:lnTo>
                  <a:pt x="3683160" y="288986"/>
                </a:lnTo>
                <a:lnTo>
                  <a:pt x="3684603" y="286178"/>
                </a:lnTo>
                <a:lnTo>
                  <a:pt x="3688275" y="282878"/>
                </a:lnTo>
                <a:lnTo>
                  <a:pt x="3694603" y="279108"/>
                </a:lnTo>
                <a:lnTo>
                  <a:pt x="3704014" y="274886"/>
                </a:lnTo>
                <a:lnTo>
                  <a:pt x="3716938" y="270236"/>
                </a:lnTo>
                <a:lnTo>
                  <a:pt x="3733800" y="265176"/>
                </a:lnTo>
                <a:lnTo>
                  <a:pt x="3754625" y="259079"/>
                </a:lnTo>
                <a:lnTo>
                  <a:pt x="3778925" y="251426"/>
                </a:lnTo>
                <a:lnTo>
                  <a:pt x="3806357" y="242397"/>
                </a:lnTo>
                <a:lnTo>
                  <a:pt x="3836578" y="232172"/>
                </a:lnTo>
                <a:lnTo>
                  <a:pt x="3869245" y="220932"/>
                </a:lnTo>
                <a:lnTo>
                  <a:pt x="3904015" y="208858"/>
                </a:lnTo>
                <a:lnTo>
                  <a:pt x="3940545" y="196130"/>
                </a:lnTo>
                <a:lnTo>
                  <a:pt x="3978493" y="182928"/>
                </a:lnTo>
                <a:lnTo>
                  <a:pt x="4017515" y="169434"/>
                </a:lnTo>
                <a:lnTo>
                  <a:pt x="4057268" y="155828"/>
                </a:lnTo>
                <a:lnTo>
                  <a:pt x="4097411" y="142291"/>
                </a:lnTo>
                <a:lnTo>
                  <a:pt x="4137599" y="129003"/>
                </a:lnTo>
                <a:lnTo>
                  <a:pt x="4177489" y="116145"/>
                </a:lnTo>
                <a:lnTo>
                  <a:pt x="4216740" y="103897"/>
                </a:lnTo>
                <a:lnTo>
                  <a:pt x="4255008" y="92440"/>
                </a:lnTo>
                <a:lnTo>
                  <a:pt x="4291949" y="81954"/>
                </a:lnTo>
                <a:lnTo>
                  <a:pt x="4327222" y="72621"/>
                </a:lnTo>
                <a:lnTo>
                  <a:pt x="4360484" y="64620"/>
                </a:lnTo>
                <a:lnTo>
                  <a:pt x="4391390" y="58133"/>
                </a:lnTo>
                <a:lnTo>
                  <a:pt x="4419600" y="53339"/>
                </a:lnTo>
                <a:lnTo>
                  <a:pt x="4445327" y="49817"/>
                </a:lnTo>
                <a:lnTo>
                  <a:pt x="4469152" y="47426"/>
                </a:lnTo>
                <a:lnTo>
                  <a:pt x="4511893" y="45720"/>
                </a:lnTo>
                <a:lnTo>
                  <a:pt x="4531209" y="46243"/>
                </a:lnTo>
                <a:lnTo>
                  <a:pt x="4566731" y="49646"/>
                </a:lnTo>
                <a:lnTo>
                  <a:pt x="4599442" y="55654"/>
                </a:lnTo>
                <a:lnTo>
                  <a:pt x="4630941" y="63628"/>
                </a:lnTo>
                <a:lnTo>
                  <a:pt x="4662829" y="72929"/>
                </a:lnTo>
                <a:lnTo>
                  <a:pt x="4679419" y="77876"/>
                </a:lnTo>
                <a:lnTo>
                  <a:pt x="4696706" y="82915"/>
                </a:lnTo>
                <a:lnTo>
                  <a:pt x="4714890" y="87965"/>
                </a:lnTo>
                <a:lnTo>
                  <a:pt x="4734171" y="92946"/>
                </a:lnTo>
                <a:lnTo>
                  <a:pt x="4754750" y="97779"/>
                </a:lnTo>
                <a:lnTo>
                  <a:pt x="4776826" y="102384"/>
                </a:lnTo>
                <a:lnTo>
                  <a:pt x="4800600" y="106679"/>
                </a:lnTo>
                <a:lnTo>
                  <a:pt x="4825943" y="110884"/>
                </a:lnTo>
                <a:lnTo>
                  <a:pt x="4852521" y="115673"/>
                </a:lnTo>
                <a:lnTo>
                  <a:pt x="4880216" y="120966"/>
                </a:lnTo>
                <a:lnTo>
                  <a:pt x="4908913" y="126687"/>
                </a:lnTo>
                <a:lnTo>
                  <a:pt x="4938498" y="132754"/>
                </a:lnTo>
                <a:lnTo>
                  <a:pt x="4968854" y="139090"/>
                </a:lnTo>
                <a:lnTo>
                  <a:pt x="4999866" y="145616"/>
                </a:lnTo>
                <a:lnTo>
                  <a:pt x="5031418" y="152253"/>
                </a:lnTo>
                <a:lnTo>
                  <a:pt x="5063396" y="158922"/>
                </a:lnTo>
                <a:lnTo>
                  <a:pt x="5095684" y="165544"/>
                </a:lnTo>
                <a:lnTo>
                  <a:pt x="5128166" y="172040"/>
                </a:lnTo>
                <a:lnTo>
                  <a:pt x="5160727" y="178332"/>
                </a:lnTo>
                <a:lnTo>
                  <a:pt x="5193251" y="184340"/>
                </a:lnTo>
                <a:lnTo>
                  <a:pt x="5225623" y="189986"/>
                </a:lnTo>
                <a:lnTo>
                  <a:pt x="5257728" y="195191"/>
                </a:lnTo>
                <a:lnTo>
                  <a:pt x="5289450" y="199875"/>
                </a:lnTo>
                <a:lnTo>
                  <a:pt x="5320673" y="203961"/>
                </a:lnTo>
                <a:lnTo>
                  <a:pt x="5351283" y="207369"/>
                </a:lnTo>
                <a:lnTo>
                  <a:pt x="5381164" y="210020"/>
                </a:lnTo>
                <a:lnTo>
                  <a:pt x="5410200" y="211835"/>
                </a:lnTo>
                <a:lnTo>
                  <a:pt x="5438585" y="212437"/>
                </a:lnTo>
                <a:lnTo>
                  <a:pt x="5466612" y="211618"/>
                </a:lnTo>
                <a:lnTo>
                  <a:pt x="5494309" y="209557"/>
                </a:lnTo>
                <a:lnTo>
                  <a:pt x="5521708" y="206434"/>
                </a:lnTo>
                <a:lnTo>
                  <a:pt x="5548836" y="202430"/>
                </a:lnTo>
                <a:lnTo>
                  <a:pt x="5575724" y="197722"/>
                </a:lnTo>
                <a:lnTo>
                  <a:pt x="5602402" y="192490"/>
                </a:lnTo>
                <a:lnTo>
                  <a:pt x="5628900" y="186915"/>
                </a:lnTo>
                <a:lnTo>
                  <a:pt x="5655246" y="181175"/>
                </a:lnTo>
                <a:lnTo>
                  <a:pt x="5681472" y="175450"/>
                </a:lnTo>
                <a:lnTo>
                  <a:pt x="5707605" y="169919"/>
                </a:lnTo>
                <a:lnTo>
                  <a:pt x="5733678" y="164762"/>
                </a:lnTo>
                <a:lnTo>
                  <a:pt x="5759718" y="160158"/>
                </a:lnTo>
                <a:lnTo>
                  <a:pt x="5785756" y="156287"/>
                </a:lnTo>
                <a:lnTo>
                  <a:pt x="5811821" y="153328"/>
                </a:lnTo>
                <a:lnTo>
                  <a:pt x="5837944" y="151461"/>
                </a:lnTo>
                <a:lnTo>
                  <a:pt x="5864153" y="150864"/>
                </a:lnTo>
                <a:lnTo>
                  <a:pt x="5890479" y="151718"/>
                </a:lnTo>
                <a:lnTo>
                  <a:pt x="5916951" y="154202"/>
                </a:lnTo>
                <a:lnTo>
                  <a:pt x="5943600" y="158495"/>
                </a:lnTo>
                <a:lnTo>
                  <a:pt x="5970161" y="165250"/>
                </a:lnTo>
                <a:lnTo>
                  <a:pt x="5996391" y="174356"/>
                </a:lnTo>
                <a:lnTo>
                  <a:pt x="6022346" y="185535"/>
                </a:lnTo>
                <a:lnTo>
                  <a:pt x="6048085" y="198510"/>
                </a:lnTo>
                <a:lnTo>
                  <a:pt x="6073663" y="213002"/>
                </a:lnTo>
                <a:lnTo>
                  <a:pt x="6099139" y="228735"/>
                </a:lnTo>
                <a:lnTo>
                  <a:pt x="6124569" y="245430"/>
                </a:lnTo>
                <a:lnTo>
                  <a:pt x="6150010" y="262810"/>
                </a:lnTo>
                <a:lnTo>
                  <a:pt x="6175520" y="280597"/>
                </a:lnTo>
                <a:lnTo>
                  <a:pt x="6201155" y="298513"/>
                </a:lnTo>
                <a:lnTo>
                  <a:pt x="6226974" y="316280"/>
                </a:lnTo>
                <a:lnTo>
                  <a:pt x="6253032" y="333621"/>
                </a:lnTo>
                <a:lnTo>
                  <a:pt x="6279388" y="350258"/>
                </a:lnTo>
                <a:lnTo>
                  <a:pt x="6306098" y="365913"/>
                </a:lnTo>
                <a:lnTo>
                  <a:pt x="6333220" y="380309"/>
                </a:lnTo>
                <a:lnTo>
                  <a:pt x="6360810" y="393167"/>
                </a:lnTo>
                <a:lnTo>
                  <a:pt x="6417624" y="413160"/>
                </a:lnTo>
                <a:lnTo>
                  <a:pt x="6477000" y="423671"/>
                </a:lnTo>
                <a:lnTo>
                  <a:pt x="6508141" y="425432"/>
                </a:lnTo>
                <a:lnTo>
                  <a:pt x="6540642" y="425324"/>
                </a:lnTo>
                <a:lnTo>
                  <a:pt x="6574332" y="423486"/>
                </a:lnTo>
                <a:lnTo>
                  <a:pt x="6609039" y="420063"/>
                </a:lnTo>
                <a:lnTo>
                  <a:pt x="6644592" y="415194"/>
                </a:lnTo>
                <a:lnTo>
                  <a:pt x="6680819" y="409023"/>
                </a:lnTo>
                <a:lnTo>
                  <a:pt x="6717550" y="401690"/>
                </a:lnTo>
                <a:lnTo>
                  <a:pt x="6754611" y="393338"/>
                </a:lnTo>
                <a:lnTo>
                  <a:pt x="6791833" y="384108"/>
                </a:lnTo>
                <a:lnTo>
                  <a:pt x="6829043" y="374141"/>
                </a:lnTo>
                <a:lnTo>
                  <a:pt x="6866071" y="363581"/>
                </a:lnTo>
                <a:lnTo>
                  <a:pt x="6902744" y="352568"/>
                </a:lnTo>
                <a:lnTo>
                  <a:pt x="6938892" y="341244"/>
                </a:lnTo>
                <a:lnTo>
                  <a:pt x="6974342" y="329750"/>
                </a:lnTo>
                <a:lnTo>
                  <a:pt x="7008923" y="318230"/>
                </a:lnTo>
                <a:lnTo>
                  <a:pt x="7042464" y="306823"/>
                </a:lnTo>
                <a:lnTo>
                  <a:pt x="7074794" y="295673"/>
                </a:lnTo>
                <a:lnTo>
                  <a:pt x="7105741" y="284920"/>
                </a:lnTo>
                <a:lnTo>
                  <a:pt x="7135133" y="274707"/>
                </a:lnTo>
                <a:lnTo>
                  <a:pt x="7162800" y="265175"/>
                </a:lnTo>
                <a:lnTo>
                  <a:pt x="7189244" y="255431"/>
                </a:lnTo>
                <a:lnTo>
                  <a:pt x="7215068" y="245007"/>
                </a:lnTo>
                <a:lnTo>
                  <a:pt x="7240245" y="234002"/>
                </a:lnTo>
                <a:lnTo>
                  <a:pt x="7264749" y="222516"/>
                </a:lnTo>
                <a:lnTo>
                  <a:pt x="7288553" y="210645"/>
                </a:lnTo>
                <a:lnTo>
                  <a:pt x="7311632" y="198488"/>
                </a:lnTo>
                <a:lnTo>
                  <a:pt x="7333958" y="186144"/>
                </a:lnTo>
                <a:lnTo>
                  <a:pt x="7355506" y="173711"/>
                </a:lnTo>
                <a:lnTo>
                  <a:pt x="7376250" y="161287"/>
                </a:lnTo>
                <a:lnTo>
                  <a:pt x="7396162" y="148970"/>
                </a:lnTo>
                <a:lnTo>
                  <a:pt x="7415217" y="136860"/>
                </a:lnTo>
                <a:lnTo>
                  <a:pt x="7433389" y="125053"/>
                </a:lnTo>
                <a:lnTo>
                  <a:pt x="7450651" y="113648"/>
                </a:lnTo>
                <a:lnTo>
                  <a:pt x="7466976" y="102745"/>
                </a:lnTo>
                <a:lnTo>
                  <a:pt x="7482339" y="92440"/>
                </a:lnTo>
                <a:lnTo>
                  <a:pt x="7496714" y="82832"/>
                </a:lnTo>
                <a:lnTo>
                  <a:pt x="7510074" y="74020"/>
                </a:lnTo>
                <a:lnTo>
                  <a:pt x="7522392" y="66101"/>
                </a:lnTo>
                <a:lnTo>
                  <a:pt x="7533643" y="59175"/>
                </a:lnTo>
                <a:lnTo>
                  <a:pt x="7543800" y="53339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610100" y="4021104"/>
            <a:ext cx="2514599" cy="2638775"/>
          </a:xfrm>
          <a:custGeom>
            <a:avLst/>
            <a:gdLst/>
            <a:ahLst/>
            <a:cxnLst/>
            <a:rect l="l" t="t" r="r" b="b"/>
            <a:pathLst>
              <a:path w="2514599" h="2638775">
                <a:moveTo>
                  <a:pt x="0" y="2638775"/>
                </a:moveTo>
                <a:lnTo>
                  <a:pt x="51420" y="2596938"/>
                </a:lnTo>
                <a:lnTo>
                  <a:pt x="102755" y="2555033"/>
                </a:lnTo>
                <a:lnTo>
                  <a:pt x="153919" y="2512970"/>
                </a:lnTo>
                <a:lnTo>
                  <a:pt x="204825" y="2470660"/>
                </a:lnTo>
                <a:lnTo>
                  <a:pt x="255389" y="2428011"/>
                </a:lnTo>
                <a:lnTo>
                  <a:pt x="305523" y="2384933"/>
                </a:lnTo>
                <a:lnTo>
                  <a:pt x="355144" y="2341337"/>
                </a:lnTo>
                <a:lnTo>
                  <a:pt x="404164" y="2297131"/>
                </a:lnTo>
                <a:lnTo>
                  <a:pt x="452499" y="2252226"/>
                </a:lnTo>
                <a:lnTo>
                  <a:pt x="500062" y="2206531"/>
                </a:lnTo>
                <a:lnTo>
                  <a:pt x="546768" y="2159955"/>
                </a:lnTo>
                <a:lnTo>
                  <a:pt x="592531" y="2112410"/>
                </a:lnTo>
                <a:lnTo>
                  <a:pt x="637265" y="2063804"/>
                </a:lnTo>
                <a:lnTo>
                  <a:pt x="680885" y="2014046"/>
                </a:lnTo>
                <a:lnTo>
                  <a:pt x="723304" y="1963048"/>
                </a:lnTo>
                <a:lnTo>
                  <a:pt x="764438" y="1910718"/>
                </a:lnTo>
                <a:lnTo>
                  <a:pt x="804200" y="1856965"/>
                </a:lnTo>
                <a:lnTo>
                  <a:pt x="842505" y="1801701"/>
                </a:lnTo>
                <a:lnTo>
                  <a:pt x="879267" y="1744835"/>
                </a:lnTo>
                <a:lnTo>
                  <a:pt x="914399" y="1686275"/>
                </a:lnTo>
                <a:lnTo>
                  <a:pt x="947760" y="1623888"/>
                </a:lnTo>
                <a:lnTo>
                  <a:pt x="979336" y="1556505"/>
                </a:lnTo>
                <a:lnTo>
                  <a:pt x="1009240" y="1484799"/>
                </a:lnTo>
                <a:lnTo>
                  <a:pt x="1037587" y="1409443"/>
                </a:lnTo>
                <a:lnTo>
                  <a:pt x="1064490" y="1331112"/>
                </a:lnTo>
                <a:lnTo>
                  <a:pt x="1090060" y="1250477"/>
                </a:lnTo>
                <a:lnTo>
                  <a:pt x="1114412" y="1168212"/>
                </a:lnTo>
                <a:lnTo>
                  <a:pt x="1137659" y="1084990"/>
                </a:lnTo>
                <a:lnTo>
                  <a:pt x="1159914" y="1001485"/>
                </a:lnTo>
                <a:lnTo>
                  <a:pt x="1181290" y="918370"/>
                </a:lnTo>
                <a:lnTo>
                  <a:pt x="1201900" y="836317"/>
                </a:lnTo>
                <a:lnTo>
                  <a:pt x="1221857" y="756001"/>
                </a:lnTo>
                <a:lnTo>
                  <a:pt x="1241275" y="678094"/>
                </a:lnTo>
                <a:lnTo>
                  <a:pt x="1260267" y="603270"/>
                </a:lnTo>
                <a:lnTo>
                  <a:pt x="1278945" y="532202"/>
                </a:lnTo>
                <a:lnTo>
                  <a:pt x="1297423" y="465563"/>
                </a:lnTo>
                <a:lnTo>
                  <a:pt x="1315815" y="404027"/>
                </a:lnTo>
                <a:lnTo>
                  <a:pt x="1334233" y="348266"/>
                </a:lnTo>
                <a:lnTo>
                  <a:pt x="1352790" y="298953"/>
                </a:lnTo>
                <a:lnTo>
                  <a:pt x="1371599" y="256763"/>
                </a:lnTo>
                <a:lnTo>
                  <a:pt x="1390303" y="219451"/>
                </a:lnTo>
                <a:lnTo>
                  <a:pt x="1408485" y="184442"/>
                </a:lnTo>
                <a:lnTo>
                  <a:pt x="1426170" y="151913"/>
                </a:lnTo>
                <a:lnTo>
                  <a:pt x="1443386" y="122041"/>
                </a:lnTo>
                <a:lnTo>
                  <a:pt x="1460158" y="95005"/>
                </a:lnTo>
                <a:lnTo>
                  <a:pt x="1476513" y="70980"/>
                </a:lnTo>
                <a:lnTo>
                  <a:pt x="1508077" y="32674"/>
                </a:lnTo>
                <a:lnTo>
                  <a:pt x="1538287" y="8542"/>
                </a:lnTo>
                <a:lnTo>
                  <a:pt x="1567354" y="0"/>
                </a:lnTo>
                <a:lnTo>
                  <a:pt x="1581525" y="2018"/>
                </a:lnTo>
                <a:lnTo>
                  <a:pt x="1609272" y="19519"/>
                </a:lnTo>
                <a:lnTo>
                  <a:pt x="1636402" y="56154"/>
                </a:lnTo>
                <a:lnTo>
                  <a:pt x="1649801" y="82090"/>
                </a:lnTo>
                <a:lnTo>
                  <a:pt x="1663125" y="113340"/>
                </a:lnTo>
                <a:lnTo>
                  <a:pt x="1676399" y="150083"/>
                </a:lnTo>
                <a:lnTo>
                  <a:pt x="1689024" y="195314"/>
                </a:lnTo>
                <a:lnTo>
                  <a:pt x="1700494" y="250780"/>
                </a:lnTo>
                <a:lnTo>
                  <a:pt x="1710981" y="315467"/>
                </a:lnTo>
                <a:lnTo>
                  <a:pt x="1720656" y="388363"/>
                </a:lnTo>
                <a:lnTo>
                  <a:pt x="1729692" y="468456"/>
                </a:lnTo>
                <a:lnTo>
                  <a:pt x="1738259" y="554732"/>
                </a:lnTo>
                <a:lnTo>
                  <a:pt x="1746528" y="646180"/>
                </a:lnTo>
                <a:lnTo>
                  <a:pt x="1754672" y="741785"/>
                </a:lnTo>
                <a:lnTo>
                  <a:pt x="1762862" y="840536"/>
                </a:lnTo>
                <a:lnTo>
                  <a:pt x="1771268" y="941420"/>
                </a:lnTo>
                <a:lnTo>
                  <a:pt x="1780064" y="1043424"/>
                </a:lnTo>
                <a:lnTo>
                  <a:pt x="1789419" y="1145535"/>
                </a:lnTo>
                <a:lnTo>
                  <a:pt x="1799506" y="1246742"/>
                </a:lnTo>
                <a:lnTo>
                  <a:pt x="1810496" y="1346030"/>
                </a:lnTo>
                <a:lnTo>
                  <a:pt x="1822561" y="1442387"/>
                </a:lnTo>
                <a:lnTo>
                  <a:pt x="1835871" y="1534802"/>
                </a:lnTo>
                <a:lnTo>
                  <a:pt x="1850598" y="1622260"/>
                </a:lnTo>
                <a:lnTo>
                  <a:pt x="1866915" y="1703749"/>
                </a:lnTo>
                <a:lnTo>
                  <a:pt x="1884991" y="1778257"/>
                </a:lnTo>
                <a:lnTo>
                  <a:pt x="1904999" y="1844771"/>
                </a:lnTo>
                <a:lnTo>
                  <a:pt x="1927672" y="1905700"/>
                </a:lnTo>
                <a:lnTo>
                  <a:pt x="1953382" y="1964154"/>
                </a:lnTo>
                <a:lnTo>
                  <a:pt x="1981759" y="2020173"/>
                </a:lnTo>
                <a:lnTo>
                  <a:pt x="2012435" y="2073798"/>
                </a:lnTo>
                <a:lnTo>
                  <a:pt x="2045041" y="2125068"/>
                </a:lnTo>
                <a:lnTo>
                  <a:pt x="2079206" y="2174024"/>
                </a:lnTo>
                <a:lnTo>
                  <a:pt x="2114563" y="2220705"/>
                </a:lnTo>
                <a:lnTo>
                  <a:pt x="2150741" y="2265151"/>
                </a:lnTo>
                <a:lnTo>
                  <a:pt x="2187373" y="2307403"/>
                </a:lnTo>
                <a:lnTo>
                  <a:pt x="2224087" y="2347501"/>
                </a:lnTo>
                <a:lnTo>
                  <a:pt x="2260516" y="2385483"/>
                </a:lnTo>
                <a:lnTo>
                  <a:pt x="2296290" y="2421392"/>
                </a:lnTo>
                <a:lnTo>
                  <a:pt x="2331039" y="2455265"/>
                </a:lnTo>
                <a:lnTo>
                  <a:pt x="2364396" y="2487145"/>
                </a:lnTo>
                <a:lnTo>
                  <a:pt x="2395989" y="2517069"/>
                </a:lnTo>
                <a:lnTo>
                  <a:pt x="2425452" y="2545079"/>
                </a:lnTo>
                <a:lnTo>
                  <a:pt x="2452413" y="2571215"/>
                </a:lnTo>
                <a:lnTo>
                  <a:pt x="2476504" y="2595516"/>
                </a:lnTo>
                <a:lnTo>
                  <a:pt x="2497356" y="2618023"/>
                </a:lnTo>
                <a:lnTo>
                  <a:pt x="2514599" y="263877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790700" y="4700662"/>
            <a:ext cx="7696200" cy="320567"/>
          </a:xfrm>
          <a:custGeom>
            <a:avLst/>
            <a:gdLst/>
            <a:ahLst/>
            <a:cxnLst/>
            <a:rect l="l" t="t" r="r" b="b"/>
            <a:pathLst>
              <a:path w="7696200" h="320567">
                <a:moveTo>
                  <a:pt x="0" y="266053"/>
                </a:moveTo>
                <a:lnTo>
                  <a:pt x="21125" y="248746"/>
                </a:lnTo>
                <a:lnTo>
                  <a:pt x="42818" y="231842"/>
                </a:lnTo>
                <a:lnTo>
                  <a:pt x="65644" y="215742"/>
                </a:lnTo>
                <a:lnTo>
                  <a:pt x="90172" y="200850"/>
                </a:lnTo>
                <a:lnTo>
                  <a:pt x="116967" y="187567"/>
                </a:lnTo>
                <a:lnTo>
                  <a:pt x="146596" y="176295"/>
                </a:lnTo>
                <a:lnTo>
                  <a:pt x="179627" y="167438"/>
                </a:lnTo>
                <a:lnTo>
                  <a:pt x="216627" y="161397"/>
                </a:lnTo>
                <a:lnTo>
                  <a:pt x="236792" y="159558"/>
                </a:lnTo>
                <a:lnTo>
                  <a:pt x="258162" y="158574"/>
                </a:lnTo>
                <a:lnTo>
                  <a:pt x="280808" y="158496"/>
                </a:lnTo>
                <a:lnTo>
                  <a:pt x="304800" y="159373"/>
                </a:lnTo>
                <a:lnTo>
                  <a:pt x="330783" y="161890"/>
                </a:lnTo>
                <a:lnTo>
                  <a:pt x="359183" y="166528"/>
                </a:lnTo>
                <a:lnTo>
                  <a:pt x="389744" y="173029"/>
                </a:lnTo>
                <a:lnTo>
                  <a:pt x="422208" y="181135"/>
                </a:lnTo>
                <a:lnTo>
                  <a:pt x="456318" y="190591"/>
                </a:lnTo>
                <a:lnTo>
                  <a:pt x="491817" y="201138"/>
                </a:lnTo>
                <a:lnTo>
                  <a:pt x="528447" y="212519"/>
                </a:lnTo>
                <a:lnTo>
                  <a:pt x="565952" y="224478"/>
                </a:lnTo>
                <a:lnTo>
                  <a:pt x="604074" y="236757"/>
                </a:lnTo>
                <a:lnTo>
                  <a:pt x="642556" y="249098"/>
                </a:lnTo>
                <a:lnTo>
                  <a:pt x="681141" y="261245"/>
                </a:lnTo>
                <a:lnTo>
                  <a:pt x="719571" y="272941"/>
                </a:lnTo>
                <a:lnTo>
                  <a:pt x="757590" y="283928"/>
                </a:lnTo>
                <a:lnTo>
                  <a:pt x="794941" y="293950"/>
                </a:lnTo>
                <a:lnTo>
                  <a:pt x="831365" y="302748"/>
                </a:lnTo>
                <a:lnTo>
                  <a:pt x="866607" y="310066"/>
                </a:lnTo>
                <a:lnTo>
                  <a:pt x="900408" y="315647"/>
                </a:lnTo>
                <a:lnTo>
                  <a:pt x="932512" y="319233"/>
                </a:lnTo>
                <a:lnTo>
                  <a:pt x="962662" y="320567"/>
                </a:lnTo>
                <a:lnTo>
                  <a:pt x="990600" y="319393"/>
                </a:lnTo>
                <a:lnTo>
                  <a:pt x="1016599" y="315179"/>
                </a:lnTo>
                <a:lnTo>
                  <a:pt x="1041181" y="308223"/>
                </a:lnTo>
                <a:lnTo>
                  <a:pt x="1064460" y="298824"/>
                </a:lnTo>
                <a:lnTo>
                  <a:pt x="1086551" y="287279"/>
                </a:lnTo>
                <a:lnTo>
                  <a:pt x="1107566" y="273887"/>
                </a:lnTo>
                <a:lnTo>
                  <a:pt x="1127622" y="258946"/>
                </a:lnTo>
                <a:lnTo>
                  <a:pt x="1146832" y="242755"/>
                </a:lnTo>
                <a:lnTo>
                  <a:pt x="1165311" y="225612"/>
                </a:lnTo>
                <a:lnTo>
                  <a:pt x="1183172" y="207815"/>
                </a:lnTo>
                <a:lnTo>
                  <a:pt x="1200530" y="189662"/>
                </a:lnTo>
                <a:lnTo>
                  <a:pt x="1217500" y="171453"/>
                </a:lnTo>
                <a:lnTo>
                  <a:pt x="1234196" y="153484"/>
                </a:lnTo>
                <a:lnTo>
                  <a:pt x="1250731" y="136055"/>
                </a:lnTo>
                <a:lnTo>
                  <a:pt x="1267221" y="119464"/>
                </a:lnTo>
                <a:lnTo>
                  <a:pt x="1283779" y="104009"/>
                </a:lnTo>
                <a:lnTo>
                  <a:pt x="1300520" y="89988"/>
                </a:lnTo>
                <a:lnTo>
                  <a:pt x="1317558" y="77700"/>
                </a:lnTo>
                <a:lnTo>
                  <a:pt x="1335008" y="67444"/>
                </a:lnTo>
                <a:lnTo>
                  <a:pt x="1352984" y="59516"/>
                </a:lnTo>
                <a:lnTo>
                  <a:pt x="1371600" y="54217"/>
                </a:lnTo>
                <a:lnTo>
                  <a:pt x="1389944" y="51266"/>
                </a:lnTo>
                <a:lnTo>
                  <a:pt x="1407162" y="50495"/>
                </a:lnTo>
                <a:lnTo>
                  <a:pt x="1423455" y="51686"/>
                </a:lnTo>
                <a:lnTo>
                  <a:pt x="1439021" y="54619"/>
                </a:lnTo>
                <a:lnTo>
                  <a:pt x="1454062" y="59075"/>
                </a:lnTo>
                <a:lnTo>
                  <a:pt x="1468777" y="64833"/>
                </a:lnTo>
                <a:lnTo>
                  <a:pt x="1483367" y="71675"/>
                </a:lnTo>
                <a:lnTo>
                  <a:pt x="1498031" y="79381"/>
                </a:lnTo>
                <a:lnTo>
                  <a:pt x="1512969" y="87732"/>
                </a:lnTo>
                <a:lnTo>
                  <a:pt x="1528381" y="96508"/>
                </a:lnTo>
                <a:lnTo>
                  <a:pt x="1544468" y="105489"/>
                </a:lnTo>
                <a:lnTo>
                  <a:pt x="1579465" y="123192"/>
                </a:lnTo>
                <a:lnTo>
                  <a:pt x="1598775" y="131474"/>
                </a:lnTo>
                <a:lnTo>
                  <a:pt x="1619559" y="139085"/>
                </a:lnTo>
                <a:lnTo>
                  <a:pt x="1642018" y="145803"/>
                </a:lnTo>
                <a:lnTo>
                  <a:pt x="1666352" y="151411"/>
                </a:lnTo>
                <a:lnTo>
                  <a:pt x="1692760" y="155688"/>
                </a:lnTo>
                <a:lnTo>
                  <a:pt x="1721442" y="158415"/>
                </a:lnTo>
                <a:lnTo>
                  <a:pt x="1752599" y="159373"/>
                </a:lnTo>
                <a:lnTo>
                  <a:pt x="1786809" y="158480"/>
                </a:lnTo>
                <a:lnTo>
                  <a:pt x="1824288" y="155935"/>
                </a:lnTo>
                <a:lnTo>
                  <a:pt x="1864694" y="151935"/>
                </a:lnTo>
                <a:lnTo>
                  <a:pt x="1907682" y="146681"/>
                </a:lnTo>
                <a:lnTo>
                  <a:pt x="1952910" y="140370"/>
                </a:lnTo>
                <a:lnTo>
                  <a:pt x="2000036" y="133203"/>
                </a:lnTo>
                <a:lnTo>
                  <a:pt x="2048717" y="125377"/>
                </a:lnTo>
                <a:lnTo>
                  <a:pt x="2098608" y="117091"/>
                </a:lnTo>
                <a:lnTo>
                  <a:pt x="2149369" y="108545"/>
                </a:lnTo>
                <a:lnTo>
                  <a:pt x="2200655" y="99937"/>
                </a:lnTo>
                <a:lnTo>
                  <a:pt x="2252125" y="91466"/>
                </a:lnTo>
                <a:lnTo>
                  <a:pt x="2303434" y="83331"/>
                </a:lnTo>
                <a:lnTo>
                  <a:pt x="2354240" y="75731"/>
                </a:lnTo>
                <a:lnTo>
                  <a:pt x="2404201" y="68865"/>
                </a:lnTo>
                <a:lnTo>
                  <a:pt x="2452973" y="62932"/>
                </a:lnTo>
                <a:lnTo>
                  <a:pt x="2500213" y="58130"/>
                </a:lnTo>
                <a:lnTo>
                  <a:pt x="2545579" y="54659"/>
                </a:lnTo>
                <a:lnTo>
                  <a:pt x="2588727" y="52717"/>
                </a:lnTo>
                <a:lnTo>
                  <a:pt x="2629315" y="52503"/>
                </a:lnTo>
                <a:lnTo>
                  <a:pt x="2666999" y="54217"/>
                </a:lnTo>
                <a:lnTo>
                  <a:pt x="2701748" y="57892"/>
                </a:lnTo>
                <a:lnTo>
                  <a:pt x="2733946" y="63728"/>
                </a:lnTo>
                <a:lnTo>
                  <a:pt x="2763876" y="71487"/>
                </a:lnTo>
                <a:lnTo>
                  <a:pt x="2791821" y="80929"/>
                </a:lnTo>
                <a:lnTo>
                  <a:pt x="2818066" y="91817"/>
                </a:lnTo>
                <a:lnTo>
                  <a:pt x="2842893" y="103910"/>
                </a:lnTo>
                <a:lnTo>
                  <a:pt x="2866587" y="116970"/>
                </a:lnTo>
                <a:lnTo>
                  <a:pt x="2889430" y="130758"/>
                </a:lnTo>
                <a:lnTo>
                  <a:pt x="2911707" y="145036"/>
                </a:lnTo>
                <a:lnTo>
                  <a:pt x="2933699" y="159563"/>
                </a:lnTo>
                <a:lnTo>
                  <a:pt x="2955692" y="174102"/>
                </a:lnTo>
                <a:lnTo>
                  <a:pt x="2977969" y="188414"/>
                </a:lnTo>
                <a:lnTo>
                  <a:pt x="3000812" y="202259"/>
                </a:lnTo>
                <a:lnTo>
                  <a:pt x="3024506" y="215400"/>
                </a:lnTo>
                <a:lnTo>
                  <a:pt x="3049333" y="227596"/>
                </a:lnTo>
                <a:lnTo>
                  <a:pt x="3075578" y="238609"/>
                </a:lnTo>
                <a:lnTo>
                  <a:pt x="3103523" y="248200"/>
                </a:lnTo>
                <a:lnTo>
                  <a:pt x="3133453" y="256130"/>
                </a:lnTo>
                <a:lnTo>
                  <a:pt x="3165651" y="262161"/>
                </a:lnTo>
                <a:lnTo>
                  <a:pt x="3200399" y="266053"/>
                </a:lnTo>
                <a:lnTo>
                  <a:pt x="3237726" y="267484"/>
                </a:lnTo>
                <a:lnTo>
                  <a:pt x="3277314" y="266892"/>
                </a:lnTo>
                <a:lnTo>
                  <a:pt x="3318935" y="264498"/>
                </a:lnTo>
                <a:lnTo>
                  <a:pt x="3362358" y="260518"/>
                </a:lnTo>
                <a:lnTo>
                  <a:pt x="3407354" y="255170"/>
                </a:lnTo>
                <a:lnTo>
                  <a:pt x="3453693" y="248675"/>
                </a:lnTo>
                <a:lnTo>
                  <a:pt x="3501145" y="241248"/>
                </a:lnTo>
                <a:lnTo>
                  <a:pt x="3549481" y="233110"/>
                </a:lnTo>
                <a:lnTo>
                  <a:pt x="3598470" y="224478"/>
                </a:lnTo>
                <a:lnTo>
                  <a:pt x="3647884" y="215570"/>
                </a:lnTo>
                <a:lnTo>
                  <a:pt x="3697492" y="206606"/>
                </a:lnTo>
                <a:lnTo>
                  <a:pt x="3747064" y="197802"/>
                </a:lnTo>
                <a:lnTo>
                  <a:pt x="3796372" y="189378"/>
                </a:lnTo>
                <a:lnTo>
                  <a:pt x="3845184" y="181552"/>
                </a:lnTo>
                <a:lnTo>
                  <a:pt x="3893272" y="174541"/>
                </a:lnTo>
                <a:lnTo>
                  <a:pt x="3940405" y="168566"/>
                </a:lnTo>
                <a:lnTo>
                  <a:pt x="3986354" y="163842"/>
                </a:lnTo>
                <a:lnTo>
                  <a:pt x="4030890" y="160590"/>
                </a:lnTo>
                <a:lnTo>
                  <a:pt x="4073781" y="159028"/>
                </a:lnTo>
                <a:lnTo>
                  <a:pt x="4114800" y="159373"/>
                </a:lnTo>
                <a:lnTo>
                  <a:pt x="4154160" y="161890"/>
                </a:lnTo>
                <a:lnTo>
                  <a:pt x="4192309" y="166528"/>
                </a:lnTo>
                <a:lnTo>
                  <a:pt x="4229357" y="173029"/>
                </a:lnTo>
                <a:lnTo>
                  <a:pt x="4265419" y="181135"/>
                </a:lnTo>
                <a:lnTo>
                  <a:pt x="4300608" y="190591"/>
                </a:lnTo>
                <a:lnTo>
                  <a:pt x="4335037" y="201138"/>
                </a:lnTo>
                <a:lnTo>
                  <a:pt x="4368819" y="212519"/>
                </a:lnTo>
                <a:lnTo>
                  <a:pt x="4402067" y="224478"/>
                </a:lnTo>
                <a:lnTo>
                  <a:pt x="4434895" y="236757"/>
                </a:lnTo>
                <a:lnTo>
                  <a:pt x="4467415" y="249098"/>
                </a:lnTo>
                <a:lnTo>
                  <a:pt x="4499741" y="261245"/>
                </a:lnTo>
                <a:lnTo>
                  <a:pt x="4531985" y="272941"/>
                </a:lnTo>
                <a:lnTo>
                  <a:pt x="4564262" y="283928"/>
                </a:lnTo>
                <a:lnTo>
                  <a:pt x="4596684" y="293950"/>
                </a:lnTo>
                <a:lnTo>
                  <a:pt x="4629364" y="302748"/>
                </a:lnTo>
                <a:lnTo>
                  <a:pt x="4662415" y="310066"/>
                </a:lnTo>
                <a:lnTo>
                  <a:pt x="4695952" y="315647"/>
                </a:lnTo>
                <a:lnTo>
                  <a:pt x="4730086" y="319233"/>
                </a:lnTo>
                <a:lnTo>
                  <a:pt x="4764930" y="320567"/>
                </a:lnTo>
                <a:lnTo>
                  <a:pt x="4800600" y="319393"/>
                </a:lnTo>
                <a:lnTo>
                  <a:pt x="4837277" y="315309"/>
                </a:lnTo>
                <a:lnTo>
                  <a:pt x="4874975" y="308717"/>
                </a:lnTo>
                <a:lnTo>
                  <a:pt x="4913549" y="299873"/>
                </a:lnTo>
                <a:lnTo>
                  <a:pt x="4952853" y="289035"/>
                </a:lnTo>
                <a:lnTo>
                  <a:pt x="4992743" y="276459"/>
                </a:lnTo>
                <a:lnTo>
                  <a:pt x="5033072" y="262403"/>
                </a:lnTo>
                <a:lnTo>
                  <a:pt x="5073696" y="247124"/>
                </a:lnTo>
                <a:lnTo>
                  <a:pt x="5114470" y="230879"/>
                </a:lnTo>
                <a:lnTo>
                  <a:pt x="5155249" y="213925"/>
                </a:lnTo>
                <a:lnTo>
                  <a:pt x="5195887" y="196520"/>
                </a:lnTo>
                <a:lnTo>
                  <a:pt x="5236239" y="178921"/>
                </a:lnTo>
                <a:lnTo>
                  <a:pt x="5276161" y="161384"/>
                </a:lnTo>
                <a:lnTo>
                  <a:pt x="5315506" y="144168"/>
                </a:lnTo>
                <a:lnTo>
                  <a:pt x="5354130" y="127529"/>
                </a:lnTo>
                <a:lnTo>
                  <a:pt x="5391888" y="111724"/>
                </a:lnTo>
                <a:lnTo>
                  <a:pt x="5428634" y="97011"/>
                </a:lnTo>
                <a:lnTo>
                  <a:pt x="5464223" y="83646"/>
                </a:lnTo>
                <a:lnTo>
                  <a:pt x="5498511" y="71888"/>
                </a:lnTo>
                <a:lnTo>
                  <a:pt x="5531351" y="61992"/>
                </a:lnTo>
                <a:lnTo>
                  <a:pt x="5562600" y="54217"/>
                </a:lnTo>
                <a:lnTo>
                  <a:pt x="5592355" y="48103"/>
                </a:lnTo>
                <a:lnTo>
                  <a:pt x="5620870" y="42983"/>
                </a:lnTo>
                <a:lnTo>
                  <a:pt x="5648230" y="38798"/>
                </a:lnTo>
                <a:lnTo>
                  <a:pt x="5674522" y="35490"/>
                </a:lnTo>
                <a:lnTo>
                  <a:pt x="5699831" y="33000"/>
                </a:lnTo>
                <a:lnTo>
                  <a:pt x="5724243" y="31270"/>
                </a:lnTo>
                <a:lnTo>
                  <a:pt x="5747843" y="30242"/>
                </a:lnTo>
                <a:lnTo>
                  <a:pt x="5770717" y="29857"/>
                </a:lnTo>
                <a:lnTo>
                  <a:pt x="5792951" y="30058"/>
                </a:lnTo>
                <a:lnTo>
                  <a:pt x="5835842" y="31981"/>
                </a:lnTo>
                <a:lnTo>
                  <a:pt x="5877202" y="35546"/>
                </a:lnTo>
                <a:lnTo>
                  <a:pt x="5917715" y="40286"/>
                </a:lnTo>
                <a:lnTo>
                  <a:pt x="5958069" y="45735"/>
                </a:lnTo>
                <a:lnTo>
                  <a:pt x="5978400" y="48579"/>
                </a:lnTo>
                <a:lnTo>
                  <a:pt x="5998948" y="51426"/>
                </a:lnTo>
                <a:lnTo>
                  <a:pt x="6019800" y="54217"/>
                </a:lnTo>
                <a:lnTo>
                  <a:pt x="6040098" y="57314"/>
                </a:lnTo>
                <a:lnTo>
                  <a:pt x="6059065" y="61482"/>
                </a:lnTo>
                <a:lnTo>
                  <a:pt x="6076901" y="66580"/>
                </a:lnTo>
                <a:lnTo>
                  <a:pt x="6093805" y="72468"/>
                </a:lnTo>
                <a:lnTo>
                  <a:pt x="6109977" y="79006"/>
                </a:lnTo>
                <a:lnTo>
                  <a:pt x="6125618" y="86052"/>
                </a:lnTo>
                <a:lnTo>
                  <a:pt x="6140928" y="93466"/>
                </a:lnTo>
                <a:lnTo>
                  <a:pt x="6156106" y="101107"/>
                </a:lnTo>
                <a:lnTo>
                  <a:pt x="6171353" y="108836"/>
                </a:lnTo>
                <a:lnTo>
                  <a:pt x="6186868" y="116510"/>
                </a:lnTo>
                <a:lnTo>
                  <a:pt x="6219504" y="131136"/>
                </a:lnTo>
                <a:lnTo>
                  <a:pt x="6255616" y="143860"/>
                </a:lnTo>
                <a:lnTo>
                  <a:pt x="6296802" y="153557"/>
                </a:lnTo>
                <a:lnTo>
                  <a:pt x="6319798" y="156919"/>
                </a:lnTo>
                <a:lnTo>
                  <a:pt x="6344663" y="159103"/>
                </a:lnTo>
                <a:lnTo>
                  <a:pt x="6371597" y="159968"/>
                </a:lnTo>
                <a:lnTo>
                  <a:pt x="6400800" y="159373"/>
                </a:lnTo>
                <a:lnTo>
                  <a:pt x="6432774" y="157051"/>
                </a:lnTo>
                <a:lnTo>
                  <a:pt x="6467680" y="152960"/>
                </a:lnTo>
                <a:lnTo>
                  <a:pt x="6505204" y="147296"/>
                </a:lnTo>
                <a:lnTo>
                  <a:pt x="6545031" y="140256"/>
                </a:lnTo>
                <a:lnTo>
                  <a:pt x="6586847" y="132036"/>
                </a:lnTo>
                <a:lnTo>
                  <a:pt x="6630337" y="122833"/>
                </a:lnTo>
                <a:lnTo>
                  <a:pt x="6675187" y="112844"/>
                </a:lnTo>
                <a:lnTo>
                  <a:pt x="6721083" y="102265"/>
                </a:lnTo>
                <a:lnTo>
                  <a:pt x="6767711" y="91293"/>
                </a:lnTo>
                <a:lnTo>
                  <a:pt x="6814756" y="80125"/>
                </a:lnTo>
                <a:lnTo>
                  <a:pt x="6861904" y="68956"/>
                </a:lnTo>
                <a:lnTo>
                  <a:pt x="6908840" y="57984"/>
                </a:lnTo>
                <a:lnTo>
                  <a:pt x="6955251" y="47405"/>
                </a:lnTo>
                <a:lnTo>
                  <a:pt x="7000821" y="37416"/>
                </a:lnTo>
                <a:lnTo>
                  <a:pt x="7045237" y="28214"/>
                </a:lnTo>
                <a:lnTo>
                  <a:pt x="7088184" y="19994"/>
                </a:lnTo>
                <a:lnTo>
                  <a:pt x="7129349" y="12954"/>
                </a:lnTo>
                <a:lnTo>
                  <a:pt x="7168415" y="7290"/>
                </a:lnTo>
                <a:lnTo>
                  <a:pt x="7205070" y="3199"/>
                </a:lnTo>
                <a:lnTo>
                  <a:pt x="7239000" y="877"/>
                </a:lnTo>
                <a:lnTo>
                  <a:pt x="7270753" y="0"/>
                </a:lnTo>
                <a:lnTo>
                  <a:pt x="7301138" y="77"/>
                </a:lnTo>
                <a:lnTo>
                  <a:pt x="7330226" y="1057"/>
                </a:lnTo>
                <a:lnTo>
                  <a:pt x="7358091" y="2888"/>
                </a:lnTo>
                <a:lnTo>
                  <a:pt x="7410436" y="8901"/>
                </a:lnTo>
                <a:lnTo>
                  <a:pt x="7458748" y="17702"/>
                </a:lnTo>
                <a:lnTo>
                  <a:pt x="7503604" y="28880"/>
                </a:lnTo>
                <a:lnTo>
                  <a:pt x="7545580" y="42025"/>
                </a:lnTo>
                <a:lnTo>
                  <a:pt x="7585251" y="56724"/>
                </a:lnTo>
                <a:lnTo>
                  <a:pt x="7623194" y="72566"/>
                </a:lnTo>
                <a:lnTo>
                  <a:pt x="7659985" y="89139"/>
                </a:lnTo>
                <a:lnTo>
                  <a:pt x="7678128" y="97572"/>
                </a:lnTo>
                <a:lnTo>
                  <a:pt x="7696200" y="106033"/>
                </a:lnTo>
              </a:path>
            </a:pathLst>
          </a:custGeom>
          <a:ln w="38100">
            <a:solidFill>
              <a:srgbClr val="323298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688350" y="910538"/>
            <a:ext cx="75831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13039" y="910538"/>
            <a:ext cx="41462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–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90107" y="910538"/>
            <a:ext cx="259704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49956" y="91053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28943" y="910538"/>
            <a:ext cx="286110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88350" y="1581098"/>
            <a:ext cx="141736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70044" y="158109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49031" y="1581098"/>
            <a:ext cx="233555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ldb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51197" y="1581098"/>
            <a:ext cx="87295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290142" y="1581098"/>
            <a:ext cx="132766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1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98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9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55765" y="3431481"/>
            <a:ext cx="103817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0" dirty="0" smtClean="0">
                <a:latin typeface="Arial"/>
                <a:cs typeface="Arial"/>
              </a:rPr>
              <a:t>Mé</a:t>
            </a:r>
            <a:r>
              <a:rPr sz="2000" spc="-4" dirty="0" smtClean="0">
                <a:latin typeface="Arial"/>
                <a:cs typeface="Arial"/>
              </a:rPr>
              <a:t>t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dos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99704" y="3431481"/>
            <a:ext cx="100921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-9" dirty="0" smtClean="0">
                <a:latin typeface="Arial"/>
                <a:cs typeface="Arial"/>
              </a:rPr>
              <a:t>G</a:t>
            </a:r>
            <a:r>
              <a:rPr sz="2000" spc="0" dirty="0" smtClean="0">
                <a:latin typeface="Arial"/>
                <a:cs typeface="Arial"/>
              </a:rPr>
              <a:t>uiad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09647" y="4155381"/>
            <a:ext cx="126372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-4" dirty="0" smtClean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323299"/>
                </a:solidFill>
                <a:latin typeface="Arial"/>
                <a:cs typeface="Arial"/>
              </a:rPr>
              <a:t>lgo</a:t>
            </a:r>
            <a:r>
              <a:rPr sz="2000" spc="4" dirty="0" smtClean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000" spc="-4" dirty="0" smtClean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000" spc="0" dirty="0" smtClean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000" spc="-9" dirty="0" smtClean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000" spc="0" dirty="0" smtClean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80662" y="4155381"/>
            <a:ext cx="12210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-4" dirty="0" smtClean="0">
                <a:solidFill>
                  <a:srgbClr val="323299"/>
                </a:solidFill>
                <a:latin typeface="Arial"/>
                <a:cs typeface="Arial"/>
              </a:rPr>
              <a:t>Ev</a:t>
            </a:r>
            <a:r>
              <a:rPr sz="2000" spc="0" dirty="0" smtClean="0">
                <a:solidFill>
                  <a:srgbClr val="323299"/>
                </a:solidFill>
                <a:latin typeface="Arial"/>
                <a:cs typeface="Arial"/>
              </a:rPr>
              <a:t>olu</a:t>
            </a:r>
            <a:r>
              <a:rPr sz="2000" spc="-4" dirty="0" smtClean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000" spc="0" dirty="0" smtClean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000" spc="-4" dirty="0" smtClean="0">
                <a:solidFill>
                  <a:srgbClr val="323299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323299"/>
                </a:solidFill>
                <a:latin typeface="Arial"/>
                <a:cs typeface="Arial"/>
              </a:rPr>
              <a:t>os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88197" y="5722816"/>
            <a:ext cx="91724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-4" dirty="0" smtClean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usca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19360" y="5722816"/>
            <a:ext cx="127538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4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-4" dirty="0" smtClean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9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4" dirty="0" smtClean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ó</a:t>
            </a:r>
            <a:r>
              <a:rPr sz="2400" spc="4" dirty="0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400" spc="-4" dirty="0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36338" y="6788852"/>
            <a:ext cx="82839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-4" dirty="0" smtClean="0">
                <a:latin typeface="Arial"/>
                <a:cs typeface="Arial"/>
              </a:rPr>
              <a:t>E</a:t>
            </a:r>
            <a:r>
              <a:rPr sz="2000" spc="4" dirty="0" smtClean="0">
                <a:latin typeface="Arial"/>
                <a:cs typeface="Arial"/>
              </a:rPr>
              <a:t>sc</a:t>
            </a:r>
            <a:r>
              <a:rPr sz="2000" spc="0" dirty="0" smtClean="0">
                <a:latin typeface="Arial"/>
                <a:cs typeface="Arial"/>
              </a:rPr>
              <a:t>ala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71490" y="6788852"/>
            <a:ext cx="291133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-9" dirty="0" smtClean="0">
                <a:latin typeface="Arial"/>
                <a:cs typeface="Arial"/>
              </a:rPr>
              <a:t>d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4" dirty="0" smtClean="0">
                <a:latin typeface="Arial"/>
                <a:cs typeface="Arial"/>
              </a:rPr>
              <a:t>“</a:t>
            </a:r>
            <a:r>
              <a:rPr sz="2000" spc="-9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od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s 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s </a:t>
            </a:r>
            <a:r>
              <a:rPr sz="2000" spc="-4" dirty="0" smtClean="0">
                <a:latin typeface="Arial"/>
                <a:cs typeface="Arial"/>
              </a:rPr>
              <a:t>P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blem</a:t>
            </a:r>
            <a:r>
              <a:rPr sz="2000" spc="-9" dirty="0" smtClean="0">
                <a:latin typeface="Arial"/>
                <a:cs typeface="Arial"/>
              </a:rPr>
              <a:t>a</a:t>
            </a:r>
            <a:r>
              <a:rPr sz="2000" spc="-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”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 rot="16200000">
            <a:off x="60318" y="4511926"/>
            <a:ext cx="2769927" cy="2374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70"/>
              </a:lnSpc>
              <a:spcBef>
                <a:spcPts val="93"/>
              </a:spcBef>
            </a:pPr>
            <a:r>
              <a:rPr sz="1800" spc="-4" dirty="0" smtClean="0">
                <a:latin typeface="Arial"/>
                <a:cs typeface="Arial"/>
              </a:rPr>
              <a:t>De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m</a:t>
            </a:r>
            <a:r>
              <a:rPr sz="1800" spc="4" dirty="0" smtClean="0">
                <a:latin typeface="Arial"/>
                <a:cs typeface="Arial"/>
              </a:rPr>
              <a:t>p</a:t>
            </a:r>
            <a:r>
              <a:rPr sz="1800" spc="-4" dirty="0" smtClean="0">
                <a:latin typeface="Arial"/>
                <a:cs typeface="Arial"/>
              </a:rPr>
              <a:t>en</a:t>
            </a:r>
            <a:r>
              <a:rPr sz="1800" spc="4" dirty="0" smtClean="0">
                <a:latin typeface="Arial"/>
                <a:cs typeface="Arial"/>
              </a:rPr>
              <a:t>h</a:t>
            </a:r>
            <a:r>
              <a:rPr sz="1800" spc="0" dirty="0" smtClean="0">
                <a:latin typeface="Arial"/>
                <a:cs typeface="Arial"/>
              </a:rPr>
              <a:t>o 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</a:t>
            </a:r>
            <a:r>
              <a:rPr sz="1800" spc="-4" dirty="0" smtClean="0">
                <a:latin typeface="Arial"/>
                <a:cs typeface="Arial"/>
              </a:rPr>
              <a:t>é</a:t>
            </a: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-4" dirty="0" smtClean="0">
                <a:latin typeface="Arial"/>
                <a:cs typeface="Arial"/>
              </a:rPr>
              <a:t>odo</a:t>
            </a:r>
            <a:r>
              <a:rPr sz="1800" spc="0" dirty="0" smtClean="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324" y="1633191"/>
            <a:ext cx="91773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63470" y="1633191"/>
            <a:ext cx="36865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90257" y="1633191"/>
            <a:ext cx="590134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nh</a:t>
            </a:r>
            <a:r>
              <a:rPr sz="40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ci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000" spc="25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de</a:t>
            </a:r>
            <a:r>
              <a:rPr lang="pt-BR"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Domínios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33" y="2567233"/>
            <a:ext cx="2052945" cy="8199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493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lang="pt-BR"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dê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ia</a:t>
            </a:r>
            <a:endParaRPr sz="2800" dirty="0">
              <a:latin typeface="Times New Roman"/>
              <a:cs typeface="Times New Roman"/>
            </a:endParaRPr>
          </a:p>
          <a:p>
            <a:pPr marL="469899">
              <a:lnSpc>
                <a:spcPts val="2750"/>
              </a:lnSpc>
              <a:spcBef>
                <a:spcPts val="667"/>
              </a:spcBef>
            </a:pPr>
            <a:r>
              <a:rPr sz="1950" spc="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di</a:t>
            </a:r>
            <a:r>
              <a:rPr sz="3600" spc="-4" baseline="-1207" dirty="0" smtClean="0">
                <a:latin typeface="Times New Roman"/>
                <a:cs typeface="Times New Roman"/>
              </a:rPr>
              <a:t>c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-4" baseline="-1207" dirty="0" smtClean="0">
                <a:latin typeface="Times New Roman"/>
                <a:cs typeface="Times New Roman"/>
              </a:rPr>
              <a:t>o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0" baseline="-1207" dirty="0" smtClean="0">
                <a:latin typeface="Times New Roman"/>
                <a:cs typeface="Times New Roman"/>
              </a:rPr>
              <a:t>ar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38400" y="2567233"/>
            <a:ext cx="6013875" cy="8199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3025"/>
              </a:lnSpc>
              <a:spcBef>
                <a:spcPts val="151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9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11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90</a:t>
            </a:r>
            <a:endParaRPr sz="2800" dirty="0">
              <a:latin typeface="Times New Roman"/>
              <a:cs typeface="Times New Roman"/>
            </a:endParaRPr>
          </a:p>
          <a:p>
            <a:pPr marL="29683">
              <a:lnSpc>
                <a:spcPts val="2750"/>
              </a:lnSpc>
              <a:spcBef>
                <a:spcPts val="667"/>
              </a:spcBef>
            </a:pPr>
            <a:r>
              <a:rPr sz="3600" spc="-4" baseline="-1207" dirty="0" smtClean="0">
                <a:latin typeface="Times New Roman"/>
                <a:cs typeface="Times New Roman"/>
              </a:rPr>
              <a:t>c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-4" baseline="-1207" dirty="0" smtClean="0">
                <a:latin typeface="Times New Roman"/>
                <a:cs typeface="Times New Roman"/>
              </a:rPr>
              <a:t>n</a:t>
            </a:r>
            <a:r>
              <a:rPr sz="3600" spc="4" baseline="-1207" dirty="0" smtClean="0">
                <a:latin typeface="Times New Roman"/>
                <a:cs typeface="Times New Roman"/>
              </a:rPr>
              <a:t>h</a:t>
            </a:r>
            <a:r>
              <a:rPr sz="3600" spc="-4" baseline="-1207" dirty="0" smtClean="0">
                <a:latin typeface="Times New Roman"/>
                <a:cs typeface="Times New Roman"/>
              </a:rPr>
              <a:t>ec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4" baseline="-1207" dirty="0" smtClean="0">
                <a:latin typeface="Times New Roman"/>
                <a:cs typeface="Times New Roman"/>
              </a:rPr>
              <a:t>en</a:t>
            </a:r>
            <a:r>
              <a:rPr sz="3600" spc="0" baseline="-1207" dirty="0" smtClean="0">
                <a:latin typeface="Times New Roman"/>
                <a:cs typeface="Times New Roman"/>
              </a:rPr>
              <a:t>to</a:t>
            </a:r>
            <a:r>
              <a:rPr sz="3600" spc="150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es</a:t>
            </a: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-4" baseline="-1207" dirty="0" smtClean="0">
                <a:latin typeface="Times New Roman"/>
                <a:cs typeface="Times New Roman"/>
              </a:rPr>
              <a:t>ec</a:t>
            </a:r>
            <a:r>
              <a:rPr sz="3600" spc="4" baseline="-1207" dirty="0" smtClean="0">
                <a:latin typeface="Times New Roman"/>
                <a:cs typeface="Times New Roman"/>
              </a:rPr>
              <a:t>ifi</a:t>
            </a:r>
            <a:r>
              <a:rPr sz="3600" spc="9" baseline="-1207" dirty="0" smtClean="0">
                <a:latin typeface="Times New Roman"/>
                <a:cs typeface="Times New Roman"/>
              </a:rPr>
              <a:t>c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150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355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err="1" smtClean="0">
                <a:latin typeface="Times New Roman"/>
                <a:cs typeface="Times New Roman"/>
              </a:rPr>
              <a:t>p</a:t>
            </a:r>
            <a:r>
              <a:rPr sz="3600" spc="0" baseline="-1207" dirty="0" err="1" smtClean="0">
                <a:latin typeface="Times New Roman"/>
                <a:cs typeface="Times New Roman"/>
              </a:rPr>
              <a:t>r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o</a:t>
            </a:r>
            <a:r>
              <a:rPr sz="3600" spc="4" baseline="-1207" dirty="0" err="1" smtClean="0">
                <a:latin typeface="Times New Roman"/>
                <a:cs typeface="Times New Roman"/>
              </a:rPr>
              <a:t>bl</a:t>
            </a:r>
            <a:r>
              <a:rPr sz="3600" spc="-14" baseline="-1207" dirty="0" err="1" smtClean="0">
                <a:latin typeface="Times New Roman"/>
                <a:cs typeface="Times New Roman"/>
              </a:rPr>
              <a:t>e</a:t>
            </a:r>
            <a:r>
              <a:rPr sz="3600" spc="0" baseline="-1207" dirty="0" err="1" smtClean="0">
                <a:latin typeface="Times New Roman"/>
                <a:cs typeface="Times New Roman"/>
              </a:rPr>
              <a:t>ma</a:t>
            </a:r>
            <a:r>
              <a:rPr lang="pt-BR" sz="3600" spc="0" baseline="-1207" dirty="0" smtClean="0">
                <a:latin typeface="Times New Roman"/>
                <a:cs typeface="Times New Roman"/>
              </a:rPr>
              <a:t> aos </a:t>
            </a:r>
            <a:r>
              <a:rPr lang="pt-BR" sz="3600" spc="0" baseline="-1207" dirty="0" err="1" smtClean="0">
                <a:latin typeface="Times New Roman"/>
                <a:cs typeface="Times New Roman"/>
              </a:rPr>
              <a:t>AEs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3421210"/>
            <a:ext cx="9293867" cy="3523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6405" marR="48635">
              <a:lnSpc>
                <a:spcPts val="2610"/>
              </a:lnSpc>
              <a:spcBef>
                <a:spcPts val="130"/>
              </a:spcBef>
            </a:pPr>
            <a:r>
              <a:rPr sz="2400" spc="5" dirty="0" smtClean="0">
                <a:latin typeface="Times New Roman"/>
                <a:cs typeface="Times New Roman"/>
              </a:rPr>
              <a:t>(op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5" dirty="0" smtClean="0">
                <a:latin typeface="Times New Roman"/>
                <a:cs typeface="Times New Roman"/>
              </a:rPr>
              <a:t>d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16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6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2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.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355599" marR="974821" indent="-342899">
              <a:lnSpc>
                <a:spcPct val="100041"/>
              </a:lnSpc>
              <a:spcBef>
                <a:spcPts val="708"/>
              </a:spcBef>
              <a:tabLst>
                <a:tab pos="342900" algn="l"/>
              </a:tabLst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2800" spc="4" dirty="0" smtClean="0">
                <a:latin typeface="Times New Roman"/>
                <a:cs typeface="Times New Roman"/>
              </a:rPr>
              <a:t>Re</a:t>
            </a:r>
            <a:r>
              <a:rPr sz="2800" spc="0" dirty="0" smtClean="0">
                <a:latin typeface="Times New Roman"/>
                <a:cs typeface="Times New Roman"/>
              </a:rPr>
              <a:t>sult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Um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48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-5" dirty="0" smtClean="0">
                <a:latin typeface="Times New Roman"/>
                <a:cs typeface="Times New Roman"/>
              </a:rPr>
              <a:t>f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m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ç</a:t>
            </a:r>
            <a:r>
              <a:rPr sz="2800" spc="-5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0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38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ur</a:t>
            </a:r>
            <a:r>
              <a:rPr sz="2800" spc="9" dirty="0" err="1" smtClean="0">
                <a:latin typeface="Times New Roman"/>
                <a:cs typeface="Times New Roman"/>
              </a:rPr>
              <a:t>v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67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de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5" dirty="0" err="1" smtClean="0">
                <a:latin typeface="Times New Roman"/>
                <a:cs typeface="Times New Roman"/>
              </a:rPr>
              <a:t>empe</a:t>
            </a:r>
            <a:r>
              <a:rPr sz="2800" spc="0" dirty="0" err="1" smtClean="0">
                <a:latin typeface="Times New Roman"/>
                <a:cs typeface="Times New Roman"/>
              </a:rPr>
              <a:t>nho</a:t>
            </a:r>
            <a:r>
              <a:rPr sz="2800" spc="24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AE</a:t>
            </a:r>
            <a:r>
              <a:rPr sz="2800" spc="0" dirty="0" smtClean="0">
                <a:latin typeface="Times New Roman"/>
                <a:cs typeface="Times New Roman"/>
              </a:rPr>
              <a:t>s.</a:t>
            </a:r>
            <a:endParaRPr sz="2800" dirty="0">
              <a:latin typeface="Times New Roman"/>
              <a:cs typeface="Times New Roman"/>
            </a:endParaRPr>
          </a:p>
          <a:p>
            <a:pPr marL="469899" marR="48635">
              <a:lnSpc>
                <a:spcPct val="95825"/>
              </a:lnSpc>
              <a:spcBef>
                <a:spcPts val="545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lho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212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obl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mas</a:t>
            </a:r>
            <a:endParaRPr sz="2400" dirty="0">
              <a:latin typeface="Times New Roman"/>
              <a:cs typeface="Times New Roman"/>
            </a:endParaRPr>
          </a:p>
          <a:p>
            <a:pPr marL="469899" marR="48635">
              <a:lnSpc>
                <a:spcPct val="95825"/>
              </a:lnSpc>
              <a:spcBef>
                <a:spcPts val="684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io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20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bl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mas</a:t>
            </a:r>
            <a:endParaRPr sz="2400" dirty="0">
              <a:latin typeface="Times New Roman"/>
              <a:cs typeface="Times New Roman"/>
            </a:endParaRPr>
          </a:p>
          <a:p>
            <a:pPr marL="469899" marR="48635">
              <a:lnSpc>
                <a:spcPct val="95825"/>
              </a:lnSpc>
              <a:spcBef>
                <a:spcPts val="696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12" dirty="0" smtClean="0">
                <a:latin typeface="Times New Roman"/>
                <a:cs typeface="Times New Roman"/>
              </a:rPr>
              <a:t> </a:t>
            </a:r>
            <a:r>
              <a:rPr sz="2400" spc="-11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11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7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co</a:t>
            </a:r>
            <a:r>
              <a:rPr sz="2400" spc="4" dirty="0" smtClean="0">
                <a:latin typeface="Times New Roman"/>
                <a:cs typeface="Times New Roman"/>
              </a:rPr>
              <a:t>nh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ic</a:t>
            </a:r>
            <a:r>
              <a:rPr sz="2400" spc="4" dirty="0" smtClean="0">
                <a:latin typeface="Times New Roman"/>
                <a:cs typeface="Times New Roman"/>
              </a:rPr>
              <a:t>ion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33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á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endParaRPr sz="2400" dirty="0">
              <a:latin typeface="Times New Roman"/>
              <a:cs typeface="Times New Roman"/>
            </a:endParaRPr>
          </a:p>
          <a:p>
            <a:pPr marL="355599" indent="-342899">
              <a:lnSpc>
                <a:spcPct val="99702"/>
              </a:lnSpc>
              <a:spcBef>
                <a:spcPts val="1447"/>
              </a:spcBef>
              <a:tabLst>
                <a:tab pos="342900" algn="l"/>
              </a:tabLst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eo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lang="pt-BR" sz="2800" spc="0" dirty="0" smtClean="0">
                <a:latin typeface="Times New Roman"/>
                <a:cs typeface="Times New Roman"/>
              </a:rPr>
              <a:t> recentes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1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5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7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</a:t>
            </a:r>
            <a:r>
              <a:rPr sz="2800" spc="69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us</a:t>
            </a:r>
            <a:r>
              <a:rPr sz="2800" spc="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1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rit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op</a:t>
            </a:r>
            <a:r>
              <a:rPr sz="2800" spc="19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sito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ge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pod</a:t>
            </a:r>
            <a:r>
              <a:rPr sz="2800" spc="0" dirty="0" err="1" smtClean="0">
                <a:latin typeface="Times New Roman"/>
                <a:cs typeface="Times New Roman"/>
              </a:rPr>
              <a:t>e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640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0" dirty="0" err="1" smtClean="0">
                <a:latin typeface="Times New Roman"/>
                <a:cs typeface="Times New Roman"/>
              </a:rPr>
              <a:t>rut</a:t>
            </a:r>
            <a:r>
              <a:rPr lang="pt-BR" sz="2800" spc="0" dirty="0" smtClean="0">
                <a:latin typeface="Times New Roman"/>
                <a:cs typeface="Times New Roman"/>
              </a:rPr>
              <a:t>í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4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165848" y="2394204"/>
            <a:ext cx="870203" cy="481584"/>
          </a:xfrm>
          <a:custGeom>
            <a:avLst/>
            <a:gdLst/>
            <a:ahLst/>
            <a:cxnLst/>
            <a:rect l="l" t="t" r="r" b="b"/>
            <a:pathLst>
              <a:path w="870203" h="481584">
                <a:moveTo>
                  <a:pt x="0" y="0"/>
                </a:moveTo>
                <a:lnTo>
                  <a:pt x="0" y="481583"/>
                </a:lnTo>
                <a:lnTo>
                  <a:pt x="870203" y="481583"/>
                </a:lnTo>
                <a:lnTo>
                  <a:pt x="870203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5FF3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670304" y="6845808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937504" y="6736080"/>
            <a:ext cx="0" cy="214883"/>
          </a:xfrm>
          <a:custGeom>
            <a:avLst/>
            <a:gdLst/>
            <a:ahLst/>
            <a:cxnLst/>
            <a:rect l="l" t="t" r="r" b="b"/>
            <a:pathLst>
              <a:path h="214883">
                <a:moveTo>
                  <a:pt x="0" y="0"/>
                </a:moveTo>
                <a:lnTo>
                  <a:pt x="0" y="21488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90860" y="2667000"/>
            <a:ext cx="171238" cy="4177283"/>
          </a:xfrm>
          <a:custGeom>
            <a:avLst/>
            <a:gdLst/>
            <a:ahLst/>
            <a:cxnLst/>
            <a:rect l="l" t="t" r="r" b="b"/>
            <a:pathLst>
              <a:path w="171238" h="4177283">
                <a:moveTo>
                  <a:pt x="68775" y="47243"/>
                </a:moveTo>
                <a:lnTo>
                  <a:pt x="65727" y="109589"/>
                </a:lnTo>
                <a:lnTo>
                  <a:pt x="65727" y="4177283"/>
                </a:lnTo>
                <a:lnTo>
                  <a:pt x="103827" y="4177283"/>
                </a:lnTo>
                <a:lnTo>
                  <a:pt x="103827" y="38100"/>
                </a:lnTo>
                <a:lnTo>
                  <a:pt x="65727" y="38100"/>
                </a:lnTo>
                <a:lnTo>
                  <a:pt x="1719" y="143256"/>
                </a:lnTo>
                <a:lnTo>
                  <a:pt x="0" y="148217"/>
                </a:lnTo>
                <a:lnTo>
                  <a:pt x="1253" y="159739"/>
                </a:lnTo>
                <a:lnTo>
                  <a:pt x="65727" y="109589"/>
                </a:lnTo>
                <a:lnTo>
                  <a:pt x="68775" y="47243"/>
                </a:lnTo>
                <a:lnTo>
                  <a:pt x="102303" y="47243"/>
                </a:lnTo>
                <a:lnTo>
                  <a:pt x="85539" y="75818"/>
                </a:lnTo>
                <a:lnTo>
                  <a:pt x="68775" y="47243"/>
                </a:lnTo>
                <a:close/>
              </a:path>
              <a:path w="171238" h="4177283">
                <a:moveTo>
                  <a:pt x="149644" y="171043"/>
                </a:moveTo>
                <a:lnTo>
                  <a:pt x="161739" y="169163"/>
                </a:lnTo>
                <a:lnTo>
                  <a:pt x="166011" y="165533"/>
                </a:lnTo>
                <a:lnTo>
                  <a:pt x="171238" y="154895"/>
                </a:lnTo>
                <a:lnTo>
                  <a:pt x="169359" y="143256"/>
                </a:lnTo>
                <a:lnTo>
                  <a:pt x="85539" y="0"/>
                </a:lnTo>
                <a:lnTo>
                  <a:pt x="1719" y="143256"/>
                </a:lnTo>
                <a:lnTo>
                  <a:pt x="65727" y="38100"/>
                </a:lnTo>
                <a:lnTo>
                  <a:pt x="103827" y="38100"/>
                </a:lnTo>
                <a:lnTo>
                  <a:pt x="103827" y="106991"/>
                </a:lnTo>
                <a:lnTo>
                  <a:pt x="135831" y="161544"/>
                </a:lnTo>
                <a:lnTo>
                  <a:pt x="138913" y="165815"/>
                </a:lnTo>
                <a:lnTo>
                  <a:pt x="149644" y="171043"/>
                </a:lnTo>
                <a:close/>
              </a:path>
              <a:path w="171238" h="4177283">
                <a:moveTo>
                  <a:pt x="85539" y="75818"/>
                </a:moveTo>
                <a:lnTo>
                  <a:pt x="102303" y="47243"/>
                </a:lnTo>
                <a:lnTo>
                  <a:pt x="68775" y="47243"/>
                </a:lnTo>
                <a:lnTo>
                  <a:pt x="85539" y="758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676400" y="5779008"/>
            <a:ext cx="7543800" cy="611873"/>
          </a:xfrm>
          <a:custGeom>
            <a:avLst/>
            <a:gdLst/>
            <a:ahLst/>
            <a:cxnLst/>
            <a:rect l="l" t="t" r="r" b="b"/>
            <a:pathLst>
              <a:path w="7543800" h="611873">
                <a:moveTo>
                  <a:pt x="0" y="533400"/>
                </a:moveTo>
                <a:lnTo>
                  <a:pt x="18984" y="512383"/>
                </a:lnTo>
                <a:lnTo>
                  <a:pt x="37990" y="491453"/>
                </a:lnTo>
                <a:lnTo>
                  <a:pt x="57013" y="470697"/>
                </a:lnTo>
                <a:lnTo>
                  <a:pt x="76053" y="450201"/>
                </a:lnTo>
                <a:lnTo>
                  <a:pt x="95107" y="430053"/>
                </a:lnTo>
                <a:lnTo>
                  <a:pt x="114171" y="410340"/>
                </a:lnTo>
                <a:lnTo>
                  <a:pt x="133245" y="391147"/>
                </a:lnTo>
                <a:lnTo>
                  <a:pt x="152326" y="372563"/>
                </a:lnTo>
                <a:lnTo>
                  <a:pt x="171412" y="354673"/>
                </a:lnTo>
                <a:lnTo>
                  <a:pt x="190500" y="337565"/>
                </a:lnTo>
                <a:lnTo>
                  <a:pt x="209587" y="321327"/>
                </a:lnTo>
                <a:lnTo>
                  <a:pt x="228673" y="306043"/>
                </a:lnTo>
                <a:lnTo>
                  <a:pt x="247754" y="291802"/>
                </a:lnTo>
                <a:lnTo>
                  <a:pt x="266828" y="278690"/>
                </a:lnTo>
                <a:lnTo>
                  <a:pt x="285892" y="266795"/>
                </a:lnTo>
                <a:lnTo>
                  <a:pt x="304946" y="256202"/>
                </a:lnTo>
                <a:lnTo>
                  <a:pt x="323986" y="247000"/>
                </a:lnTo>
                <a:lnTo>
                  <a:pt x="343009" y="239274"/>
                </a:lnTo>
                <a:lnTo>
                  <a:pt x="362015" y="233111"/>
                </a:lnTo>
                <a:lnTo>
                  <a:pt x="381000" y="228600"/>
                </a:lnTo>
                <a:lnTo>
                  <a:pt x="399528" y="226197"/>
                </a:lnTo>
                <a:lnTo>
                  <a:pt x="417262" y="226571"/>
                </a:lnTo>
                <a:lnTo>
                  <a:pt x="450908" y="234500"/>
                </a:lnTo>
                <a:lnTo>
                  <a:pt x="483074" y="250092"/>
                </a:lnTo>
                <a:lnTo>
                  <a:pt x="498956" y="260045"/>
                </a:lnTo>
                <a:lnTo>
                  <a:pt x="514892" y="271052"/>
                </a:lnTo>
                <a:lnTo>
                  <a:pt x="531025" y="282827"/>
                </a:lnTo>
                <a:lnTo>
                  <a:pt x="547496" y="295084"/>
                </a:lnTo>
                <a:lnTo>
                  <a:pt x="564448" y="307535"/>
                </a:lnTo>
                <a:lnTo>
                  <a:pt x="582021" y="319893"/>
                </a:lnTo>
                <a:lnTo>
                  <a:pt x="600358" y="331872"/>
                </a:lnTo>
                <a:lnTo>
                  <a:pt x="619600" y="343184"/>
                </a:lnTo>
                <a:lnTo>
                  <a:pt x="639889" y="353544"/>
                </a:lnTo>
                <a:lnTo>
                  <a:pt x="661367" y="362663"/>
                </a:lnTo>
                <a:lnTo>
                  <a:pt x="684175" y="370255"/>
                </a:lnTo>
                <a:lnTo>
                  <a:pt x="708455" y="376033"/>
                </a:lnTo>
                <a:lnTo>
                  <a:pt x="734350" y="379710"/>
                </a:lnTo>
                <a:lnTo>
                  <a:pt x="762000" y="381000"/>
                </a:lnTo>
                <a:lnTo>
                  <a:pt x="791771" y="379895"/>
                </a:lnTo>
                <a:lnTo>
                  <a:pt x="823784" y="376732"/>
                </a:lnTo>
                <a:lnTo>
                  <a:pt x="857811" y="371741"/>
                </a:lnTo>
                <a:lnTo>
                  <a:pt x="893624" y="365150"/>
                </a:lnTo>
                <a:lnTo>
                  <a:pt x="930997" y="357187"/>
                </a:lnTo>
                <a:lnTo>
                  <a:pt x="969701" y="348081"/>
                </a:lnTo>
                <a:lnTo>
                  <a:pt x="1009509" y="338061"/>
                </a:lnTo>
                <a:lnTo>
                  <a:pt x="1050194" y="327355"/>
                </a:lnTo>
                <a:lnTo>
                  <a:pt x="1091528" y="316191"/>
                </a:lnTo>
                <a:lnTo>
                  <a:pt x="1133284" y="304799"/>
                </a:lnTo>
                <a:lnTo>
                  <a:pt x="1175234" y="293408"/>
                </a:lnTo>
                <a:lnTo>
                  <a:pt x="1217151" y="282244"/>
                </a:lnTo>
                <a:lnTo>
                  <a:pt x="1258808" y="271538"/>
                </a:lnTo>
                <a:lnTo>
                  <a:pt x="1299976" y="261518"/>
                </a:lnTo>
                <a:lnTo>
                  <a:pt x="1340429" y="252412"/>
                </a:lnTo>
                <a:lnTo>
                  <a:pt x="1379939" y="244449"/>
                </a:lnTo>
                <a:lnTo>
                  <a:pt x="1418278" y="237858"/>
                </a:lnTo>
                <a:lnTo>
                  <a:pt x="1455220" y="232867"/>
                </a:lnTo>
                <a:lnTo>
                  <a:pt x="1490536" y="229704"/>
                </a:lnTo>
                <a:lnTo>
                  <a:pt x="1524000" y="228600"/>
                </a:lnTo>
                <a:lnTo>
                  <a:pt x="1555350" y="229976"/>
                </a:lnTo>
                <a:lnTo>
                  <a:pt x="1584650" y="233895"/>
                </a:lnTo>
                <a:lnTo>
                  <a:pt x="1612161" y="240044"/>
                </a:lnTo>
                <a:lnTo>
                  <a:pt x="1638141" y="248107"/>
                </a:lnTo>
                <a:lnTo>
                  <a:pt x="1662850" y="257770"/>
                </a:lnTo>
                <a:lnTo>
                  <a:pt x="1686548" y="268719"/>
                </a:lnTo>
                <a:lnTo>
                  <a:pt x="1709493" y="280639"/>
                </a:lnTo>
                <a:lnTo>
                  <a:pt x="1731946" y="293217"/>
                </a:lnTo>
                <a:lnTo>
                  <a:pt x="1754166" y="306138"/>
                </a:lnTo>
                <a:lnTo>
                  <a:pt x="1776412" y="319087"/>
                </a:lnTo>
                <a:lnTo>
                  <a:pt x="1798944" y="331750"/>
                </a:lnTo>
                <a:lnTo>
                  <a:pt x="1822021" y="343814"/>
                </a:lnTo>
                <a:lnTo>
                  <a:pt x="1845902" y="354963"/>
                </a:lnTo>
                <a:lnTo>
                  <a:pt x="1870848" y="364883"/>
                </a:lnTo>
                <a:lnTo>
                  <a:pt x="1897118" y="373260"/>
                </a:lnTo>
                <a:lnTo>
                  <a:pt x="1924970" y="379780"/>
                </a:lnTo>
                <a:lnTo>
                  <a:pt x="1954665" y="384128"/>
                </a:lnTo>
                <a:lnTo>
                  <a:pt x="1986462" y="385991"/>
                </a:lnTo>
                <a:lnTo>
                  <a:pt x="2020620" y="385052"/>
                </a:lnTo>
                <a:lnTo>
                  <a:pt x="2057400" y="381000"/>
                </a:lnTo>
                <a:lnTo>
                  <a:pt x="2097135" y="373079"/>
                </a:lnTo>
                <a:lnTo>
                  <a:pt x="2139781" y="361073"/>
                </a:lnTo>
                <a:lnTo>
                  <a:pt x="2185023" y="345466"/>
                </a:lnTo>
                <a:lnTo>
                  <a:pt x="2232550" y="326745"/>
                </a:lnTo>
                <a:lnTo>
                  <a:pt x="2282047" y="305395"/>
                </a:lnTo>
                <a:lnTo>
                  <a:pt x="2333201" y="281901"/>
                </a:lnTo>
                <a:lnTo>
                  <a:pt x="2385699" y="256751"/>
                </a:lnTo>
                <a:lnTo>
                  <a:pt x="2439229" y="230428"/>
                </a:lnTo>
                <a:lnTo>
                  <a:pt x="2493476" y="203420"/>
                </a:lnTo>
                <a:lnTo>
                  <a:pt x="2548128" y="176212"/>
                </a:lnTo>
                <a:lnTo>
                  <a:pt x="2602871" y="149290"/>
                </a:lnTo>
                <a:lnTo>
                  <a:pt x="2657392" y="123139"/>
                </a:lnTo>
                <a:lnTo>
                  <a:pt x="2711379" y="98245"/>
                </a:lnTo>
                <a:lnTo>
                  <a:pt x="2764517" y="75095"/>
                </a:lnTo>
                <a:lnTo>
                  <a:pt x="2816494" y="54173"/>
                </a:lnTo>
                <a:lnTo>
                  <a:pt x="2866997" y="35966"/>
                </a:lnTo>
                <a:lnTo>
                  <a:pt x="2915712" y="20959"/>
                </a:lnTo>
                <a:lnTo>
                  <a:pt x="2962326" y="9639"/>
                </a:lnTo>
                <a:lnTo>
                  <a:pt x="3006527" y="2490"/>
                </a:lnTo>
                <a:lnTo>
                  <a:pt x="3047999" y="0"/>
                </a:lnTo>
                <a:lnTo>
                  <a:pt x="3087709" y="2306"/>
                </a:lnTo>
                <a:lnTo>
                  <a:pt x="3126790" y="8939"/>
                </a:lnTo>
                <a:lnTo>
                  <a:pt x="3165186" y="19473"/>
                </a:lnTo>
                <a:lnTo>
                  <a:pt x="3202838" y="33479"/>
                </a:lnTo>
                <a:lnTo>
                  <a:pt x="3239690" y="50530"/>
                </a:lnTo>
                <a:lnTo>
                  <a:pt x="3275685" y="70198"/>
                </a:lnTo>
                <a:lnTo>
                  <a:pt x="3310766" y="92056"/>
                </a:lnTo>
                <a:lnTo>
                  <a:pt x="3344875" y="115677"/>
                </a:lnTo>
                <a:lnTo>
                  <a:pt x="3377955" y="140633"/>
                </a:lnTo>
                <a:lnTo>
                  <a:pt x="3409949" y="166496"/>
                </a:lnTo>
                <a:lnTo>
                  <a:pt x="3440801" y="192840"/>
                </a:lnTo>
                <a:lnTo>
                  <a:pt x="3470452" y="219236"/>
                </a:lnTo>
                <a:lnTo>
                  <a:pt x="3498846" y="245257"/>
                </a:lnTo>
                <a:lnTo>
                  <a:pt x="3525926" y="270476"/>
                </a:lnTo>
                <a:lnTo>
                  <a:pt x="3551634" y="294465"/>
                </a:lnTo>
                <a:lnTo>
                  <a:pt x="3575913" y="316796"/>
                </a:lnTo>
                <a:lnTo>
                  <a:pt x="3598706" y="337043"/>
                </a:lnTo>
                <a:lnTo>
                  <a:pt x="3619957" y="354778"/>
                </a:lnTo>
                <a:lnTo>
                  <a:pt x="3639607" y="369572"/>
                </a:lnTo>
                <a:lnTo>
                  <a:pt x="3657600" y="381000"/>
                </a:lnTo>
                <a:lnTo>
                  <a:pt x="3672724" y="389817"/>
                </a:lnTo>
                <a:lnTo>
                  <a:pt x="3684093" y="397541"/>
                </a:lnTo>
                <a:lnTo>
                  <a:pt x="3692133" y="404200"/>
                </a:lnTo>
                <a:lnTo>
                  <a:pt x="3697272" y="409821"/>
                </a:lnTo>
                <a:lnTo>
                  <a:pt x="3699938" y="414432"/>
                </a:lnTo>
                <a:lnTo>
                  <a:pt x="3700558" y="418060"/>
                </a:lnTo>
                <a:lnTo>
                  <a:pt x="3699559" y="420732"/>
                </a:lnTo>
                <a:lnTo>
                  <a:pt x="3697370" y="422477"/>
                </a:lnTo>
                <a:lnTo>
                  <a:pt x="3694417" y="423320"/>
                </a:lnTo>
                <a:lnTo>
                  <a:pt x="3691127" y="423290"/>
                </a:lnTo>
                <a:lnTo>
                  <a:pt x="3687930" y="422415"/>
                </a:lnTo>
                <a:lnTo>
                  <a:pt x="3685251" y="420721"/>
                </a:lnTo>
                <a:lnTo>
                  <a:pt x="3683519" y="418236"/>
                </a:lnTo>
                <a:lnTo>
                  <a:pt x="3683160" y="414988"/>
                </a:lnTo>
                <a:lnTo>
                  <a:pt x="3684603" y="411003"/>
                </a:lnTo>
                <a:lnTo>
                  <a:pt x="3688275" y="406310"/>
                </a:lnTo>
                <a:lnTo>
                  <a:pt x="3694603" y="400936"/>
                </a:lnTo>
                <a:lnTo>
                  <a:pt x="3704014" y="394908"/>
                </a:lnTo>
                <a:lnTo>
                  <a:pt x="3716938" y="388253"/>
                </a:lnTo>
                <a:lnTo>
                  <a:pt x="3733800" y="381000"/>
                </a:lnTo>
                <a:lnTo>
                  <a:pt x="3754625" y="372047"/>
                </a:lnTo>
                <a:lnTo>
                  <a:pt x="3778925" y="360903"/>
                </a:lnTo>
                <a:lnTo>
                  <a:pt x="3806357" y="347822"/>
                </a:lnTo>
                <a:lnTo>
                  <a:pt x="3836578" y="333061"/>
                </a:lnTo>
                <a:lnTo>
                  <a:pt x="3869245" y="316872"/>
                </a:lnTo>
                <a:lnTo>
                  <a:pt x="3904015" y="299513"/>
                </a:lnTo>
                <a:lnTo>
                  <a:pt x="3940545" y="281236"/>
                </a:lnTo>
                <a:lnTo>
                  <a:pt x="3978493" y="262298"/>
                </a:lnTo>
                <a:lnTo>
                  <a:pt x="4017515" y="242953"/>
                </a:lnTo>
                <a:lnTo>
                  <a:pt x="4057268" y="223456"/>
                </a:lnTo>
                <a:lnTo>
                  <a:pt x="4097411" y="204062"/>
                </a:lnTo>
                <a:lnTo>
                  <a:pt x="4137599" y="185025"/>
                </a:lnTo>
                <a:lnTo>
                  <a:pt x="4177489" y="166601"/>
                </a:lnTo>
                <a:lnTo>
                  <a:pt x="4216740" y="149045"/>
                </a:lnTo>
                <a:lnTo>
                  <a:pt x="4255008" y="132611"/>
                </a:lnTo>
                <a:lnTo>
                  <a:pt x="4291949" y="117555"/>
                </a:lnTo>
                <a:lnTo>
                  <a:pt x="4327222" y="104130"/>
                </a:lnTo>
                <a:lnTo>
                  <a:pt x="4360484" y="92593"/>
                </a:lnTo>
                <a:lnTo>
                  <a:pt x="4391390" y="83198"/>
                </a:lnTo>
                <a:lnTo>
                  <a:pt x="4419600" y="76199"/>
                </a:lnTo>
                <a:lnTo>
                  <a:pt x="4445327" y="71323"/>
                </a:lnTo>
                <a:lnTo>
                  <a:pt x="4469152" y="68046"/>
                </a:lnTo>
                <a:lnTo>
                  <a:pt x="4511893" y="65836"/>
                </a:lnTo>
                <a:lnTo>
                  <a:pt x="4531209" y="66674"/>
                </a:lnTo>
                <a:lnTo>
                  <a:pt x="4566731" y="71666"/>
                </a:lnTo>
                <a:lnTo>
                  <a:pt x="4599442" y="80314"/>
                </a:lnTo>
                <a:lnTo>
                  <a:pt x="4630941" y="91706"/>
                </a:lnTo>
                <a:lnTo>
                  <a:pt x="4662829" y="104927"/>
                </a:lnTo>
                <a:lnTo>
                  <a:pt x="4679419" y="111937"/>
                </a:lnTo>
                <a:lnTo>
                  <a:pt x="4696706" y="119062"/>
                </a:lnTo>
                <a:lnTo>
                  <a:pt x="4714890" y="126187"/>
                </a:lnTo>
                <a:lnTo>
                  <a:pt x="4734171" y="133197"/>
                </a:lnTo>
                <a:lnTo>
                  <a:pt x="4754750" y="139979"/>
                </a:lnTo>
                <a:lnTo>
                  <a:pt x="4776826" y="146418"/>
                </a:lnTo>
                <a:lnTo>
                  <a:pt x="4800600" y="152399"/>
                </a:lnTo>
                <a:lnTo>
                  <a:pt x="4825943" y="158564"/>
                </a:lnTo>
                <a:lnTo>
                  <a:pt x="4852521" y="165555"/>
                </a:lnTo>
                <a:lnTo>
                  <a:pt x="4880216" y="173258"/>
                </a:lnTo>
                <a:lnTo>
                  <a:pt x="4908913" y="181563"/>
                </a:lnTo>
                <a:lnTo>
                  <a:pt x="4938498" y="190357"/>
                </a:lnTo>
                <a:lnTo>
                  <a:pt x="4968854" y="199528"/>
                </a:lnTo>
                <a:lnTo>
                  <a:pt x="4999866" y="208964"/>
                </a:lnTo>
                <a:lnTo>
                  <a:pt x="5031418" y="218553"/>
                </a:lnTo>
                <a:lnTo>
                  <a:pt x="5063396" y="228184"/>
                </a:lnTo>
                <a:lnTo>
                  <a:pt x="5095684" y="237743"/>
                </a:lnTo>
                <a:lnTo>
                  <a:pt x="5128166" y="247120"/>
                </a:lnTo>
                <a:lnTo>
                  <a:pt x="5160727" y="256202"/>
                </a:lnTo>
                <a:lnTo>
                  <a:pt x="5193251" y="264877"/>
                </a:lnTo>
                <a:lnTo>
                  <a:pt x="5225623" y="273033"/>
                </a:lnTo>
                <a:lnTo>
                  <a:pt x="5257728" y="280558"/>
                </a:lnTo>
                <a:lnTo>
                  <a:pt x="5289450" y="287341"/>
                </a:lnTo>
                <a:lnTo>
                  <a:pt x="5320673" y="293268"/>
                </a:lnTo>
                <a:lnTo>
                  <a:pt x="5351283" y="298228"/>
                </a:lnTo>
                <a:lnTo>
                  <a:pt x="5381164" y="302109"/>
                </a:lnTo>
                <a:lnTo>
                  <a:pt x="5410200" y="304799"/>
                </a:lnTo>
                <a:lnTo>
                  <a:pt x="5438585" y="305528"/>
                </a:lnTo>
                <a:lnTo>
                  <a:pt x="5466612" y="304230"/>
                </a:lnTo>
                <a:lnTo>
                  <a:pt x="5494309" y="301161"/>
                </a:lnTo>
                <a:lnTo>
                  <a:pt x="5521708" y="296582"/>
                </a:lnTo>
                <a:lnTo>
                  <a:pt x="5548836" y="290750"/>
                </a:lnTo>
                <a:lnTo>
                  <a:pt x="5575724" y="283924"/>
                </a:lnTo>
                <a:lnTo>
                  <a:pt x="5602402" y="276361"/>
                </a:lnTo>
                <a:lnTo>
                  <a:pt x="5628900" y="268321"/>
                </a:lnTo>
                <a:lnTo>
                  <a:pt x="5655246" y="260061"/>
                </a:lnTo>
                <a:lnTo>
                  <a:pt x="5681472" y="251840"/>
                </a:lnTo>
                <a:lnTo>
                  <a:pt x="5707605" y="243917"/>
                </a:lnTo>
                <a:lnTo>
                  <a:pt x="5733678" y="236549"/>
                </a:lnTo>
                <a:lnTo>
                  <a:pt x="5759718" y="229994"/>
                </a:lnTo>
                <a:lnTo>
                  <a:pt x="5785756" y="224512"/>
                </a:lnTo>
                <a:lnTo>
                  <a:pt x="5811821" y="220360"/>
                </a:lnTo>
                <a:lnTo>
                  <a:pt x="5837944" y="217797"/>
                </a:lnTo>
                <a:lnTo>
                  <a:pt x="5864153" y="217081"/>
                </a:lnTo>
                <a:lnTo>
                  <a:pt x="5890479" y="218471"/>
                </a:lnTo>
                <a:lnTo>
                  <a:pt x="5916951" y="222224"/>
                </a:lnTo>
                <a:lnTo>
                  <a:pt x="5943600" y="228599"/>
                </a:lnTo>
                <a:lnTo>
                  <a:pt x="5970161" y="237985"/>
                </a:lnTo>
                <a:lnTo>
                  <a:pt x="5996391" y="250789"/>
                </a:lnTo>
                <a:lnTo>
                  <a:pt x="6022346" y="266610"/>
                </a:lnTo>
                <a:lnTo>
                  <a:pt x="6048085" y="285048"/>
                </a:lnTo>
                <a:lnTo>
                  <a:pt x="6073663" y="305704"/>
                </a:lnTo>
                <a:lnTo>
                  <a:pt x="6099139" y="328178"/>
                </a:lnTo>
                <a:lnTo>
                  <a:pt x="6124569" y="352068"/>
                </a:lnTo>
                <a:lnTo>
                  <a:pt x="6150010" y="376976"/>
                </a:lnTo>
                <a:lnTo>
                  <a:pt x="6175520" y="402501"/>
                </a:lnTo>
                <a:lnTo>
                  <a:pt x="6201155" y="428243"/>
                </a:lnTo>
                <a:lnTo>
                  <a:pt x="6226974" y="453803"/>
                </a:lnTo>
                <a:lnTo>
                  <a:pt x="6253032" y="478779"/>
                </a:lnTo>
                <a:lnTo>
                  <a:pt x="6279388" y="502773"/>
                </a:lnTo>
                <a:lnTo>
                  <a:pt x="6306098" y="525383"/>
                </a:lnTo>
                <a:lnTo>
                  <a:pt x="6333220" y="546211"/>
                </a:lnTo>
                <a:lnTo>
                  <a:pt x="6360810" y="564855"/>
                </a:lnTo>
                <a:lnTo>
                  <a:pt x="6388926" y="580916"/>
                </a:lnTo>
                <a:lnTo>
                  <a:pt x="6417624" y="593994"/>
                </a:lnTo>
                <a:lnTo>
                  <a:pt x="6446963" y="603688"/>
                </a:lnTo>
                <a:lnTo>
                  <a:pt x="6477000" y="609599"/>
                </a:lnTo>
                <a:lnTo>
                  <a:pt x="6508141" y="611873"/>
                </a:lnTo>
                <a:lnTo>
                  <a:pt x="6540642" y="611511"/>
                </a:lnTo>
                <a:lnTo>
                  <a:pt x="6574332" y="608711"/>
                </a:lnTo>
                <a:lnTo>
                  <a:pt x="6609039" y="603674"/>
                </a:lnTo>
                <a:lnTo>
                  <a:pt x="6644592" y="596598"/>
                </a:lnTo>
                <a:lnTo>
                  <a:pt x="6680819" y="587681"/>
                </a:lnTo>
                <a:lnTo>
                  <a:pt x="6717550" y="577123"/>
                </a:lnTo>
                <a:lnTo>
                  <a:pt x="6754611" y="565123"/>
                </a:lnTo>
                <a:lnTo>
                  <a:pt x="6791833" y="551879"/>
                </a:lnTo>
                <a:lnTo>
                  <a:pt x="6829043" y="537590"/>
                </a:lnTo>
                <a:lnTo>
                  <a:pt x="6866071" y="522456"/>
                </a:lnTo>
                <a:lnTo>
                  <a:pt x="6902744" y="506675"/>
                </a:lnTo>
                <a:lnTo>
                  <a:pt x="6938892" y="490445"/>
                </a:lnTo>
                <a:lnTo>
                  <a:pt x="6974342" y="473967"/>
                </a:lnTo>
                <a:lnTo>
                  <a:pt x="7008923" y="457438"/>
                </a:lnTo>
                <a:lnTo>
                  <a:pt x="7042464" y="441057"/>
                </a:lnTo>
                <a:lnTo>
                  <a:pt x="7074794" y="425024"/>
                </a:lnTo>
                <a:lnTo>
                  <a:pt x="7105741" y="409538"/>
                </a:lnTo>
                <a:lnTo>
                  <a:pt x="7135133" y="394797"/>
                </a:lnTo>
                <a:lnTo>
                  <a:pt x="7162800" y="380999"/>
                </a:lnTo>
                <a:lnTo>
                  <a:pt x="7189244" y="366976"/>
                </a:lnTo>
                <a:lnTo>
                  <a:pt x="7215068" y="351973"/>
                </a:lnTo>
                <a:lnTo>
                  <a:pt x="7240245" y="336134"/>
                </a:lnTo>
                <a:lnTo>
                  <a:pt x="7264749" y="319601"/>
                </a:lnTo>
                <a:lnTo>
                  <a:pt x="7288553" y="302513"/>
                </a:lnTo>
                <a:lnTo>
                  <a:pt x="7311632" y="285015"/>
                </a:lnTo>
                <a:lnTo>
                  <a:pt x="7333958" y="267247"/>
                </a:lnTo>
                <a:lnTo>
                  <a:pt x="7355506" y="249350"/>
                </a:lnTo>
                <a:lnTo>
                  <a:pt x="7376250" y="231468"/>
                </a:lnTo>
                <a:lnTo>
                  <a:pt x="7396162" y="213740"/>
                </a:lnTo>
                <a:lnTo>
                  <a:pt x="7415217" y="196311"/>
                </a:lnTo>
                <a:lnTo>
                  <a:pt x="7433389" y="179319"/>
                </a:lnTo>
                <a:lnTo>
                  <a:pt x="7450651" y="162909"/>
                </a:lnTo>
                <a:lnTo>
                  <a:pt x="7466976" y="147221"/>
                </a:lnTo>
                <a:lnTo>
                  <a:pt x="7482339" y="132397"/>
                </a:lnTo>
                <a:lnTo>
                  <a:pt x="7496714" y="118579"/>
                </a:lnTo>
                <a:lnTo>
                  <a:pt x="7510074" y="105908"/>
                </a:lnTo>
                <a:lnTo>
                  <a:pt x="7522392" y="94527"/>
                </a:lnTo>
                <a:lnTo>
                  <a:pt x="7533643" y="84577"/>
                </a:lnTo>
                <a:lnTo>
                  <a:pt x="7543800" y="76199"/>
                </a:lnTo>
              </a:path>
            </a:pathLst>
          </a:custGeom>
          <a:ln w="38100">
            <a:solidFill>
              <a:srgbClr val="00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05000" y="4533900"/>
            <a:ext cx="870203" cy="483107"/>
          </a:xfrm>
          <a:custGeom>
            <a:avLst/>
            <a:gdLst/>
            <a:ahLst/>
            <a:cxnLst/>
            <a:rect l="l" t="t" r="r" b="b"/>
            <a:pathLst>
              <a:path w="870203" h="483107">
                <a:moveTo>
                  <a:pt x="0" y="0"/>
                </a:moveTo>
                <a:lnTo>
                  <a:pt x="0" y="483107"/>
                </a:lnTo>
                <a:lnTo>
                  <a:pt x="870203" y="483107"/>
                </a:lnTo>
                <a:lnTo>
                  <a:pt x="870203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145792" y="5017008"/>
            <a:ext cx="118872" cy="1066800"/>
          </a:xfrm>
          <a:custGeom>
            <a:avLst/>
            <a:gdLst/>
            <a:ahLst/>
            <a:cxnLst/>
            <a:rect l="l" t="t" r="r" b="b"/>
            <a:pathLst>
              <a:path w="118872" h="1066800">
                <a:moveTo>
                  <a:pt x="7620" y="954024"/>
                </a:moveTo>
                <a:lnTo>
                  <a:pt x="3048" y="957072"/>
                </a:lnTo>
                <a:lnTo>
                  <a:pt x="0" y="964692"/>
                </a:lnTo>
                <a:lnTo>
                  <a:pt x="3048" y="970788"/>
                </a:lnTo>
                <a:lnTo>
                  <a:pt x="59436" y="1066800"/>
                </a:lnTo>
                <a:lnTo>
                  <a:pt x="114300" y="970788"/>
                </a:lnTo>
                <a:lnTo>
                  <a:pt x="118872" y="964692"/>
                </a:lnTo>
                <a:lnTo>
                  <a:pt x="115824" y="957072"/>
                </a:lnTo>
                <a:lnTo>
                  <a:pt x="109728" y="954024"/>
                </a:lnTo>
                <a:lnTo>
                  <a:pt x="103632" y="949451"/>
                </a:lnTo>
                <a:lnTo>
                  <a:pt x="96012" y="952500"/>
                </a:lnTo>
                <a:lnTo>
                  <a:pt x="92964" y="958596"/>
                </a:lnTo>
                <a:lnTo>
                  <a:pt x="71627" y="995382"/>
                </a:lnTo>
                <a:lnTo>
                  <a:pt x="71628" y="1040892"/>
                </a:lnTo>
                <a:lnTo>
                  <a:pt x="47244" y="1040892"/>
                </a:lnTo>
                <a:lnTo>
                  <a:pt x="47243" y="995382"/>
                </a:lnTo>
                <a:lnTo>
                  <a:pt x="25908" y="958596"/>
                </a:lnTo>
                <a:lnTo>
                  <a:pt x="22860" y="952500"/>
                </a:lnTo>
                <a:lnTo>
                  <a:pt x="13716" y="949451"/>
                </a:lnTo>
                <a:lnTo>
                  <a:pt x="7620" y="954024"/>
                </a:lnTo>
                <a:close/>
              </a:path>
              <a:path w="118872" h="1066800">
                <a:moveTo>
                  <a:pt x="71628" y="1040892"/>
                </a:moveTo>
                <a:lnTo>
                  <a:pt x="70104" y="1034796"/>
                </a:lnTo>
                <a:lnTo>
                  <a:pt x="48768" y="1034796"/>
                </a:lnTo>
                <a:lnTo>
                  <a:pt x="59436" y="1016403"/>
                </a:lnTo>
                <a:lnTo>
                  <a:pt x="70104" y="1034796"/>
                </a:lnTo>
                <a:lnTo>
                  <a:pt x="71628" y="1040892"/>
                </a:lnTo>
                <a:lnTo>
                  <a:pt x="71628" y="0"/>
                </a:lnTo>
                <a:lnTo>
                  <a:pt x="47244" y="0"/>
                </a:lnTo>
                <a:lnTo>
                  <a:pt x="47244" y="1040892"/>
                </a:lnTo>
                <a:lnTo>
                  <a:pt x="71628" y="1040892"/>
                </a:lnTo>
                <a:close/>
              </a:path>
              <a:path w="118872" h="1066800">
                <a:moveTo>
                  <a:pt x="70104" y="1034796"/>
                </a:moveTo>
                <a:lnTo>
                  <a:pt x="59436" y="1016403"/>
                </a:lnTo>
                <a:lnTo>
                  <a:pt x="48768" y="1034796"/>
                </a:lnTo>
                <a:lnTo>
                  <a:pt x="70104" y="10347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18660" y="2916619"/>
            <a:ext cx="2514599" cy="3798124"/>
          </a:xfrm>
          <a:custGeom>
            <a:avLst/>
            <a:gdLst/>
            <a:ahLst/>
            <a:cxnLst/>
            <a:rect l="l" t="t" r="r" b="b"/>
            <a:pathLst>
              <a:path w="2514599" h="3798124">
                <a:moveTo>
                  <a:pt x="0" y="3798124"/>
                </a:moveTo>
                <a:lnTo>
                  <a:pt x="51420" y="3738199"/>
                </a:lnTo>
                <a:lnTo>
                  <a:pt x="102755" y="3678123"/>
                </a:lnTo>
                <a:lnTo>
                  <a:pt x="153919" y="3617771"/>
                </a:lnTo>
                <a:lnTo>
                  <a:pt x="204825" y="3557016"/>
                </a:lnTo>
                <a:lnTo>
                  <a:pt x="255389" y="3495730"/>
                </a:lnTo>
                <a:lnTo>
                  <a:pt x="305523" y="3433786"/>
                </a:lnTo>
                <a:lnTo>
                  <a:pt x="355144" y="3371059"/>
                </a:lnTo>
                <a:lnTo>
                  <a:pt x="404164" y="3307421"/>
                </a:lnTo>
                <a:lnTo>
                  <a:pt x="452499" y="3242745"/>
                </a:lnTo>
                <a:lnTo>
                  <a:pt x="500062" y="3176904"/>
                </a:lnTo>
                <a:lnTo>
                  <a:pt x="546768" y="3109772"/>
                </a:lnTo>
                <a:lnTo>
                  <a:pt x="592531" y="3041221"/>
                </a:lnTo>
                <a:lnTo>
                  <a:pt x="637265" y="2971125"/>
                </a:lnTo>
                <a:lnTo>
                  <a:pt x="680885" y="2899356"/>
                </a:lnTo>
                <a:lnTo>
                  <a:pt x="723304" y="2825789"/>
                </a:lnTo>
                <a:lnTo>
                  <a:pt x="764438" y="2750295"/>
                </a:lnTo>
                <a:lnTo>
                  <a:pt x="804200" y="2672749"/>
                </a:lnTo>
                <a:lnTo>
                  <a:pt x="842505" y="2593023"/>
                </a:lnTo>
                <a:lnTo>
                  <a:pt x="879267" y="2510990"/>
                </a:lnTo>
                <a:lnTo>
                  <a:pt x="914399" y="2426524"/>
                </a:lnTo>
                <a:lnTo>
                  <a:pt x="947749" y="2336869"/>
                </a:lnTo>
                <a:lnTo>
                  <a:pt x="979294" y="2240001"/>
                </a:lnTo>
                <a:lnTo>
                  <a:pt x="1009153" y="2136889"/>
                </a:lnTo>
                <a:lnTo>
                  <a:pt x="1037441" y="2028504"/>
                </a:lnTo>
                <a:lnTo>
                  <a:pt x="1064275" y="1915818"/>
                </a:lnTo>
                <a:lnTo>
                  <a:pt x="1089772" y="1799799"/>
                </a:lnTo>
                <a:lnTo>
                  <a:pt x="1114048" y="1681419"/>
                </a:lnTo>
                <a:lnTo>
                  <a:pt x="1137220" y="1561648"/>
                </a:lnTo>
                <a:lnTo>
                  <a:pt x="1159405" y="1441457"/>
                </a:lnTo>
                <a:lnTo>
                  <a:pt x="1180718" y="1321815"/>
                </a:lnTo>
                <a:lnTo>
                  <a:pt x="1201278" y="1203693"/>
                </a:lnTo>
                <a:lnTo>
                  <a:pt x="1221199" y="1088062"/>
                </a:lnTo>
                <a:lnTo>
                  <a:pt x="1240599" y="975892"/>
                </a:lnTo>
                <a:lnTo>
                  <a:pt x="1259595" y="868154"/>
                </a:lnTo>
                <a:lnTo>
                  <a:pt x="1278302" y="765817"/>
                </a:lnTo>
                <a:lnTo>
                  <a:pt x="1296838" y="669852"/>
                </a:lnTo>
                <a:lnTo>
                  <a:pt x="1315319" y="581230"/>
                </a:lnTo>
                <a:lnTo>
                  <a:pt x="1333862" y="500922"/>
                </a:lnTo>
                <a:lnTo>
                  <a:pt x="1352583" y="429896"/>
                </a:lnTo>
                <a:lnTo>
                  <a:pt x="1371599" y="369124"/>
                </a:lnTo>
                <a:lnTo>
                  <a:pt x="1390293" y="315584"/>
                </a:lnTo>
                <a:lnTo>
                  <a:pt x="1408444" y="265320"/>
                </a:lnTo>
                <a:lnTo>
                  <a:pt x="1426083" y="218593"/>
                </a:lnTo>
                <a:lnTo>
                  <a:pt x="1443240" y="175662"/>
                </a:lnTo>
                <a:lnTo>
                  <a:pt x="1459944" y="136786"/>
                </a:lnTo>
                <a:lnTo>
                  <a:pt x="1476225" y="102225"/>
                </a:lnTo>
                <a:lnTo>
                  <a:pt x="1507638" y="47085"/>
                </a:lnTo>
                <a:lnTo>
                  <a:pt x="1537715" y="12318"/>
                </a:lnTo>
                <a:lnTo>
                  <a:pt x="1566696" y="0"/>
                </a:lnTo>
                <a:lnTo>
                  <a:pt x="1580849" y="2907"/>
                </a:lnTo>
                <a:lnTo>
                  <a:pt x="1622316" y="51011"/>
                </a:lnTo>
                <a:lnTo>
                  <a:pt x="1649431" y="118492"/>
                </a:lnTo>
                <a:lnTo>
                  <a:pt x="1662919" y="163635"/>
                </a:lnTo>
                <a:lnTo>
                  <a:pt x="1676399" y="216724"/>
                </a:lnTo>
                <a:lnTo>
                  <a:pt x="1689024" y="281735"/>
                </a:lnTo>
                <a:lnTo>
                  <a:pt x="1700494" y="361494"/>
                </a:lnTo>
                <a:lnTo>
                  <a:pt x="1710981" y="454541"/>
                </a:lnTo>
                <a:lnTo>
                  <a:pt x="1720656" y="559417"/>
                </a:lnTo>
                <a:lnTo>
                  <a:pt x="1729692" y="674663"/>
                </a:lnTo>
                <a:lnTo>
                  <a:pt x="1738259" y="798818"/>
                </a:lnTo>
                <a:lnTo>
                  <a:pt x="1746528" y="930423"/>
                </a:lnTo>
                <a:lnTo>
                  <a:pt x="1754672" y="1068019"/>
                </a:lnTo>
                <a:lnTo>
                  <a:pt x="1762862" y="1210145"/>
                </a:lnTo>
                <a:lnTo>
                  <a:pt x="1771268" y="1355343"/>
                </a:lnTo>
                <a:lnTo>
                  <a:pt x="1780064" y="1502152"/>
                </a:lnTo>
                <a:lnTo>
                  <a:pt x="1789419" y="1649114"/>
                </a:lnTo>
                <a:lnTo>
                  <a:pt x="1799506" y="1794768"/>
                </a:lnTo>
                <a:lnTo>
                  <a:pt x="1810496" y="1937654"/>
                </a:lnTo>
                <a:lnTo>
                  <a:pt x="1822561" y="2076314"/>
                </a:lnTo>
                <a:lnTo>
                  <a:pt x="1835871" y="2209287"/>
                </a:lnTo>
                <a:lnTo>
                  <a:pt x="1850598" y="2335115"/>
                </a:lnTo>
                <a:lnTo>
                  <a:pt x="1866915" y="2452336"/>
                </a:lnTo>
                <a:lnTo>
                  <a:pt x="1884991" y="2559493"/>
                </a:lnTo>
                <a:lnTo>
                  <a:pt x="1904999" y="2655124"/>
                </a:lnTo>
                <a:lnTo>
                  <a:pt x="1927466" y="2742928"/>
                </a:lnTo>
                <a:lnTo>
                  <a:pt x="1953012" y="2827155"/>
                </a:lnTo>
                <a:lnTo>
                  <a:pt x="1981264" y="2907864"/>
                </a:lnTo>
                <a:lnTo>
                  <a:pt x="2011850" y="2985113"/>
                </a:lnTo>
                <a:lnTo>
                  <a:pt x="2044398" y="3058961"/>
                </a:lnTo>
                <a:lnTo>
                  <a:pt x="2078534" y="3129465"/>
                </a:lnTo>
                <a:lnTo>
                  <a:pt x="2113887" y="3196684"/>
                </a:lnTo>
                <a:lnTo>
                  <a:pt x="2150083" y="3260677"/>
                </a:lnTo>
                <a:lnTo>
                  <a:pt x="2186750" y="3321501"/>
                </a:lnTo>
                <a:lnTo>
                  <a:pt x="2223515" y="3379215"/>
                </a:lnTo>
                <a:lnTo>
                  <a:pt x="2260007" y="3433877"/>
                </a:lnTo>
                <a:lnTo>
                  <a:pt x="2295851" y="3485546"/>
                </a:lnTo>
                <a:lnTo>
                  <a:pt x="2330675" y="3534280"/>
                </a:lnTo>
                <a:lnTo>
                  <a:pt x="2364108" y="3580136"/>
                </a:lnTo>
                <a:lnTo>
                  <a:pt x="2395775" y="3623174"/>
                </a:lnTo>
                <a:lnTo>
                  <a:pt x="2425305" y="3663452"/>
                </a:lnTo>
                <a:lnTo>
                  <a:pt x="2452325" y="3701027"/>
                </a:lnTo>
                <a:lnTo>
                  <a:pt x="2476463" y="3735959"/>
                </a:lnTo>
                <a:lnTo>
                  <a:pt x="2497345" y="3768305"/>
                </a:lnTo>
                <a:lnTo>
                  <a:pt x="2514599" y="3798124"/>
                </a:lnTo>
              </a:path>
            </a:pathLst>
          </a:custGeom>
          <a:ln w="38100">
            <a:solidFill>
              <a:srgbClr val="65FF3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192012" y="2980943"/>
            <a:ext cx="124967" cy="457200"/>
          </a:xfrm>
          <a:custGeom>
            <a:avLst/>
            <a:gdLst/>
            <a:ahLst/>
            <a:cxnLst/>
            <a:rect l="l" t="t" r="r" b="b"/>
            <a:pathLst>
              <a:path w="124967" h="457200">
                <a:moveTo>
                  <a:pt x="33527" y="94487"/>
                </a:moveTo>
                <a:lnTo>
                  <a:pt x="46988" y="75880"/>
                </a:lnTo>
                <a:lnTo>
                  <a:pt x="24383" y="73151"/>
                </a:lnTo>
                <a:lnTo>
                  <a:pt x="33527" y="94487"/>
                </a:lnTo>
                <a:close/>
              </a:path>
              <a:path w="124967" h="457200">
                <a:moveTo>
                  <a:pt x="65531" y="7619"/>
                </a:moveTo>
                <a:lnTo>
                  <a:pt x="0" y="96012"/>
                </a:lnTo>
                <a:lnTo>
                  <a:pt x="28955" y="97535"/>
                </a:lnTo>
                <a:lnTo>
                  <a:pt x="71219" y="78804"/>
                </a:lnTo>
                <a:lnTo>
                  <a:pt x="981456" y="-324612"/>
                </a:lnTo>
                <a:lnTo>
                  <a:pt x="970788" y="-347472"/>
                </a:lnTo>
                <a:lnTo>
                  <a:pt x="61815" y="55384"/>
                </a:lnTo>
                <a:lnTo>
                  <a:pt x="18287" y="74675"/>
                </a:lnTo>
                <a:lnTo>
                  <a:pt x="33527" y="94487"/>
                </a:lnTo>
                <a:lnTo>
                  <a:pt x="24383" y="73151"/>
                </a:lnTo>
                <a:lnTo>
                  <a:pt x="46988" y="75880"/>
                </a:lnTo>
                <a:lnTo>
                  <a:pt x="33527" y="94487"/>
                </a:lnTo>
                <a:lnTo>
                  <a:pt x="18287" y="74675"/>
                </a:lnTo>
                <a:lnTo>
                  <a:pt x="65531" y="7619"/>
                </a:lnTo>
                <a:close/>
              </a:path>
              <a:path w="124967" h="457200">
                <a:moveTo>
                  <a:pt x="28955" y="97535"/>
                </a:moveTo>
                <a:lnTo>
                  <a:pt x="0" y="96012"/>
                </a:lnTo>
                <a:lnTo>
                  <a:pt x="109727" y="108203"/>
                </a:lnTo>
                <a:lnTo>
                  <a:pt x="117347" y="109727"/>
                </a:lnTo>
                <a:lnTo>
                  <a:pt x="123443" y="105156"/>
                </a:lnTo>
                <a:lnTo>
                  <a:pt x="123443" y="97535"/>
                </a:lnTo>
                <a:lnTo>
                  <a:pt x="124967" y="89915"/>
                </a:lnTo>
                <a:lnTo>
                  <a:pt x="120395" y="83819"/>
                </a:lnTo>
                <a:lnTo>
                  <a:pt x="112775" y="83819"/>
                </a:lnTo>
                <a:lnTo>
                  <a:pt x="71219" y="78804"/>
                </a:lnTo>
                <a:lnTo>
                  <a:pt x="28955" y="97535"/>
                </a:lnTo>
                <a:close/>
              </a:path>
              <a:path w="124967" h="457200">
                <a:moveTo>
                  <a:pt x="18287" y="74675"/>
                </a:moveTo>
                <a:lnTo>
                  <a:pt x="61815" y="55384"/>
                </a:lnTo>
                <a:lnTo>
                  <a:pt x="85343" y="22859"/>
                </a:lnTo>
                <a:lnTo>
                  <a:pt x="89915" y="16763"/>
                </a:lnTo>
                <a:lnTo>
                  <a:pt x="88391" y="9143"/>
                </a:lnTo>
                <a:lnTo>
                  <a:pt x="82295" y="4571"/>
                </a:lnTo>
                <a:lnTo>
                  <a:pt x="77724" y="0"/>
                </a:lnTo>
                <a:lnTo>
                  <a:pt x="68579" y="1524"/>
                </a:lnTo>
                <a:lnTo>
                  <a:pt x="65531" y="7619"/>
                </a:lnTo>
                <a:lnTo>
                  <a:pt x="18287" y="74675"/>
                </a:lnTo>
                <a:close/>
              </a:path>
            </a:pathLst>
          </a:custGeom>
          <a:solidFill>
            <a:srgbClr val="65FF3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124200" y="3482978"/>
            <a:ext cx="5029200" cy="3134229"/>
          </a:xfrm>
          <a:custGeom>
            <a:avLst/>
            <a:gdLst/>
            <a:ahLst/>
            <a:cxnLst/>
            <a:rect l="l" t="t" r="r" b="b"/>
            <a:pathLst>
              <a:path w="5029200" h="3134229">
                <a:moveTo>
                  <a:pt x="0" y="3134229"/>
                </a:moveTo>
                <a:lnTo>
                  <a:pt x="49585" y="3125537"/>
                </a:lnTo>
                <a:lnTo>
                  <a:pt x="99093" y="3116765"/>
                </a:lnTo>
                <a:lnTo>
                  <a:pt x="148468" y="3107814"/>
                </a:lnTo>
                <a:lnTo>
                  <a:pt x="197656" y="3098580"/>
                </a:lnTo>
                <a:lnTo>
                  <a:pt x="246602" y="3088961"/>
                </a:lnTo>
                <a:lnTo>
                  <a:pt x="295250" y="3078857"/>
                </a:lnTo>
                <a:lnTo>
                  <a:pt x="343546" y="3068166"/>
                </a:lnTo>
                <a:lnTo>
                  <a:pt x="391436" y="3056785"/>
                </a:lnTo>
                <a:lnTo>
                  <a:pt x="438863" y="3044614"/>
                </a:lnTo>
                <a:lnTo>
                  <a:pt x="485774" y="3031549"/>
                </a:lnTo>
                <a:lnTo>
                  <a:pt x="532114" y="3017491"/>
                </a:lnTo>
                <a:lnTo>
                  <a:pt x="577827" y="3002336"/>
                </a:lnTo>
                <a:lnTo>
                  <a:pt x="622859" y="2985983"/>
                </a:lnTo>
                <a:lnTo>
                  <a:pt x="667155" y="2968331"/>
                </a:lnTo>
                <a:lnTo>
                  <a:pt x="710660" y="2949277"/>
                </a:lnTo>
                <a:lnTo>
                  <a:pt x="753319" y="2928721"/>
                </a:lnTo>
                <a:lnTo>
                  <a:pt x="795077" y="2906559"/>
                </a:lnTo>
                <a:lnTo>
                  <a:pt x="835880" y="2882691"/>
                </a:lnTo>
                <a:lnTo>
                  <a:pt x="875672" y="2857015"/>
                </a:lnTo>
                <a:lnTo>
                  <a:pt x="914400" y="2829429"/>
                </a:lnTo>
                <a:lnTo>
                  <a:pt x="951731" y="2800006"/>
                </a:lnTo>
                <a:lnTo>
                  <a:pt x="987471" y="2768926"/>
                </a:lnTo>
                <a:lnTo>
                  <a:pt x="1021763" y="2736246"/>
                </a:lnTo>
                <a:lnTo>
                  <a:pt x="1054754" y="2702023"/>
                </a:lnTo>
                <a:lnTo>
                  <a:pt x="1086588" y="2666313"/>
                </a:lnTo>
                <a:lnTo>
                  <a:pt x="1117410" y="2629175"/>
                </a:lnTo>
                <a:lnTo>
                  <a:pt x="1147366" y="2590666"/>
                </a:lnTo>
                <a:lnTo>
                  <a:pt x="1176601" y="2550842"/>
                </a:lnTo>
                <a:lnTo>
                  <a:pt x="1205259" y="2509760"/>
                </a:lnTo>
                <a:lnTo>
                  <a:pt x="1233487" y="2467479"/>
                </a:lnTo>
                <a:lnTo>
                  <a:pt x="1261429" y="2424054"/>
                </a:lnTo>
                <a:lnTo>
                  <a:pt x="1289230" y="2379544"/>
                </a:lnTo>
                <a:lnTo>
                  <a:pt x="1317036" y="2334005"/>
                </a:lnTo>
                <a:lnTo>
                  <a:pt x="1344992" y="2287495"/>
                </a:lnTo>
                <a:lnTo>
                  <a:pt x="1373243" y="2240070"/>
                </a:lnTo>
                <a:lnTo>
                  <a:pt x="1401933" y="2191787"/>
                </a:lnTo>
                <a:lnTo>
                  <a:pt x="1431209" y="2142705"/>
                </a:lnTo>
                <a:lnTo>
                  <a:pt x="1461215" y="2092880"/>
                </a:lnTo>
                <a:lnTo>
                  <a:pt x="1492097" y="2042369"/>
                </a:lnTo>
                <a:lnTo>
                  <a:pt x="1523999" y="1991229"/>
                </a:lnTo>
                <a:lnTo>
                  <a:pt x="1556726" y="1938315"/>
                </a:lnTo>
                <a:lnTo>
                  <a:pt x="1589946" y="1882655"/>
                </a:lnTo>
                <a:lnTo>
                  <a:pt x="1623605" y="1824564"/>
                </a:lnTo>
                <a:lnTo>
                  <a:pt x="1657648" y="1764360"/>
                </a:lnTo>
                <a:lnTo>
                  <a:pt x="1692020" y="1702360"/>
                </a:lnTo>
                <a:lnTo>
                  <a:pt x="1726667" y="1638879"/>
                </a:lnTo>
                <a:lnTo>
                  <a:pt x="1761533" y="1574234"/>
                </a:lnTo>
                <a:lnTo>
                  <a:pt x="1796564" y="1508743"/>
                </a:lnTo>
                <a:lnTo>
                  <a:pt x="1831704" y="1442721"/>
                </a:lnTo>
                <a:lnTo>
                  <a:pt x="1866899" y="1376485"/>
                </a:lnTo>
                <a:lnTo>
                  <a:pt x="1902095" y="1310353"/>
                </a:lnTo>
                <a:lnTo>
                  <a:pt x="1937235" y="1244640"/>
                </a:lnTo>
                <a:lnTo>
                  <a:pt x="1972266" y="1179663"/>
                </a:lnTo>
                <a:lnTo>
                  <a:pt x="2007132" y="1115738"/>
                </a:lnTo>
                <a:lnTo>
                  <a:pt x="2041778" y="1053183"/>
                </a:lnTo>
                <a:lnTo>
                  <a:pt x="2076151" y="992314"/>
                </a:lnTo>
                <a:lnTo>
                  <a:pt x="2110194" y="933447"/>
                </a:lnTo>
                <a:lnTo>
                  <a:pt x="2143853" y="876900"/>
                </a:lnTo>
                <a:lnTo>
                  <a:pt x="2177073" y="822988"/>
                </a:lnTo>
                <a:lnTo>
                  <a:pt x="2209799" y="772029"/>
                </a:lnTo>
                <a:lnTo>
                  <a:pt x="2242158" y="722180"/>
                </a:lnTo>
                <a:lnTo>
                  <a:pt x="2274312" y="672018"/>
                </a:lnTo>
                <a:lnTo>
                  <a:pt x="2306262" y="621801"/>
                </a:lnTo>
                <a:lnTo>
                  <a:pt x="2338011" y="571788"/>
                </a:lnTo>
                <a:lnTo>
                  <a:pt x="2369558" y="522236"/>
                </a:lnTo>
                <a:lnTo>
                  <a:pt x="2400905" y="473404"/>
                </a:lnTo>
                <a:lnTo>
                  <a:pt x="2432053" y="425551"/>
                </a:lnTo>
                <a:lnTo>
                  <a:pt x="2463003" y="378934"/>
                </a:lnTo>
                <a:lnTo>
                  <a:pt x="2493757" y="333813"/>
                </a:lnTo>
                <a:lnTo>
                  <a:pt x="2524315" y="290445"/>
                </a:lnTo>
                <a:lnTo>
                  <a:pt x="2554679" y="249089"/>
                </a:lnTo>
                <a:lnTo>
                  <a:pt x="2584850" y="210002"/>
                </a:lnTo>
                <a:lnTo>
                  <a:pt x="2614829" y="173444"/>
                </a:lnTo>
                <a:lnTo>
                  <a:pt x="2644617" y="139673"/>
                </a:lnTo>
                <a:lnTo>
                  <a:pt x="2674215" y="108946"/>
                </a:lnTo>
                <a:lnTo>
                  <a:pt x="2703624" y="81523"/>
                </a:lnTo>
                <a:lnTo>
                  <a:pt x="2761882" y="37619"/>
                </a:lnTo>
                <a:lnTo>
                  <a:pt x="2819399" y="10029"/>
                </a:lnTo>
                <a:lnTo>
                  <a:pt x="2876841" y="0"/>
                </a:lnTo>
                <a:lnTo>
                  <a:pt x="2905695" y="1434"/>
                </a:lnTo>
                <a:lnTo>
                  <a:pt x="2963394" y="15768"/>
                </a:lnTo>
                <a:lnTo>
                  <a:pt x="3020703" y="43474"/>
                </a:lnTo>
                <a:lnTo>
                  <a:pt x="3077176" y="82259"/>
                </a:lnTo>
                <a:lnTo>
                  <a:pt x="3132365" y="129827"/>
                </a:lnTo>
                <a:lnTo>
                  <a:pt x="3185820" y="183882"/>
                </a:lnTo>
                <a:lnTo>
                  <a:pt x="3211758" y="212625"/>
                </a:lnTo>
                <a:lnTo>
                  <a:pt x="3237095" y="242129"/>
                </a:lnTo>
                <a:lnTo>
                  <a:pt x="3261774" y="272108"/>
                </a:lnTo>
                <a:lnTo>
                  <a:pt x="3285740" y="302274"/>
                </a:lnTo>
                <a:lnTo>
                  <a:pt x="3331309" y="362022"/>
                </a:lnTo>
                <a:lnTo>
                  <a:pt x="3373176" y="420258"/>
                </a:lnTo>
                <a:lnTo>
                  <a:pt x="3410343" y="482468"/>
                </a:lnTo>
                <a:lnTo>
                  <a:pt x="3443501" y="549311"/>
                </a:lnTo>
                <a:lnTo>
                  <a:pt x="3458865" y="584329"/>
                </a:lnTo>
                <a:lnTo>
                  <a:pt x="3473573" y="620336"/>
                </a:lnTo>
                <a:lnTo>
                  <a:pt x="3487741" y="657278"/>
                </a:lnTo>
                <a:lnTo>
                  <a:pt x="3501483" y="695097"/>
                </a:lnTo>
                <a:lnTo>
                  <a:pt x="3514915" y="733738"/>
                </a:lnTo>
                <a:lnTo>
                  <a:pt x="3528153" y="773145"/>
                </a:lnTo>
                <a:lnTo>
                  <a:pt x="3541312" y="813262"/>
                </a:lnTo>
                <a:lnTo>
                  <a:pt x="3554508" y="854033"/>
                </a:lnTo>
                <a:lnTo>
                  <a:pt x="3567856" y="895401"/>
                </a:lnTo>
                <a:lnTo>
                  <a:pt x="3581471" y="937312"/>
                </a:lnTo>
                <a:lnTo>
                  <a:pt x="3595469" y="979707"/>
                </a:lnTo>
                <a:lnTo>
                  <a:pt x="3609966" y="1022533"/>
                </a:lnTo>
                <a:lnTo>
                  <a:pt x="3625076" y="1065733"/>
                </a:lnTo>
                <a:lnTo>
                  <a:pt x="3640915" y="1109250"/>
                </a:lnTo>
                <a:lnTo>
                  <a:pt x="3657600" y="1153029"/>
                </a:lnTo>
                <a:lnTo>
                  <a:pt x="3674934" y="1197803"/>
                </a:lnTo>
                <a:lnTo>
                  <a:pt x="3692627" y="1244627"/>
                </a:lnTo>
                <a:lnTo>
                  <a:pt x="3710650" y="1293244"/>
                </a:lnTo>
                <a:lnTo>
                  <a:pt x="3728971" y="1343395"/>
                </a:lnTo>
                <a:lnTo>
                  <a:pt x="3747563" y="1394821"/>
                </a:lnTo>
                <a:lnTo>
                  <a:pt x="3766395" y="1447265"/>
                </a:lnTo>
                <a:lnTo>
                  <a:pt x="3785437" y="1500467"/>
                </a:lnTo>
                <a:lnTo>
                  <a:pt x="3804659" y="1554170"/>
                </a:lnTo>
                <a:lnTo>
                  <a:pt x="3824033" y="1608116"/>
                </a:lnTo>
                <a:lnTo>
                  <a:pt x="3843527" y="1662045"/>
                </a:lnTo>
                <a:lnTo>
                  <a:pt x="3863114" y="1715700"/>
                </a:lnTo>
                <a:lnTo>
                  <a:pt x="3882761" y="1768822"/>
                </a:lnTo>
                <a:lnTo>
                  <a:pt x="3902441" y="1821154"/>
                </a:lnTo>
                <a:lnTo>
                  <a:pt x="3922123" y="1872436"/>
                </a:lnTo>
                <a:lnTo>
                  <a:pt x="3941778" y="1922411"/>
                </a:lnTo>
                <a:lnTo>
                  <a:pt x="3961375" y="1970820"/>
                </a:lnTo>
                <a:lnTo>
                  <a:pt x="3980886" y="2017404"/>
                </a:lnTo>
                <a:lnTo>
                  <a:pt x="4000280" y="2061906"/>
                </a:lnTo>
                <a:lnTo>
                  <a:pt x="4019528" y="2104067"/>
                </a:lnTo>
                <a:lnTo>
                  <a:pt x="4038600" y="2143629"/>
                </a:lnTo>
                <a:lnTo>
                  <a:pt x="4057313" y="2180560"/>
                </a:lnTo>
                <a:lnTo>
                  <a:pt x="4075561" y="2215554"/>
                </a:lnTo>
                <a:lnTo>
                  <a:pt x="4110996" y="2280301"/>
                </a:lnTo>
                <a:lnTo>
                  <a:pt x="4145571" y="2339013"/>
                </a:lnTo>
                <a:lnTo>
                  <a:pt x="4179954" y="2392833"/>
                </a:lnTo>
                <a:lnTo>
                  <a:pt x="4214812" y="2442904"/>
                </a:lnTo>
                <a:lnTo>
                  <a:pt x="4250813" y="2490369"/>
                </a:lnTo>
                <a:lnTo>
                  <a:pt x="4288625" y="2536371"/>
                </a:lnTo>
                <a:lnTo>
                  <a:pt x="4328915" y="2582053"/>
                </a:lnTo>
                <a:lnTo>
                  <a:pt x="4372351" y="2628558"/>
                </a:lnTo>
                <a:lnTo>
                  <a:pt x="4419600" y="2677029"/>
                </a:lnTo>
                <a:lnTo>
                  <a:pt x="4473907" y="2727769"/>
                </a:lnTo>
                <a:lnTo>
                  <a:pt x="4504287" y="2753945"/>
                </a:lnTo>
                <a:lnTo>
                  <a:pt x="4536399" y="2780466"/>
                </a:lnTo>
                <a:lnTo>
                  <a:pt x="4569928" y="2807188"/>
                </a:lnTo>
                <a:lnTo>
                  <a:pt x="4604560" y="2833967"/>
                </a:lnTo>
                <a:lnTo>
                  <a:pt x="4639980" y="2860660"/>
                </a:lnTo>
                <a:lnTo>
                  <a:pt x="4675875" y="2887121"/>
                </a:lnTo>
                <a:lnTo>
                  <a:pt x="4711930" y="2913208"/>
                </a:lnTo>
                <a:lnTo>
                  <a:pt x="4747831" y="2938776"/>
                </a:lnTo>
                <a:lnTo>
                  <a:pt x="4783263" y="2963681"/>
                </a:lnTo>
                <a:lnTo>
                  <a:pt x="4817912" y="2987779"/>
                </a:lnTo>
                <a:lnTo>
                  <a:pt x="4851464" y="3010926"/>
                </a:lnTo>
                <a:lnTo>
                  <a:pt x="4883604" y="3032977"/>
                </a:lnTo>
                <a:lnTo>
                  <a:pt x="4914018" y="3053790"/>
                </a:lnTo>
                <a:lnTo>
                  <a:pt x="4942392" y="3073220"/>
                </a:lnTo>
                <a:lnTo>
                  <a:pt x="4968412" y="3091123"/>
                </a:lnTo>
                <a:lnTo>
                  <a:pt x="4991762" y="3107355"/>
                </a:lnTo>
                <a:lnTo>
                  <a:pt x="5012130" y="3121771"/>
                </a:lnTo>
                <a:lnTo>
                  <a:pt x="5029200" y="3134229"/>
                </a:lnTo>
              </a:path>
            </a:pathLst>
          </a:custGeom>
          <a:ln w="38100">
            <a:solidFill>
              <a:srgbClr val="323298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626096" y="3636263"/>
            <a:ext cx="870203" cy="483108"/>
          </a:xfrm>
          <a:custGeom>
            <a:avLst/>
            <a:gdLst/>
            <a:ahLst/>
            <a:cxnLst/>
            <a:rect l="l" t="t" r="r" b="b"/>
            <a:pathLst>
              <a:path w="870203" h="483108">
                <a:moveTo>
                  <a:pt x="0" y="0"/>
                </a:moveTo>
                <a:lnTo>
                  <a:pt x="0" y="483108"/>
                </a:lnTo>
                <a:lnTo>
                  <a:pt x="870203" y="483108"/>
                </a:lnTo>
                <a:lnTo>
                  <a:pt x="870203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32329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556248" y="3851147"/>
            <a:ext cx="1063752" cy="156971"/>
          </a:xfrm>
          <a:custGeom>
            <a:avLst/>
            <a:gdLst/>
            <a:ahLst/>
            <a:cxnLst/>
            <a:rect l="l" t="t" r="r" b="b"/>
            <a:pathLst>
              <a:path w="1063752" h="156971">
                <a:moveTo>
                  <a:pt x="72069" y="87238"/>
                </a:moveTo>
                <a:lnTo>
                  <a:pt x="50945" y="102070"/>
                </a:lnTo>
                <a:lnTo>
                  <a:pt x="74148" y="113225"/>
                </a:lnTo>
                <a:lnTo>
                  <a:pt x="1063752" y="25907"/>
                </a:lnTo>
                <a:lnTo>
                  <a:pt x="1062227" y="0"/>
                </a:lnTo>
                <a:lnTo>
                  <a:pt x="72069" y="87238"/>
                </a:lnTo>
                <a:close/>
              </a:path>
              <a:path w="1063752" h="156971">
                <a:moveTo>
                  <a:pt x="100583" y="153924"/>
                </a:moveTo>
                <a:lnTo>
                  <a:pt x="27431" y="117347"/>
                </a:lnTo>
                <a:lnTo>
                  <a:pt x="33527" y="114300"/>
                </a:lnTo>
                <a:lnTo>
                  <a:pt x="32003" y="92963"/>
                </a:lnTo>
                <a:lnTo>
                  <a:pt x="24383" y="91439"/>
                </a:lnTo>
                <a:lnTo>
                  <a:pt x="108203" y="45719"/>
                </a:lnTo>
                <a:lnTo>
                  <a:pt x="103631" y="39624"/>
                </a:lnTo>
                <a:lnTo>
                  <a:pt x="96011" y="39624"/>
                </a:lnTo>
                <a:lnTo>
                  <a:pt x="89915" y="42671"/>
                </a:lnTo>
                <a:lnTo>
                  <a:pt x="0" y="106679"/>
                </a:lnTo>
                <a:lnTo>
                  <a:pt x="100583" y="153924"/>
                </a:lnTo>
                <a:close/>
              </a:path>
              <a:path w="1063752" h="156971">
                <a:moveTo>
                  <a:pt x="120396" y="140207"/>
                </a:moveTo>
                <a:lnTo>
                  <a:pt x="117348" y="134112"/>
                </a:lnTo>
                <a:lnTo>
                  <a:pt x="111251" y="131063"/>
                </a:lnTo>
                <a:lnTo>
                  <a:pt x="74148" y="113225"/>
                </a:lnTo>
                <a:lnTo>
                  <a:pt x="50945" y="102070"/>
                </a:lnTo>
                <a:lnTo>
                  <a:pt x="72069" y="87238"/>
                </a:lnTo>
                <a:lnTo>
                  <a:pt x="105155" y="64007"/>
                </a:lnTo>
                <a:lnTo>
                  <a:pt x="111251" y="59436"/>
                </a:lnTo>
                <a:lnTo>
                  <a:pt x="112775" y="51815"/>
                </a:lnTo>
                <a:lnTo>
                  <a:pt x="108203" y="45719"/>
                </a:lnTo>
                <a:lnTo>
                  <a:pt x="24383" y="91439"/>
                </a:lnTo>
                <a:lnTo>
                  <a:pt x="32003" y="92963"/>
                </a:lnTo>
                <a:lnTo>
                  <a:pt x="33527" y="114300"/>
                </a:lnTo>
                <a:lnTo>
                  <a:pt x="27431" y="117347"/>
                </a:lnTo>
                <a:lnTo>
                  <a:pt x="100583" y="153924"/>
                </a:lnTo>
                <a:lnTo>
                  <a:pt x="106679" y="156971"/>
                </a:lnTo>
                <a:lnTo>
                  <a:pt x="114300" y="153924"/>
                </a:lnTo>
                <a:lnTo>
                  <a:pt x="117348" y="147827"/>
                </a:lnTo>
                <a:lnTo>
                  <a:pt x="120396" y="140207"/>
                </a:lnTo>
                <a:close/>
              </a:path>
            </a:pathLst>
          </a:custGeom>
          <a:solidFill>
            <a:srgbClr val="3232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676400" y="4023056"/>
            <a:ext cx="7696200" cy="2442296"/>
          </a:xfrm>
          <a:custGeom>
            <a:avLst/>
            <a:gdLst/>
            <a:ahLst/>
            <a:cxnLst/>
            <a:rect l="l" t="t" r="r" b="b"/>
            <a:pathLst>
              <a:path w="7696200" h="2442296">
                <a:moveTo>
                  <a:pt x="0" y="2441751"/>
                </a:moveTo>
                <a:lnTo>
                  <a:pt x="19896" y="2430330"/>
                </a:lnTo>
                <a:lnTo>
                  <a:pt x="39800" y="2418967"/>
                </a:lnTo>
                <a:lnTo>
                  <a:pt x="59695" y="2407718"/>
                </a:lnTo>
                <a:lnTo>
                  <a:pt x="79564" y="2396640"/>
                </a:lnTo>
                <a:lnTo>
                  <a:pt x="99393" y="2385791"/>
                </a:lnTo>
                <a:lnTo>
                  <a:pt x="119164" y="2375228"/>
                </a:lnTo>
                <a:lnTo>
                  <a:pt x="138862" y="2365008"/>
                </a:lnTo>
                <a:lnTo>
                  <a:pt x="158471" y="2355188"/>
                </a:lnTo>
                <a:lnTo>
                  <a:pt x="177975" y="2345825"/>
                </a:lnTo>
                <a:lnTo>
                  <a:pt x="197357" y="2336976"/>
                </a:lnTo>
                <a:lnTo>
                  <a:pt x="216603" y="2328699"/>
                </a:lnTo>
                <a:lnTo>
                  <a:pt x="235695" y="2321050"/>
                </a:lnTo>
                <a:lnTo>
                  <a:pt x="254618" y="2314087"/>
                </a:lnTo>
                <a:lnTo>
                  <a:pt x="273356" y="2307867"/>
                </a:lnTo>
                <a:lnTo>
                  <a:pt x="291893" y="2302448"/>
                </a:lnTo>
                <a:lnTo>
                  <a:pt x="310213" y="2297885"/>
                </a:lnTo>
                <a:lnTo>
                  <a:pt x="328299" y="2294237"/>
                </a:lnTo>
                <a:lnTo>
                  <a:pt x="346136" y="2291561"/>
                </a:lnTo>
                <a:lnTo>
                  <a:pt x="363709" y="2289913"/>
                </a:lnTo>
                <a:lnTo>
                  <a:pt x="381000" y="2289351"/>
                </a:lnTo>
                <a:lnTo>
                  <a:pt x="397684" y="2290543"/>
                </a:lnTo>
                <a:lnTo>
                  <a:pt x="428633" y="2299309"/>
                </a:lnTo>
                <a:lnTo>
                  <a:pt x="457128" y="2314878"/>
                </a:lnTo>
                <a:lnTo>
                  <a:pt x="484091" y="2335202"/>
                </a:lnTo>
                <a:lnTo>
                  <a:pt x="510446" y="2358233"/>
                </a:lnTo>
                <a:lnTo>
                  <a:pt x="523684" y="2370123"/>
                </a:lnTo>
                <a:lnTo>
                  <a:pt x="537116" y="2381922"/>
                </a:lnTo>
                <a:lnTo>
                  <a:pt x="565026" y="2404221"/>
                </a:lnTo>
                <a:lnTo>
                  <a:pt x="595098" y="2423082"/>
                </a:lnTo>
                <a:lnTo>
                  <a:pt x="628256" y="2436456"/>
                </a:lnTo>
                <a:lnTo>
                  <a:pt x="665423" y="2442296"/>
                </a:lnTo>
                <a:lnTo>
                  <a:pt x="685800" y="2441751"/>
                </a:lnTo>
                <a:lnTo>
                  <a:pt x="729991" y="2435432"/>
                </a:lnTo>
                <a:lnTo>
                  <a:pt x="777995" y="2424853"/>
                </a:lnTo>
                <a:lnTo>
                  <a:pt x="829145" y="2410231"/>
                </a:lnTo>
                <a:lnTo>
                  <a:pt x="882773" y="2391788"/>
                </a:lnTo>
                <a:lnTo>
                  <a:pt x="938212" y="2369742"/>
                </a:lnTo>
                <a:lnTo>
                  <a:pt x="994794" y="2344312"/>
                </a:lnTo>
                <a:lnTo>
                  <a:pt x="1051851" y="2315719"/>
                </a:lnTo>
                <a:lnTo>
                  <a:pt x="1108716" y="2284181"/>
                </a:lnTo>
                <a:lnTo>
                  <a:pt x="1164721" y="2249919"/>
                </a:lnTo>
                <a:lnTo>
                  <a:pt x="1219200" y="2213151"/>
                </a:lnTo>
                <a:lnTo>
                  <a:pt x="1271291" y="2173280"/>
                </a:lnTo>
                <a:lnTo>
                  <a:pt x="1321198" y="2130465"/>
                </a:lnTo>
                <a:lnTo>
                  <a:pt x="1369842" y="2084687"/>
                </a:lnTo>
                <a:lnTo>
                  <a:pt x="1393980" y="2060681"/>
                </a:lnTo>
                <a:lnTo>
                  <a:pt x="1418149" y="2035928"/>
                </a:lnTo>
                <a:lnTo>
                  <a:pt x="1442463" y="2010425"/>
                </a:lnTo>
                <a:lnTo>
                  <a:pt x="1467040" y="1984170"/>
                </a:lnTo>
                <a:lnTo>
                  <a:pt x="1491994" y="1957160"/>
                </a:lnTo>
                <a:lnTo>
                  <a:pt x="1517440" y="1929394"/>
                </a:lnTo>
                <a:lnTo>
                  <a:pt x="1543495" y="1900869"/>
                </a:lnTo>
                <a:lnTo>
                  <a:pt x="1570273" y="1871583"/>
                </a:lnTo>
                <a:lnTo>
                  <a:pt x="1597890" y="1841533"/>
                </a:lnTo>
                <a:lnTo>
                  <a:pt x="1626461" y="1810717"/>
                </a:lnTo>
                <a:lnTo>
                  <a:pt x="1656102" y="1779133"/>
                </a:lnTo>
                <a:lnTo>
                  <a:pt x="1686929" y="1746779"/>
                </a:lnTo>
                <a:lnTo>
                  <a:pt x="1719056" y="1713653"/>
                </a:lnTo>
                <a:lnTo>
                  <a:pt x="1752599" y="1679751"/>
                </a:lnTo>
                <a:lnTo>
                  <a:pt x="1787723" y="1644258"/>
                </a:lnTo>
                <a:lnTo>
                  <a:pt x="1824418" y="1606533"/>
                </a:lnTo>
                <a:lnTo>
                  <a:pt x="1862542" y="1566836"/>
                </a:lnTo>
                <a:lnTo>
                  <a:pt x="1901952" y="1525424"/>
                </a:lnTo>
                <a:lnTo>
                  <a:pt x="1942504" y="1482559"/>
                </a:lnTo>
                <a:lnTo>
                  <a:pt x="1984057" y="1438500"/>
                </a:lnTo>
                <a:lnTo>
                  <a:pt x="2026467" y="1393506"/>
                </a:lnTo>
                <a:lnTo>
                  <a:pt x="2069591" y="1347836"/>
                </a:lnTo>
                <a:lnTo>
                  <a:pt x="2113287" y="1301750"/>
                </a:lnTo>
                <a:lnTo>
                  <a:pt x="2157412" y="1255507"/>
                </a:lnTo>
                <a:lnTo>
                  <a:pt x="2201822" y="1209368"/>
                </a:lnTo>
                <a:lnTo>
                  <a:pt x="2246375" y="1163590"/>
                </a:lnTo>
                <a:lnTo>
                  <a:pt x="2290929" y="1118435"/>
                </a:lnTo>
                <a:lnTo>
                  <a:pt x="2335339" y="1074160"/>
                </a:lnTo>
                <a:lnTo>
                  <a:pt x="2379464" y="1031027"/>
                </a:lnTo>
                <a:lnTo>
                  <a:pt x="2423160" y="989293"/>
                </a:lnTo>
                <a:lnTo>
                  <a:pt x="2466284" y="949220"/>
                </a:lnTo>
                <a:lnTo>
                  <a:pt x="2508694" y="911065"/>
                </a:lnTo>
                <a:lnTo>
                  <a:pt x="2550247" y="875089"/>
                </a:lnTo>
                <a:lnTo>
                  <a:pt x="2590799" y="841551"/>
                </a:lnTo>
                <a:lnTo>
                  <a:pt x="2630441" y="809928"/>
                </a:lnTo>
                <a:lnTo>
                  <a:pt x="2669414" y="779907"/>
                </a:lnTo>
                <a:lnTo>
                  <a:pt x="2707800" y="751373"/>
                </a:lnTo>
                <a:lnTo>
                  <a:pt x="2745687" y="724215"/>
                </a:lnTo>
                <a:lnTo>
                  <a:pt x="2783157" y="698319"/>
                </a:lnTo>
                <a:lnTo>
                  <a:pt x="2820296" y="673571"/>
                </a:lnTo>
                <a:lnTo>
                  <a:pt x="2857187" y="649859"/>
                </a:lnTo>
                <a:lnTo>
                  <a:pt x="2893917" y="627069"/>
                </a:lnTo>
                <a:lnTo>
                  <a:pt x="2930569" y="605089"/>
                </a:lnTo>
                <a:lnTo>
                  <a:pt x="2967227" y="583804"/>
                </a:lnTo>
                <a:lnTo>
                  <a:pt x="3003978" y="563103"/>
                </a:lnTo>
                <a:lnTo>
                  <a:pt x="3040904" y="542871"/>
                </a:lnTo>
                <a:lnTo>
                  <a:pt x="3078090" y="522996"/>
                </a:lnTo>
                <a:lnTo>
                  <a:pt x="3115622" y="503365"/>
                </a:lnTo>
                <a:lnTo>
                  <a:pt x="3153584" y="483863"/>
                </a:lnTo>
                <a:lnTo>
                  <a:pt x="3192060" y="464379"/>
                </a:lnTo>
                <a:lnTo>
                  <a:pt x="3231135" y="444799"/>
                </a:lnTo>
                <a:lnTo>
                  <a:pt x="3270894" y="425010"/>
                </a:lnTo>
                <a:lnTo>
                  <a:pt x="3311420" y="404898"/>
                </a:lnTo>
                <a:lnTo>
                  <a:pt x="3352800" y="384351"/>
                </a:lnTo>
                <a:lnTo>
                  <a:pt x="3395284" y="362782"/>
                </a:lnTo>
                <a:lnTo>
                  <a:pt x="3438973" y="340271"/>
                </a:lnTo>
                <a:lnTo>
                  <a:pt x="3483722" y="317019"/>
                </a:lnTo>
                <a:lnTo>
                  <a:pt x="3529388" y="293228"/>
                </a:lnTo>
                <a:lnTo>
                  <a:pt x="3575827" y="269098"/>
                </a:lnTo>
                <a:lnTo>
                  <a:pt x="3622895" y="244832"/>
                </a:lnTo>
                <a:lnTo>
                  <a:pt x="3670447" y="220629"/>
                </a:lnTo>
                <a:lnTo>
                  <a:pt x="3718340" y="196692"/>
                </a:lnTo>
                <a:lnTo>
                  <a:pt x="3766429" y="173220"/>
                </a:lnTo>
                <a:lnTo>
                  <a:pt x="3814571" y="150417"/>
                </a:lnTo>
                <a:lnTo>
                  <a:pt x="3862622" y="128482"/>
                </a:lnTo>
                <a:lnTo>
                  <a:pt x="3910437" y="107617"/>
                </a:lnTo>
                <a:lnTo>
                  <a:pt x="3957873" y="88023"/>
                </a:lnTo>
                <a:lnTo>
                  <a:pt x="4004785" y="69901"/>
                </a:lnTo>
                <a:lnTo>
                  <a:pt x="4051030" y="53452"/>
                </a:lnTo>
                <a:lnTo>
                  <a:pt x="4096463" y="38878"/>
                </a:lnTo>
                <a:lnTo>
                  <a:pt x="4140940" y="26380"/>
                </a:lnTo>
                <a:lnTo>
                  <a:pt x="4184318" y="16158"/>
                </a:lnTo>
                <a:lnTo>
                  <a:pt x="4226453" y="8415"/>
                </a:lnTo>
                <a:lnTo>
                  <a:pt x="4267200" y="3351"/>
                </a:lnTo>
                <a:lnTo>
                  <a:pt x="4306560" y="589"/>
                </a:lnTo>
                <a:lnTo>
                  <a:pt x="4344709" y="0"/>
                </a:lnTo>
                <a:lnTo>
                  <a:pt x="4381757" y="1470"/>
                </a:lnTo>
                <a:lnTo>
                  <a:pt x="4453008" y="10137"/>
                </a:lnTo>
                <a:lnTo>
                  <a:pt x="4521219" y="25686"/>
                </a:lnTo>
                <a:lnTo>
                  <a:pt x="4587295" y="47209"/>
                </a:lnTo>
                <a:lnTo>
                  <a:pt x="4652141" y="73804"/>
                </a:lnTo>
                <a:lnTo>
                  <a:pt x="4716662" y="104563"/>
                </a:lnTo>
                <a:lnTo>
                  <a:pt x="4781764" y="138582"/>
                </a:lnTo>
                <a:lnTo>
                  <a:pt x="4848352" y="174956"/>
                </a:lnTo>
                <a:lnTo>
                  <a:pt x="4882486" y="193743"/>
                </a:lnTo>
                <a:lnTo>
                  <a:pt x="4917330" y="212779"/>
                </a:lnTo>
                <a:lnTo>
                  <a:pt x="4953000" y="231951"/>
                </a:lnTo>
                <a:lnTo>
                  <a:pt x="4989221" y="251487"/>
                </a:lnTo>
                <a:lnTo>
                  <a:pt x="5025647" y="272110"/>
                </a:lnTo>
                <a:lnTo>
                  <a:pt x="5062277" y="293764"/>
                </a:lnTo>
                <a:lnTo>
                  <a:pt x="5099108" y="316393"/>
                </a:lnTo>
                <a:lnTo>
                  <a:pt x="5136141" y="339940"/>
                </a:lnTo>
                <a:lnTo>
                  <a:pt x="5173374" y="364351"/>
                </a:lnTo>
                <a:lnTo>
                  <a:pt x="5210806" y="389569"/>
                </a:lnTo>
                <a:lnTo>
                  <a:pt x="5248436" y="415538"/>
                </a:lnTo>
                <a:lnTo>
                  <a:pt x="5286262" y="442202"/>
                </a:lnTo>
                <a:lnTo>
                  <a:pt x="5324284" y="469504"/>
                </a:lnTo>
                <a:lnTo>
                  <a:pt x="5362500" y="497390"/>
                </a:lnTo>
                <a:lnTo>
                  <a:pt x="5400909" y="525802"/>
                </a:lnTo>
                <a:lnTo>
                  <a:pt x="5439510" y="554686"/>
                </a:lnTo>
                <a:lnTo>
                  <a:pt x="5478302" y="583984"/>
                </a:lnTo>
                <a:lnTo>
                  <a:pt x="5517284" y="613641"/>
                </a:lnTo>
                <a:lnTo>
                  <a:pt x="5556455" y="643601"/>
                </a:lnTo>
                <a:lnTo>
                  <a:pt x="5595813" y="673808"/>
                </a:lnTo>
                <a:lnTo>
                  <a:pt x="5635357" y="704206"/>
                </a:lnTo>
                <a:lnTo>
                  <a:pt x="5675086" y="734739"/>
                </a:lnTo>
                <a:lnTo>
                  <a:pt x="5715000" y="765351"/>
                </a:lnTo>
                <a:lnTo>
                  <a:pt x="5755552" y="796676"/>
                </a:lnTo>
                <a:lnTo>
                  <a:pt x="5797105" y="829693"/>
                </a:lnTo>
                <a:lnTo>
                  <a:pt x="5839515" y="864169"/>
                </a:lnTo>
                <a:lnTo>
                  <a:pt x="5882640" y="899877"/>
                </a:lnTo>
                <a:lnTo>
                  <a:pt x="5926335" y="936586"/>
                </a:lnTo>
                <a:lnTo>
                  <a:pt x="5970460" y="974067"/>
                </a:lnTo>
                <a:lnTo>
                  <a:pt x="6014870" y="1012090"/>
                </a:lnTo>
                <a:lnTo>
                  <a:pt x="6059424" y="1050424"/>
                </a:lnTo>
                <a:lnTo>
                  <a:pt x="6103977" y="1088841"/>
                </a:lnTo>
                <a:lnTo>
                  <a:pt x="6148387" y="1127110"/>
                </a:lnTo>
                <a:lnTo>
                  <a:pt x="6192512" y="1165002"/>
                </a:lnTo>
                <a:lnTo>
                  <a:pt x="6236208" y="1202288"/>
                </a:lnTo>
                <a:lnTo>
                  <a:pt x="6279332" y="1238736"/>
                </a:lnTo>
                <a:lnTo>
                  <a:pt x="6321742" y="1274118"/>
                </a:lnTo>
                <a:lnTo>
                  <a:pt x="6363295" y="1308204"/>
                </a:lnTo>
                <a:lnTo>
                  <a:pt x="6403848" y="1340764"/>
                </a:lnTo>
                <a:lnTo>
                  <a:pt x="6443257" y="1371569"/>
                </a:lnTo>
                <a:lnTo>
                  <a:pt x="6481381" y="1400388"/>
                </a:lnTo>
                <a:lnTo>
                  <a:pt x="6518076" y="1426992"/>
                </a:lnTo>
                <a:lnTo>
                  <a:pt x="6553200" y="1451151"/>
                </a:lnTo>
                <a:lnTo>
                  <a:pt x="6586841" y="1472896"/>
                </a:lnTo>
                <a:lnTo>
                  <a:pt x="6619241" y="1492527"/>
                </a:lnTo>
                <a:lnTo>
                  <a:pt x="6650484" y="1510215"/>
                </a:lnTo>
                <a:lnTo>
                  <a:pt x="6680655" y="1526132"/>
                </a:lnTo>
                <a:lnTo>
                  <a:pt x="6709838" y="1540448"/>
                </a:lnTo>
                <a:lnTo>
                  <a:pt x="6738119" y="1553335"/>
                </a:lnTo>
                <a:lnTo>
                  <a:pt x="6765581" y="1564965"/>
                </a:lnTo>
                <a:lnTo>
                  <a:pt x="6792309" y="1575509"/>
                </a:lnTo>
                <a:lnTo>
                  <a:pt x="6818388" y="1585139"/>
                </a:lnTo>
                <a:lnTo>
                  <a:pt x="6843902" y="1594026"/>
                </a:lnTo>
                <a:lnTo>
                  <a:pt x="6868937" y="1602341"/>
                </a:lnTo>
                <a:lnTo>
                  <a:pt x="6893576" y="1610256"/>
                </a:lnTo>
                <a:lnTo>
                  <a:pt x="6917904" y="1617943"/>
                </a:lnTo>
                <a:lnTo>
                  <a:pt x="6942005" y="1625573"/>
                </a:lnTo>
                <a:lnTo>
                  <a:pt x="6965965" y="1633316"/>
                </a:lnTo>
                <a:lnTo>
                  <a:pt x="6989868" y="1641346"/>
                </a:lnTo>
                <a:lnTo>
                  <a:pt x="7013798" y="1649833"/>
                </a:lnTo>
                <a:lnTo>
                  <a:pt x="7037841" y="1658948"/>
                </a:lnTo>
                <a:lnTo>
                  <a:pt x="7062079" y="1668864"/>
                </a:lnTo>
                <a:lnTo>
                  <a:pt x="7086600" y="1679751"/>
                </a:lnTo>
                <a:lnTo>
                  <a:pt x="7111468" y="1691355"/>
                </a:lnTo>
                <a:lnTo>
                  <a:pt x="7136640" y="1703269"/>
                </a:lnTo>
                <a:lnTo>
                  <a:pt x="7162029" y="1715440"/>
                </a:lnTo>
                <a:lnTo>
                  <a:pt x="7187549" y="1727812"/>
                </a:lnTo>
                <a:lnTo>
                  <a:pt x="7213115" y="1740330"/>
                </a:lnTo>
                <a:lnTo>
                  <a:pt x="7238641" y="1752939"/>
                </a:lnTo>
                <a:lnTo>
                  <a:pt x="7264042" y="1765586"/>
                </a:lnTo>
                <a:lnTo>
                  <a:pt x="7289231" y="1778213"/>
                </a:lnTo>
                <a:lnTo>
                  <a:pt x="7314122" y="1790768"/>
                </a:lnTo>
                <a:lnTo>
                  <a:pt x="7338631" y="1803195"/>
                </a:lnTo>
                <a:lnTo>
                  <a:pt x="7362671" y="1815439"/>
                </a:lnTo>
                <a:lnTo>
                  <a:pt x="7386157" y="1827445"/>
                </a:lnTo>
                <a:lnTo>
                  <a:pt x="7409003" y="1839158"/>
                </a:lnTo>
                <a:lnTo>
                  <a:pt x="7431123" y="1850524"/>
                </a:lnTo>
                <a:lnTo>
                  <a:pt x="7452431" y="1861488"/>
                </a:lnTo>
                <a:lnTo>
                  <a:pt x="7472842" y="1871994"/>
                </a:lnTo>
                <a:lnTo>
                  <a:pt x="7492270" y="1881989"/>
                </a:lnTo>
                <a:lnTo>
                  <a:pt x="7510630" y="1891416"/>
                </a:lnTo>
                <a:lnTo>
                  <a:pt x="7527835" y="1900222"/>
                </a:lnTo>
                <a:lnTo>
                  <a:pt x="7543800" y="1908351"/>
                </a:lnTo>
                <a:lnTo>
                  <a:pt x="7565369" y="1918978"/>
                </a:lnTo>
                <a:lnTo>
                  <a:pt x="7584545" y="1928433"/>
                </a:lnTo>
                <a:lnTo>
                  <a:pt x="7601523" y="1936816"/>
                </a:lnTo>
                <a:lnTo>
                  <a:pt x="7616501" y="1944223"/>
                </a:lnTo>
                <a:lnTo>
                  <a:pt x="7629677" y="1950755"/>
                </a:lnTo>
                <a:lnTo>
                  <a:pt x="7641246" y="1956509"/>
                </a:lnTo>
                <a:lnTo>
                  <a:pt x="7651405" y="1961583"/>
                </a:lnTo>
                <a:lnTo>
                  <a:pt x="7660352" y="1966077"/>
                </a:lnTo>
                <a:lnTo>
                  <a:pt x="7668283" y="1970088"/>
                </a:lnTo>
                <a:lnTo>
                  <a:pt x="7675395" y="1973715"/>
                </a:lnTo>
                <a:lnTo>
                  <a:pt x="7681886" y="1977056"/>
                </a:lnTo>
                <a:lnTo>
                  <a:pt x="7687952" y="1980211"/>
                </a:lnTo>
                <a:lnTo>
                  <a:pt x="7693789" y="1983277"/>
                </a:lnTo>
                <a:lnTo>
                  <a:pt x="7696200" y="1984551"/>
                </a:lnTo>
              </a:path>
            </a:pathLst>
          </a:custGeom>
          <a:ln w="38100">
            <a:solidFill>
              <a:srgbClr val="FF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651504" y="3467100"/>
            <a:ext cx="870203" cy="483107"/>
          </a:xfrm>
          <a:custGeom>
            <a:avLst/>
            <a:gdLst/>
            <a:ahLst/>
            <a:cxnLst/>
            <a:rect l="l" t="t" r="r" b="b"/>
            <a:pathLst>
              <a:path w="870203" h="483107">
                <a:moveTo>
                  <a:pt x="0" y="0"/>
                </a:moveTo>
                <a:lnTo>
                  <a:pt x="0" y="483107"/>
                </a:lnTo>
                <a:lnTo>
                  <a:pt x="870203" y="483107"/>
                </a:lnTo>
                <a:lnTo>
                  <a:pt x="870203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027931" y="4899660"/>
            <a:ext cx="117348" cy="1066800"/>
          </a:xfrm>
          <a:custGeom>
            <a:avLst/>
            <a:gdLst/>
            <a:ahLst/>
            <a:cxnLst/>
            <a:rect l="l" t="t" r="r" b="b"/>
            <a:pathLst>
              <a:path w="117348" h="1066800">
                <a:moveTo>
                  <a:pt x="68580" y="85343"/>
                </a:moveTo>
                <a:lnTo>
                  <a:pt x="57912" y="66950"/>
                </a:lnTo>
                <a:lnTo>
                  <a:pt x="47244" y="85343"/>
                </a:lnTo>
                <a:lnTo>
                  <a:pt x="68580" y="85343"/>
                </a:lnTo>
                <a:close/>
              </a:path>
              <a:path w="117348" h="1066800">
                <a:moveTo>
                  <a:pt x="3048" y="21335"/>
                </a:moveTo>
                <a:lnTo>
                  <a:pt x="57912" y="117347"/>
                </a:lnTo>
                <a:lnTo>
                  <a:pt x="71628" y="91439"/>
                </a:lnTo>
                <a:lnTo>
                  <a:pt x="71628" y="-949452"/>
                </a:lnTo>
                <a:lnTo>
                  <a:pt x="45720" y="-949452"/>
                </a:lnTo>
                <a:lnTo>
                  <a:pt x="45720" y="91439"/>
                </a:lnTo>
                <a:lnTo>
                  <a:pt x="68580" y="85343"/>
                </a:lnTo>
                <a:lnTo>
                  <a:pt x="47244" y="85343"/>
                </a:lnTo>
                <a:lnTo>
                  <a:pt x="57912" y="66950"/>
                </a:lnTo>
                <a:lnTo>
                  <a:pt x="68580" y="85343"/>
                </a:lnTo>
                <a:lnTo>
                  <a:pt x="45720" y="91439"/>
                </a:lnTo>
                <a:lnTo>
                  <a:pt x="3048" y="21335"/>
                </a:lnTo>
                <a:close/>
              </a:path>
              <a:path w="117348" h="1066800">
                <a:moveTo>
                  <a:pt x="115824" y="7619"/>
                </a:moveTo>
                <a:lnTo>
                  <a:pt x="109728" y="4571"/>
                </a:lnTo>
                <a:lnTo>
                  <a:pt x="103632" y="0"/>
                </a:lnTo>
                <a:lnTo>
                  <a:pt x="96012" y="3047"/>
                </a:lnTo>
                <a:lnTo>
                  <a:pt x="91440" y="9143"/>
                </a:lnTo>
                <a:lnTo>
                  <a:pt x="71627" y="43302"/>
                </a:lnTo>
                <a:lnTo>
                  <a:pt x="71628" y="91439"/>
                </a:lnTo>
                <a:lnTo>
                  <a:pt x="57912" y="117347"/>
                </a:lnTo>
                <a:lnTo>
                  <a:pt x="114300" y="21335"/>
                </a:lnTo>
                <a:lnTo>
                  <a:pt x="117348" y="15239"/>
                </a:lnTo>
                <a:lnTo>
                  <a:pt x="115824" y="7619"/>
                </a:lnTo>
                <a:close/>
              </a:path>
              <a:path w="117348" h="1066800">
                <a:moveTo>
                  <a:pt x="7620" y="4571"/>
                </a:moveTo>
                <a:lnTo>
                  <a:pt x="1524" y="7619"/>
                </a:lnTo>
                <a:lnTo>
                  <a:pt x="0" y="15239"/>
                </a:lnTo>
                <a:lnTo>
                  <a:pt x="3048" y="21335"/>
                </a:lnTo>
                <a:lnTo>
                  <a:pt x="45720" y="91439"/>
                </a:lnTo>
                <a:lnTo>
                  <a:pt x="45719" y="45930"/>
                </a:lnTo>
                <a:lnTo>
                  <a:pt x="24384" y="9143"/>
                </a:lnTo>
                <a:lnTo>
                  <a:pt x="21336" y="3047"/>
                </a:lnTo>
                <a:lnTo>
                  <a:pt x="13716" y="0"/>
                </a:lnTo>
                <a:lnTo>
                  <a:pt x="7620" y="457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688350" y="1581098"/>
            <a:ext cx="141736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70044" y="158109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49031" y="1581098"/>
            <a:ext cx="299642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w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11127" y="1581098"/>
            <a:ext cx="175629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(1996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57745" y="6411664"/>
            <a:ext cx="274421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P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44898" y="7002211"/>
            <a:ext cx="374648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-4" dirty="0" smtClean="0">
                <a:latin typeface="Arial"/>
                <a:cs typeface="Arial"/>
              </a:rPr>
              <a:t>E</a:t>
            </a:r>
            <a:r>
              <a:rPr sz="2000" spc="4" dirty="0" smtClean="0">
                <a:latin typeface="Arial"/>
                <a:cs typeface="Arial"/>
              </a:rPr>
              <a:t>sc</a:t>
            </a:r>
            <a:r>
              <a:rPr sz="2000" spc="0" dirty="0" smtClean="0">
                <a:latin typeface="Arial"/>
                <a:cs typeface="Arial"/>
              </a:rPr>
              <a:t>ala </a:t>
            </a:r>
            <a:r>
              <a:rPr sz="2000" spc="-9" dirty="0" smtClean="0">
                <a:latin typeface="Arial"/>
                <a:cs typeface="Arial"/>
              </a:rPr>
              <a:t>d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4" dirty="0" smtClean="0">
                <a:latin typeface="Arial"/>
                <a:cs typeface="Arial"/>
              </a:rPr>
              <a:t>“</a:t>
            </a:r>
            <a:r>
              <a:rPr sz="2000" spc="-9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od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s 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s </a:t>
            </a:r>
            <a:r>
              <a:rPr sz="2000" spc="-4" dirty="0" smtClean="0">
                <a:latin typeface="Arial"/>
                <a:cs typeface="Arial"/>
              </a:rPr>
              <a:t>P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-9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blem</a:t>
            </a:r>
            <a:r>
              <a:rPr sz="2000" spc="-9" dirty="0" smtClean="0">
                <a:latin typeface="Arial"/>
                <a:cs typeface="Arial"/>
              </a:rPr>
              <a:t>a</a:t>
            </a:r>
            <a:r>
              <a:rPr sz="2000" spc="-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”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 rot="16200000">
            <a:off x="-794860" y="4583556"/>
            <a:ext cx="4313978" cy="2374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70"/>
              </a:lnSpc>
              <a:spcBef>
                <a:spcPts val="93"/>
              </a:spcBef>
            </a:pPr>
            <a:r>
              <a:rPr sz="1800" spc="-4" dirty="0" smtClean="0">
                <a:latin typeface="Arial"/>
                <a:cs typeface="Arial"/>
              </a:rPr>
              <a:t>De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m</a:t>
            </a:r>
            <a:r>
              <a:rPr sz="1800" spc="4" dirty="0" smtClean="0">
                <a:latin typeface="Arial"/>
                <a:cs typeface="Arial"/>
              </a:rPr>
              <a:t>p</a:t>
            </a:r>
            <a:r>
              <a:rPr sz="1800" spc="-4" dirty="0" smtClean="0">
                <a:latin typeface="Arial"/>
                <a:cs typeface="Arial"/>
              </a:rPr>
              <a:t>en</a:t>
            </a:r>
            <a:r>
              <a:rPr sz="1800" spc="4" dirty="0" smtClean="0">
                <a:latin typeface="Arial"/>
                <a:cs typeface="Arial"/>
              </a:rPr>
              <a:t>h</a:t>
            </a:r>
            <a:r>
              <a:rPr sz="1800" spc="0" dirty="0" smtClean="0">
                <a:latin typeface="Arial"/>
                <a:cs typeface="Arial"/>
              </a:rPr>
              <a:t>o 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</a:t>
            </a:r>
            <a:r>
              <a:rPr sz="1800" spc="-4" dirty="0" smtClean="0">
                <a:latin typeface="Arial"/>
                <a:cs typeface="Arial"/>
              </a:rPr>
              <a:t>é</a:t>
            </a: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-4" dirty="0" smtClean="0">
                <a:latin typeface="Arial"/>
                <a:cs typeface="Arial"/>
              </a:rPr>
              <a:t>odo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4" dirty="0" smtClean="0">
                <a:latin typeface="Arial"/>
                <a:cs typeface="Arial"/>
              </a:rPr>
              <a:t>o</a:t>
            </a:r>
            <a:r>
              <a:rPr sz="1800" spc="-4" dirty="0" smtClean="0">
                <a:latin typeface="Arial"/>
                <a:cs typeface="Arial"/>
              </a:rPr>
              <a:t>b</a:t>
            </a:r>
            <a:r>
              <a:rPr sz="1800" spc="0" dirty="0" smtClean="0">
                <a:latin typeface="Arial"/>
                <a:cs typeface="Arial"/>
              </a:rPr>
              <a:t>re 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Pr</a:t>
            </a:r>
            <a:r>
              <a:rPr sz="1800" spc="-4" dirty="0" smtClean="0">
                <a:latin typeface="Arial"/>
                <a:cs typeface="Arial"/>
              </a:rPr>
              <a:t>ob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70304" y="6736080"/>
            <a:ext cx="4267200" cy="1097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3"/>
              </a:spcBef>
            </a:pPr>
            <a:endParaRPr sz="850"/>
          </a:p>
        </p:txBody>
      </p:sp>
      <p:sp>
        <p:nvSpPr>
          <p:cNvPr id="22" name="object 22"/>
          <p:cNvSpPr txBox="1"/>
          <p:nvPr/>
        </p:nvSpPr>
        <p:spPr>
          <a:xfrm>
            <a:off x="5937504" y="6736080"/>
            <a:ext cx="3505199" cy="1097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3"/>
              </a:spcBef>
            </a:pPr>
            <a:endParaRPr sz="850"/>
          </a:p>
        </p:txBody>
      </p:sp>
      <p:sp>
        <p:nvSpPr>
          <p:cNvPr id="21" name="object 21"/>
          <p:cNvSpPr txBox="1"/>
          <p:nvPr/>
        </p:nvSpPr>
        <p:spPr>
          <a:xfrm>
            <a:off x="1670304" y="6845808"/>
            <a:ext cx="4267200" cy="105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00"/>
              </a:lnSpc>
              <a:spcBef>
                <a:spcPts val="27"/>
              </a:spcBef>
            </a:pPr>
            <a:endParaRPr sz="800"/>
          </a:p>
        </p:txBody>
      </p:sp>
      <p:sp>
        <p:nvSpPr>
          <p:cNvPr id="20" name="object 20"/>
          <p:cNvSpPr txBox="1"/>
          <p:nvPr/>
        </p:nvSpPr>
        <p:spPr>
          <a:xfrm>
            <a:off x="5937504" y="6845808"/>
            <a:ext cx="3505199" cy="105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00"/>
              </a:lnSpc>
              <a:spcBef>
                <a:spcPts val="27"/>
              </a:spcBef>
            </a:pPr>
            <a:endParaRPr sz="800"/>
          </a:p>
        </p:txBody>
      </p:sp>
      <p:sp>
        <p:nvSpPr>
          <p:cNvPr id="19" name="object 19"/>
          <p:cNvSpPr txBox="1"/>
          <p:nvPr/>
        </p:nvSpPr>
        <p:spPr>
          <a:xfrm>
            <a:off x="1961932" y="4522302"/>
            <a:ext cx="870203" cy="483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2"/>
              </a:spcBef>
            </a:pPr>
            <a:endParaRPr sz="500" dirty="0"/>
          </a:p>
          <a:p>
            <a:pPr marL="105155">
              <a:lnSpc>
                <a:spcPct val="95825"/>
              </a:lnSpc>
            </a:pP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A 1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626096" y="3636263"/>
            <a:ext cx="870203" cy="483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4"/>
              </a:spcBef>
            </a:pPr>
            <a:endParaRPr sz="500" dirty="0"/>
          </a:p>
          <a:p>
            <a:pPr marL="105152">
              <a:lnSpc>
                <a:spcPct val="95825"/>
              </a:lnSpc>
            </a:pPr>
            <a:r>
              <a:rPr sz="2400" spc="-4" dirty="0" smtClean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323299"/>
                </a:solidFill>
                <a:latin typeface="Arial"/>
                <a:cs typeface="Arial"/>
              </a:rPr>
              <a:t>A 3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51504" y="3467100"/>
            <a:ext cx="870203" cy="483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2"/>
              </a:spcBef>
            </a:pPr>
            <a:endParaRPr sz="500" dirty="0"/>
          </a:p>
          <a:p>
            <a:pPr marL="105154">
              <a:lnSpc>
                <a:spcPct val="95825"/>
              </a:lnSpc>
            </a:pPr>
            <a:r>
              <a:rPr sz="2400" spc="-4" dirty="0" smtClean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A 2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165848" y="2394204"/>
            <a:ext cx="870203" cy="481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2"/>
              </a:spcBef>
            </a:pPr>
            <a:endParaRPr sz="500" dirty="0"/>
          </a:p>
          <a:p>
            <a:pPr marL="105153">
              <a:lnSpc>
                <a:spcPct val="95825"/>
              </a:lnSpc>
            </a:pPr>
            <a:r>
              <a:rPr sz="2400" spc="-4" dirty="0" smtClean="0">
                <a:solidFill>
                  <a:srgbClr val="65FF32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65FF32"/>
                </a:solidFill>
                <a:latin typeface="Arial"/>
                <a:cs typeface="Arial"/>
              </a:rPr>
              <a:t>A 4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88083" y="1581098"/>
            <a:ext cx="7085981" cy="31067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4700"/>
              </a:lnSpc>
              <a:spcBef>
                <a:spcPts val="235"/>
              </a:spcBef>
            </a:pPr>
            <a:r>
              <a:rPr lang="pt-BR"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Hoje veremos...</a:t>
            </a:r>
            <a:endParaRPr sz="4400" dirty="0">
              <a:latin typeface="Times New Roman"/>
              <a:cs typeface="Times New Roman"/>
            </a:endParaRPr>
          </a:p>
          <a:p>
            <a:pPr marL="43179" marR="61036">
              <a:lnSpc>
                <a:spcPct val="95825"/>
              </a:lnSpc>
              <a:spcBef>
                <a:spcPts val="2653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x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lo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  <a:p>
            <a:pPr marL="500379" marR="61036">
              <a:lnSpc>
                <a:spcPct val="95825"/>
              </a:lnSpc>
              <a:spcBef>
                <a:spcPts val="80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ob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1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8</a:t>
            </a:r>
            <a:r>
              <a:rPr lang="pt-BR" sz="2800" spc="300" dirty="0">
                <a:latin typeface="Times New Roman"/>
                <a:cs typeface="Times New Roman"/>
              </a:rPr>
              <a:t> 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nh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43179" marR="61036">
              <a:lnSpc>
                <a:spcPct val="95825"/>
              </a:lnSpc>
              <a:spcBef>
                <a:spcPts val="930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om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rt</a:t>
            </a:r>
            <a:r>
              <a:rPr sz="3200" spc="0" dirty="0" err="1" smtClean="0">
                <a:latin typeface="Times New Roman"/>
                <a:cs typeface="Times New Roman"/>
              </a:rPr>
              <a:t>am</a:t>
            </a:r>
            <a:r>
              <a:rPr sz="3200" spc="4" dirty="0" err="1" smtClean="0">
                <a:latin typeface="Times New Roman"/>
                <a:cs typeface="Times New Roman"/>
              </a:rPr>
              <a:t>en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os</a:t>
            </a:r>
            <a:r>
              <a:rPr sz="3200" spc="18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lang="pt-BR" sz="3200" spc="0" dirty="0" smtClean="0">
                <a:latin typeface="Times New Roman"/>
                <a:cs typeface="Times New Roman"/>
              </a:rPr>
              <a:t>í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os</a:t>
            </a:r>
            <a:r>
              <a:rPr sz="3200" spc="20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65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AE</a:t>
            </a:r>
            <a:endParaRPr sz="3200" dirty="0">
              <a:latin typeface="Times New Roman"/>
              <a:cs typeface="Times New Roman"/>
            </a:endParaRPr>
          </a:p>
          <a:p>
            <a:pPr marL="43179">
              <a:lnSpc>
                <a:spcPts val="3635"/>
              </a:lnSpc>
              <a:spcBef>
                <a:spcPts val="1098"/>
              </a:spcBef>
            </a:pPr>
            <a:r>
              <a:rPr sz="2850" spc="0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C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-169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n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503" baseline="-1811" dirty="0" smtClean="0">
                <a:latin typeface="Times New Roman"/>
                <a:cs typeface="Times New Roman"/>
              </a:rPr>
              <a:t> </a:t>
            </a:r>
            <a:r>
              <a:rPr sz="4800" spc="10" baseline="-1811" dirty="0" smtClean="0">
                <a:latin typeface="Times New Roman"/>
                <a:cs typeface="Times New Roman"/>
              </a:rPr>
              <a:t>c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5" baseline="-1811" dirty="0" smtClean="0">
                <a:latin typeface="Times New Roman"/>
                <a:cs typeface="Times New Roman"/>
              </a:rPr>
              <a:t>n</a:t>
            </a:r>
            <a:r>
              <a:rPr sz="4800" spc="-5" baseline="-1811" dirty="0" smtClean="0">
                <a:latin typeface="Times New Roman"/>
                <a:cs typeface="Times New Roman"/>
              </a:rPr>
              <a:t>t</a:t>
            </a:r>
            <a:r>
              <a:rPr sz="4800" spc="5" baseline="-1811" dirty="0" smtClean="0">
                <a:latin typeface="Times New Roman"/>
                <a:cs typeface="Times New Roman"/>
              </a:rPr>
              <a:t>e</a:t>
            </a:r>
            <a:r>
              <a:rPr sz="4800" spc="-5" baseline="-1811" dirty="0" smtClean="0">
                <a:latin typeface="Times New Roman"/>
                <a:cs typeface="Times New Roman"/>
              </a:rPr>
              <a:t>xt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229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610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O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0" baseline="-1811" dirty="0" smtClean="0">
                <a:latin typeface="Times New Roman"/>
                <a:cs typeface="Times New Roman"/>
              </a:rPr>
              <a:t>im</a:t>
            </a:r>
            <a:r>
              <a:rPr sz="4800" spc="14" baseline="-1811" dirty="0" smtClean="0">
                <a:latin typeface="Times New Roman"/>
                <a:cs typeface="Times New Roman"/>
              </a:rPr>
              <a:t>i</a:t>
            </a:r>
            <a:r>
              <a:rPr sz="4800" spc="4" baseline="-1811" dirty="0" smtClean="0">
                <a:latin typeface="Times New Roman"/>
                <a:cs typeface="Times New Roman"/>
              </a:rPr>
              <a:t>z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-4" baseline="-1811" dirty="0" smtClean="0">
                <a:latin typeface="Times New Roman"/>
                <a:cs typeface="Times New Roman"/>
              </a:rPr>
              <a:t>ç</a:t>
            </a:r>
            <a:r>
              <a:rPr sz="4800" spc="0" baseline="-1811" dirty="0" smtClean="0">
                <a:latin typeface="Times New Roman"/>
                <a:cs typeface="Times New Roman"/>
              </a:rPr>
              <a:t>ão</a:t>
            </a:r>
            <a:r>
              <a:rPr sz="4800" spc="200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G</a:t>
            </a:r>
            <a:r>
              <a:rPr sz="4800" spc="0" baseline="-1811" dirty="0" smtClean="0">
                <a:latin typeface="Times New Roman"/>
                <a:cs typeface="Times New Roman"/>
              </a:rPr>
              <a:t>lo</a:t>
            </a:r>
            <a:r>
              <a:rPr sz="4800" spc="4" baseline="-1811" dirty="0" smtClean="0">
                <a:latin typeface="Times New Roman"/>
                <a:cs typeface="Times New Roman"/>
              </a:rPr>
              <a:t>b</a:t>
            </a:r>
            <a:r>
              <a:rPr sz="4800" spc="0" baseline="-1811" dirty="0" smtClean="0">
                <a:latin typeface="Times New Roman"/>
                <a:cs typeface="Times New Roman"/>
              </a:rPr>
              <a:t>al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083" y="1581098"/>
            <a:ext cx="75859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11534" y="1581098"/>
            <a:ext cx="40369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79476" y="1581098"/>
            <a:ext cx="40287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49202" y="1581098"/>
            <a:ext cx="281207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27127" y="1581098"/>
            <a:ext cx="164245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2500877"/>
            <a:ext cx="226067" cy="4663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2850" spc="0" baseline="-1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4769" y="2527962"/>
            <a:ext cx="8650231" cy="4392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lang="pt-BR" sz="3200" spc="4" dirty="0" smtClean="0">
                <a:latin typeface="Times New Roman"/>
                <a:cs typeface="Times New Roman"/>
              </a:rPr>
              <a:t>O</a:t>
            </a:r>
            <a:r>
              <a:rPr lang="pt-BR" sz="3200" spc="-4" dirty="0" smtClean="0">
                <a:latin typeface="Times New Roman"/>
                <a:cs typeface="Times New Roman"/>
              </a:rPr>
              <a:t>t</a:t>
            </a:r>
            <a:r>
              <a:rPr lang="pt-BR" sz="3200" dirty="0" smtClean="0">
                <a:latin typeface="Times New Roman"/>
                <a:cs typeface="Times New Roman"/>
              </a:rPr>
              <a:t>imi</a:t>
            </a:r>
            <a:r>
              <a:rPr lang="pt-BR" sz="3200" spc="4" dirty="0" smtClean="0">
                <a:latin typeface="Times New Roman"/>
                <a:cs typeface="Times New Roman"/>
              </a:rPr>
              <a:t>z</a:t>
            </a:r>
            <a:r>
              <a:rPr lang="pt-BR" sz="3200" dirty="0" smtClean="0">
                <a:latin typeface="Times New Roman"/>
                <a:cs typeface="Times New Roman"/>
              </a:rPr>
              <a:t>a</a:t>
            </a:r>
            <a:r>
              <a:rPr lang="pt-BR" sz="3200" spc="-4" dirty="0" smtClean="0">
                <a:latin typeface="Times New Roman"/>
                <a:cs typeface="Times New Roman"/>
              </a:rPr>
              <a:t>ç</a:t>
            </a:r>
            <a:r>
              <a:rPr lang="pt-BR" sz="3200" dirty="0" smtClean="0">
                <a:latin typeface="Times New Roman"/>
                <a:cs typeface="Times New Roman"/>
              </a:rPr>
              <a:t>ão</a:t>
            </a:r>
            <a:r>
              <a:rPr lang="pt-BR" sz="3200" spc="-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lo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al: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B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9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0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pe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or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ol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33" y="2953159"/>
            <a:ext cx="4951095" cy="4554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85"/>
              </a:lnSpc>
              <a:spcBef>
                <a:spcPts val="179"/>
              </a:spcBef>
            </a:pPr>
            <a:r>
              <a:rPr sz="3350" spc="0" dirty="0" smtClean="0">
                <a:latin typeface="Times New Roman"/>
                <a:cs typeface="Times New Roman"/>
              </a:rPr>
              <a:t>X</a:t>
            </a:r>
            <a:r>
              <a:rPr sz="3350" spc="360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202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69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n</a:t>
            </a:r>
            <a:r>
              <a:rPr sz="3200" spc="-5" dirty="0" smtClean="0">
                <a:latin typeface="Times New Roman"/>
                <a:cs typeface="Times New Roman"/>
              </a:rPr>
              <a:t>j</a:t>
            </a:r>
            <a:r>
              <a:rPr sz="3200" spc="5" dirty="0" smtClean="0">
                <a:latin typeface="Times New Roman"/>
                <a:cs typeface="Times New Roman"/>
              </a:rPr>
              <a:t>un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4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9" dirty="0" smtClean="0">
                <a:latin typeface="Times New Roman"/>
                <a:cs typeface="Times New Roman"/>
              </a:rPr>
              <a:t>ix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87" dirty="0" smtClean="0">
                <a:latin typeface="Times New Roman"/>
                <a:cs typeface="Times New Roman"/>
              </a:rPr>
              <a:t> </a:t>
            </a:r>
            <a:r>
              <a:rPr sz="3350" spc="0" dirty="0" smtClean="0">
                <a:latin typeface="Times New Roman"/>
                <a:cs typeface="Times New Roman"/>
              </a:rPr>
              <a:t>S</a:t>
            </a:r>
            <a:endParaRPr sz="335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3507263"/>
            <a:ext cx="8803526" cy="35308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-4" dirty="0" err="1" smtClean="0">
                <a:latin typeface="Times New Roman"/>
                <a:cs typeface="Times New Roman"/>
              </a:rPr>
              <a:t>g</a:t>
            </a:r>
            <a:r>
              <a:rPr sz="3200" spc="4" dirty="0" err="1" smtClean="0">
                <a:latin typeface="Times New Roman"/>
                <a:cs typeface="Times New Roman"/>
              </a:rPr>
              <a:t>en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D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mi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lang="pt-BR" sz="3200" dirty="0">
                <a:latin typeface="Times New Roman"/>
                <a:cs typeface="Times New Roman"/>
              </a:rPr>
              <a:t>í</a:t>
            </a:r>
            <a:r>
              <a:rPr sz="3200" spc="-4" dirty="0" err="1" smtClean="0">
                <a:latin typeface="Times New Roman"/>
                <a:cs typeface="Times New Roman"/>
              </a:rPr>
              <a:t>st</a:t>
            </a:r>
            <a:r>
              <a:rPr sz="3200" spc="14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0" dirty="0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  <a:p>
            <a:pPr marL="756418" indent="-286518">
              <a:lnSpc>
                <a:spcPts val="3020"/>
              </a:lnSpc>
              <a:spcBef>
                <a:spcPts val="650"/>
              </a:spcBef>
              <a:tabLst>
                <a:tab pos="749300" algn="l"/>
              </a:tabLst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	</a:t>
            </a:r>
            <a:r>
              <a:rPr sz="2800" spc="5" dirty="0" smtClean="0">
                <a:latin typeface="Times New Roman"/>
                <a:cs typeface="Times New Roman"/>
              </a:rPr>
              <a:t>G</a:t>
            </a:r>
            <a:r>
              <a:rPr sz="2800" spc="10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0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14" dirty="0" smtClean="0">
                <a:latin typeface="Times New Roman"/>
                <a:cs typeface="Times New Roman"/>
              </a:rPr>
              <a:t> 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ntr</a:t>
            </a:r>
            <a:r>
              <a:rPr sz="2800" spc="10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270" dirty="0" smtClean="0">
                <a:latin typeface="Times New Roman"/>
                <a:cs typeface="Times New Roman"/>
              </a:rPr>
              <a:t> </a:t>
            </a:r>
            <a:r>
              <a:rPr sz="2950" spc="-4" dirty="0" smtClean="0">
                <a:latin typeface="Times New Roman"/>
                <a:cs typeface="Times New Roman"/>
              </a:rPr>
              <a:t>X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é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18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64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usto </a:t>
            </a:r>
            <a:r>
              <a:rPr sz="2800" spc="108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 t</a:t>
            </a:r>
            <a:r>
              <a:rPr sz="2800" spc="4" dirty="0" smtClean="0">
                <a:latin typeface="Times New Roman"/>
                <a:cs typeface="Times New Roman"/>
              </a:rPr>
              <a:t>emp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6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su</a:t>
            </a:r>
            <a:r>
              <a:rPr sz="2800" spc="4" dirty="0" smtClean="0">
                <a:latin typeface="Times New Roman"/>
                <a:cs typeface="Times New Roman"/>
              </a:rPr>
              <a:t>pe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-po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om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endParaRPr sz="2800" dirty="0">
              <a:latin typeface="Times New Roman"/>
              <a:cs typeface="Times New Roman"/>
            </a:endParaRPr>
          </a:p>
          <a:p>
            <a:pPr marL="12700" marR="48635">
              <a:lnSpc>
                <a:spcPct val="95825"/>
              </a:lnSpc>
              <a:spcBef>
                <a:spcPts val="397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-4" dirty="0" err="1" smtClean="0">
                <a:latin typeface="Times New Roman"/>
                <a:cs typeface="Times New Roman"/>
              </a:rPr>
              <a:t>g</a:t>
            </a:r>
            <a:r>
              <a:rPr sz="3200" spc="4" dirty="0" err="1" smtClean="0">
                <a:latin typeface="Times New Roman"/>
                <a:cs typeface="Times New Roman"/>
              </a:rPr>
              <a:t>en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H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9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lang="pt-BR" sz="3200" spc="0" dirty="0" smtClean="0">
                <a:latin typeface="Times New Roman"/>
                <a:cs typeface="Times New Roman"/>
              </a:rPr>
              <a:t>í</a:t>
            </a:r>
            <a:r>
              <a:rPr sz="3200" spc="-4" dirty="0" err="1" smtClean="0">
                <a:latin typeface="Times New Roman"/>
                <a:cs typeface="Times New Roman"/>
              </a:rPr>
              <a:t>st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as</a:t>
            </a:r>
            <a:endParaRPr sz="3200" dirty="0">
              <a:latin typeface="Times New Roman"/>
              <a:cs typeface="Times New Roman"/>
            </a:endParaRPr>
          </a:p>
          <a:p>
            <a:pPr marL="469899" marR="48635">
              <a:lnSpc>
                <a:spcPts val="2940"/>
              </a:lnSpc>
              <a:spcBef>
                <a:spcPts val="606"/>
              </a:spcBef>
            </a:pPr>
            <a:r>
              <a:rPr sz="2250" spc="0" baseline="-9662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-966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4" baseline="-5176" dirty="0" smtClean="0">
                <a:latin typeface="Times New Roman"/>
                <a:cs typeface="Times New Roman"/>
              </a:rPr>
              <a:t>Reg</a:t>
            </a:r>
            <a:r>
              <a:rPr sz="4200" spc="0" baseline="-5176" dirty="0" smtClean="0">
                <a:latin typeface="Times New Roman"/>
                <a:cs typeface="Times New Roman"/>
              </a:rPr>
              <a:t>r</a:t>
            </a:r>
            <a:r>
              <a:rPr sz="4200" spc="-4" baseline="-5176" dirty="0" smtClean="0">
                <a:latin typeface="Times New Roman"/>
                <a:cs typeface="Times New Roman"/>
              </a:rPr>
              <a:t>a</a:t>
            </a:r>
            <a:r>
              <a:rPr sz="4200" spc="0" baseline="-5176" dirty="0" smtClean="0">
                <a:latin typeface="Times New Roman"/>
                <a:cs typeface="Times New Roman"/>
              </a:rPr>
              <a:t>s </a:t>
            </a:r>
            <a:r>
              <a:rPr sz="4200" spc="158" baseline="-5176" dirty="0" smtClean="0">
                <a:latin typeface="Times New Roman"/>
                <a:cs typeface="Times New Roman"/>
              </a:rPr>
              <a:t> </a:t>
            </a:r>
            <a:r>
              <a:rPr sz="4200" spc="14" baseline="-5176" dirty="0" smtClean="0">
                <a:latin typeface="Times New Roman"/>
                <a:cs typeface="Times New Roman"/>
              </a:rPr>
              <a:t>p</a:t>
            </a:r>
            <a:r>
              <a:rPr sz="4200" spc="-4" baseline="-5176" dirty="0" smtClean="0">
                <a:latin typeface="Times New Roman"/>
                <a:cs typeface="Times New Roman"/>
              </a:rPr>
              <a:t>a</a:t>
            </a:r>
            <a:r>
              <a:rPr sz="4200" spc="9" baseline="-5176" dirty="0" smtClean="0">
                <a:latin typeface="Times New Roman"/>
                <a:cs typeface="Times New Roman"/>
              </a:rPr>
              <a:t>r</a:t>
            </a:r>
            <a:r>
              <a:rPr sz="4200" spc="0" baseline="-5176" dirty="0" smtClean="0">
                <a:latin typeface="Times New Roman"/>
                <a:cs typeface="Times New Roman"/>
              </a:rPr>
              <a:t>a </a:t>
            </a:r>
            <a:r>
              <a:rPr sz="4200" spc="136" baseline="-5176" dirty="0" smtClean="0">
                <a:latin typeface="Times New Roman"/>
                <a:cs typeface="Times New Roman"/>
              </a:rPr>
              <a:t> </a:t>
            </a:r>
            <a:r>
              <a:rPr sz="4200" spc="4" baseline="-5176" dirty="0" smtClean="0">
                <a:latin typeface="Times New Roman"/>
                <a:cs typeface="Times New Roman"/>
              </a:rPr>
              <a:t>dec</a:t>
            </a:r>
            <a:r>
              <a:rPr sz="4200" spc="0" baseline="-5176" dirty="0" smtClean="0">
                <a:latin typeface="Times New Roman"/>
                <a:cs typeface="Times New Roman"/>
              </a:rPr>
              <a:t>i</a:t>
            </a:r>
            <a:r>
              <a:rPr sz="4200" spc="9" baseline="-5176" dirty="0" smtClean="0">
                <a:latin typeface="Times New Roman"/>
                <a:cs typeface="Times New Roman"/>
              </a:rPr>
              <a:t>s</a:t>
            </a:r>
            <a:r>
              <a:rPr sz="4200" spc="-4" baseline="-5176" dirty="0" smtClean="0">
                <a:latin typeface="Times New Roman"/>
                <a:cs typeface="Times New Roman"/>
              </a:rPr>
              <a:t>ã</a:t>
            </a:r>
            <a:r>
              <a:rPr sz="4200" spc="0" baseline="-5176" dirty="0" smtClean="0">
                <a:latin typeface="Times New Roman"/>
                <a:cs typeface="Times New Roman"/>
              </a:rPr>
              <a:t>o</a:t>
            </a:r>
            <a:r>
              <a:rPr sz="4200" spc="184" baseline="-5176" dirty="0" smtClean="0">
                <a:latin typeface="Times New Roman"/>
                <a:cs typeface="Times New Roman"/>
              </a:rPr>
              <a:t> </a:t>
            </a:r>
            <a:r>
              <a:rPr sz="4200" spc="14" baseline="-5176" dirty="0" smtClean="0">
                <a:latin typeface="Times New Roman"/>
                <a:cs typeface="Times New Roman"/>
              </a:rPr>
              <a:t>p</a:t>
            </a:r>
            <a:r>
              <a:rPr sz="4200" spc="-4" baseline="-5176" dirty="0" smtClean="0">
                <a:latin typeface="Times New Roman"/>
                <a:cs typeface="Times New Roman"/>
              </a:rPr>
              <a:t>a</a:t>
            </a:r>
            <a:r>
              <a:rPr sz="4200" spc="9" baseline="-5176" dirty="0" smtClean="0">
                <a:latin typeface="Times New Roman"/>
                <a:cs typeface="Times New Roman"/>
              </a:rPr>
              <a:t>r</a:t>
            </a:r>
            <a:r>
              <a:rPr sz="4200" spc="0" baseline="-5176" dirty="0" smtClean="0">
                <a:latin typeface="Times New Roman"/>
                <a:cs typeface="Times New Roman"/>
              </a:rPr>
              <a:t>a </a:t>
            </a:r>
            <a:r>
              <a:rPr sz="4200" spc="136" baseline="-5176" dirty="0" smtClean="0">
                <a:latin typeface="Times New Roman"/>
                <a:cs typeface="Times New Roman"/>
              </a:rPr>
              <a:t> </a:t>
            </a:r>
            <a:r>
              <a:rPr sz="4200" spc="14" baseline="-5176" dirty="0" smtClean="0">
                <a:latin typeface="Times New Roman"/>
                <a:cs typeface="Times New Roman"/>
              </a:rPr>
              <a:t>g</a:t>
            </a:r>
            <a:r>
              <a:rPr sz="4200" spc="4" baseline="-5176" dirty="0" smtClean="0">
                <a:latin typeface="Times New Roman"/>
                <a:cs typeface="Times New Roman"/>
              </a:rPr>
              <a:t>e</a:t>
            </a:r>
            <a:r>
              <a:rPr sz="4200" spc="0" baseline="-5176" dirty="0" smtClean="0">
                <a:latin typeface="Times New Roman"/>
                <a:cs typeface="Times New Roman"/>
              </a:rPr>
              <a:t>r</a:t>
            </a:r>
            <a:r>
              <a:rPr sz="4200" spc="9" baseline="-5176" dirty="0" smtClean="0">
                <a:latin typeface="Times New Roman"/>
                <a:cs typeface="Times New Roman"/>
              </a:rPr>
              <a:t>a</a:t>
            </a:r>
            <a:r>
              <a:rPr sz="4200" spc="0" baseline="-5176" dirty="0" smtClean="0">
                <a:latin typeface="Times New Roman"/>
                <a:cs typeface="Times New Roman"/>
              </a:rPr>
              <a:t>r </a:t>
            </a:r>
            <a:r>
              <a:rPr sz="4200" spc="210" baseline="-5176" dirty="0" smtClean="0">
                <a:latin typeface="Times New Roman"/>
                <a:cs typeface="Times New Roman"/>
              </a:rPr>
              <a:t> </a:t>
            </a:r>
            <a:r>
              <a:rPr sz="4200" spc="0" baseline="-5176" dirty="0" smtClean="0">
                <a:latin typeface="Times New Roman"/>
                <a:cs typeface="Times New Roman"/>
              </a:rPr>
              <a:t>a</a:t>
            </a:r>
            <a:r>
              <a:rPr sz="4200" spc="398" baseline="-5176" dirty="0" smtClean="0">
                <a:latin typeface="Times New Roman"/>
                <a:cs typeface="Times New Roman"/>
              </a:rPr>
              <a:t> </a:t>
            </a:r>
            <a:r>
              <a:rPr sz="4200" spc="14" baseline="-5176" dirty="0" smtClean="0">
                <a:latin typeface="Times New Roman"/>
                <a:cs typeface="Times New Roman"/>
              </a:rPr>
              <a:t>p</a:t>
            </a:r>
            <a:r>
              <a:rPr sz="4200" spc="9" baseline="-5176" dirty="0" smtClean="0">
                <a:latin typeface="Times New Roman"/>
                <a:cs typeface="Times New Roman"/>
              </a:rPr>
              <a:t>r</a:t>
            </a:r>
            <a:r>
              <a:rPr sz="4200" spc="4" baseline="-5176" dirty="0" smtClean="0">
                <a:latin typeface="Times New Roman"/>
                <a:cs typeface="Times New Roman"/>
              </a:rPr>
              <a:t>ó</a:t>
            </a:r>
            <a:r>
              <a:rPr sz="4200" spc="-4" baseline="-5176" dirty="0" smtClean="0">
                <a:latin typeface="Times New Roman"/>
                <a:cs typeface="Times New Roman"/>
              </a:rPr>
              <a:t>x</a:t>
            </a:r>
            <a:r>
              <a:rPr sz="4200" spc="0" baseline="-5176" dirty="0" smtClean="0">
                <a:latin typeface="Times New Roman"/>
                <a:cs typeface="Times New Roman"/>
              </a:rPr>
              <a:t>i</a:t>
            </a:r>
            <a:r>
              <a:rPr sz="4200" spc="14" baseline="-5176" dirty="0" smtClean="0">
                <a:latin typeface="Times New Roman"/>
                <a:cs typeface="Times New Roman"/>
              </a:rPr>
              <a:t>m</a:t>
            </a:r>
            <a:r>
              <a:rPr sz="4200" spc="0" baseline="-5176" dirty="0" smtClean="0">
                <a:latin typeface="Times New Roman"/>
                <a:cs typeface="Times New Roman"/>
              </a:rPr>
              <a:t>a</a:t>
            </a:r>
            <a:r>
              <a:rPr sz="4200" spc="175" baseline="-5176" dirty="0" smtClean="0">
                <a:latin typeface="Times New Roman"/>
                <a:cs typeface="Times New Roman"/>
              </a:rPr>
              <a:t> </a:t>
            </a:r>
            <a:r>
              <a:rPr sz="4200" spc="0" baseline="-5176" dirty="0" smtClean="0">
                <a:latin typeface="Times New Roman"/>
                <a:cs typeface="Times New Roman"/>
              </a:rPr>
              <a:t>s</a:t>
            </a:r>
            <a:r>
              <a:rPr sz="4200" spc="4" baseline="-5176" dirty="0" smtClean="0">
                <a:latin typeface="Times New Roman"/>
                <a:cs typeface="Times New Roman"/>
              </a:rPr>
              <a:t>o</a:t>
            </a:r>
            <a:r>
              <a:rPr sz="4200" spc="9" baseline="-5176" dirty="0" smtClean="0">
                <a:latin typeface="Times New Roman"/>
                <a:cs typeface="Times New Roman"/>
              </a:rPr>
              <a:t>l</a:t>
            </a:r>
            <a:r>
              <a:rPr sz="4200" spc="0" baseline="-5176" dirty="0" smtClean="0">
                <a:latin typeface="Times New Roman"/>
                <a:cs typeface="Times New Roman"/>
              </a:rPr>
              <a:t>u</a:t>
            </a:r>
            <a:r>
              <a:rPr sz="4200" spc="4" baseline="-5176" dirty="0" smtClean="0">
                <a:latin typeface="Times New Roman"/>
                <a:cs typeface="Times New Roman"/>
              </a:rPr>
              <a:t>ç</a:t>
            </a:r>
            <a:r>
              <a:rPr sz="4200" spc="-4" baseline="-5176" dirty="0" smtClean="0">
                <a:latin typeface="Times New Roman"/>
                <a:cs typeface="Times New Roman"/>
              </a:rPr>
              <a:t>ã</a:t>
            </a:r>
            <a:r>
              <a:rPr sz="4200" spc="0" baseline="-5176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756418" marR="48635">
              <a:lnSpc>
                <a:spcPts val="3315"/>
              </a:lnSpc>
              <a:spcBef>
                <a:spcPts val="18"/>
              </a:spcBef>
            </a:pPr>
            <a:r>
              <a:rPr sz="2950" spc="0" dirty="0" smtClean="0">
                <a:latin typeface="Times New Roman"/>
                <a:cs typeface="Times New Roman"/>
              </a:rPr>
              <a:t>X</a:t>
            </a:r>
            <a:r>
              <a:rPr sz="2950" spc="455" dirty="0" smtClean="0">
                <a:latin typeface="Times New Roman"/>
                <a:cs typeface="Times New Roman"/>
              </a:rPr>
              <a:t> </a:t>
            </a:r>
            <a:r>
              <a:rPr sz="2950" spc="0" dirty="0" smtClean="0">
                <a:latin typeface="Batang"/>
                <a:cs typeface="Batang"/>
              </a:rPr>
              <a:t>∈</a:t>
            </a:r>
            <a:r>
              <a:rPr sz="2950" spc="56" dirty="0" smtClean="0">
                <a:latin typeface="Batang"/>
                <a:cs typeface="Batang"/>
              </a:rPr>
              <a:t> </a:t>
            </a:r>
            <a:r>
              <a:rPr sz="2950" spc="0" dirty="0" smtClean="0">
                <a:latin typeface="Times New Roman"/>
                <a:cs typeface="Times New Roman"/>
              </a:rPr>
              <a:t>S</a:t>
            </a:r>
            <a:endParaRPr sz="2950" dirty="0">
              <a:latin typeface="Times New Roman"/>
              <a:cs typeface="Times New Roman"/>
            </a:endParaRPr>
          </a:p>
          <a:p>
            <a:pPr marL="756418" marR="582415" indent="-286518">
              <a:lnSpc>
                <a:spcPts val="3040"/>
              </a:lnSpc>
              <a:spcBef>
                <a:spcPts val="636"/>
              </a:spcBef>
              <a:tabLst>
                <a:tab pos="749300" algn="l"/>
              </a:tabLst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	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99" dirty="0" smtClean="0">
                <a:latin typeface="Times New Roman"/>
                <a:cs typeface="Times New Roman"/>
              </a:rPr>
              <a:t> </a:t>
            </a:r>
            <a:r>
              <a:rPr sz="2800" spc="16" dirty="0" smtClean="0">
                <a:latin typeface="Times New Roman"/>
                <a:cs typeface="Times New Roman"/>
              </a:rPr>
              <a:t>g</a:t>
            </a:r>
            <a:r>
              <a:rPr sz="2800" spc="11" dirty="0" smtClean="0">
                <a:latin typeface="Times New Roman"/>
                <a:cs typeface="Times New Roman"/>
              </a:rPr>
              <a:t>ar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 </a:t>
            </a:r>
            <a:r>
              <a:rPr sz="2800" spc="12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5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çõe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ntr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d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4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 s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lu</a:t>
            </a:r>
            <a:r>
              <a:rPr sz="2800" spc="4" dirty="0" smtClean="0">
                <a:latin typeface="Times New Roman"/>
                <a:cs typeface="Times New Roman"/>
              </a:rPr>
              <a:t>çõe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3" y="1581098"/>
            <a:ext cx="75859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11534" y="1581098"/>
            <a:ext cx="40369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79476" y="1581098"/>
            <a:ext cx="40287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49202" y="1581098"/>
            <a:ext cx="154854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63067" y="1581098"/>
            <a:ext cx="136951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50495"/>
            <a:ext cx="8720963" cy="4480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85"/>
              </a:lnSpc>
              <a:spcBef>
                <a:spcPts val="159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ui</a:t>
            </a:r>
            <a:r>
              <a:rPr sz="2800" spc="9" dirty="0" err="1" smtClean="0">
                <a:latin typeface="Times New Roman"/>
                <a:cs typeface="Times New Roman"/>
              </a:rPr>
              <a:t>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h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ur</a:t>
            </a:r>
            <a:r>
              <a:rPr lang="pt-BR" sz="2800" spc="0" dirty="0" smtClean="0">
                <a:latin typeface="Times New Roman"/>
                <a:cs typeface="Times New Roman"/>
              </a:rPr>
              <a:t>í</a:t>
            </a:r>
            <a:r>
              <a:rPr sz="2800" spc="0" dirty="0" err="1" smtClean="0">
                <a:latin typeface="Times New Roman"/>
                <a:cs typeface="Times New Roman"/>
              </a:rPr>
              <a:t>sti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mpõ</a:t>
            </a:r>
            <a:r>
              <a:rPr sz="2800" spc="0" dirty="0" err="1" smtClean="0">
                <a:latin typeface="Times New Roman"/>
                <a:cs typeface="Times New Roman"/>
              </a:rPr>
              <a:t>e</a:t>
            </a:r>
            <a:r>
              <a:rPr lang="pt-BR" sz="2800" spc="0" dirty="0" smtClean="0">
                <a:latin typeface="Times New Roman"/>
                <a:cs typeface="Times New Roman"/>
              </a:rPr>
              <a:t>m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11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utu</a:t>
            </a:r>
            <a:r>
              <a:rPr sz="2800" spc="11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9" dirty="0" err="1" smtClean="0">
                <a:latin typeface="Times New Roman"/>
                <a:cs typeface="Times New Roman"/>
              </a:rPr>
              <a:t>s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4" dirty="0" err="1" smtClean="0">
                <a:latin typeface="Times New Roman"/>
                <a:cs typeface="Times New Roman"/>
              </a:rPr>
              <a:t>b</a:t>
            </a:r>
            <a:r>
              <a:rPr sz="2800" spc="0" dirty="0" err="1" smtClean="0">
                <a:latin typeface="Times New Roman"/>
                <a:cs typeface="Times New Roman"/>
              </a:rPr>
              <a:t>re</a:t>
            </a:r>
            <a:r>
              <a:rPr sz="2800" spc="172" dirty="0" smtClean="0">
                <a:latin typeface="Times New Roman"/>
                <a:cs typeface="Times New Roman"/>
              </a:rPr>
              <a:t> </a:t>
            </a:r>
            <a:r>
              <a:rPr sz="2950" spc="0" dirty="0" smtClean="0">
                <a:latin typeface="Times New Roman"/>
                <a:cs typeface="Times New Roman"/>
              </a:rPr>
              <a:t>S</a:t>
            </a:r>
            <a:endParaRPr sz="2950" dirty="0">
              <a:latin typeface="Times New Roman"/>
              <a:cs typeface="Times New Roman"/>
            </a:endParaRPr>
          </a:p>
          <a:p>
            <a:pPr marL="355600" marR="558112" indent="-342900">
              <a:lnSpc>
                <a:spcPct val="100041"/>
              </a:lnSpc>
              <a:spcBef>
                <a:spcPts val="632"/>
              </a:spcBef>
              <a:tabLst>
                <a:tab pos="355600" algn="l"/>
              </a:tabLst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h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ur</a:t>
            </a:r>
            <a:r>
              <a:rPr lang="pt-BR" sz="2800" spc="9" dirty="0">
                <a:latin typeface="Times New Roman"/>
                <a:cs typeface="Times New Roman"/>
              </a:rPr>
              <a:t>í</a:t>
            </a:r>
            <a:r>
              <a:rPr sz="2800" spc="0" dirty="0" err="1" smtClean="0">
                <a:latin typeface="Times New Roman"/>
                <a:cs typeface="Times New Roman"/>
              </a:rPr>
              <a:t>sti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e</a:t>
            </a:r>
            <a:r>
              <a:rPr lang="pt-BR" sz="2800" spc="0" dirty="0" smtClean="0">
                <a:latin typeface="Times New Roman"/>
                <a:cs typeface="Times New Roman"/>
              </a:rPr>
              <a:t>m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ir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lh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nto </a:t>
            </a:r>
            <a:r>
              <a:rPr sz="2800" spc="16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 u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11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utu</a:t>
            </a:r>
            <a:r>
              <a:rPr sz="2800" spc="11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-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ill</a:t>
            </a:r>
            <a:r>
              <a:rPr sz="2800" spc="4" dirty="0" smtClean="0">
                <a:latin typeface="Times New Roman"/>
                <a:cs typeface="Times New Roman"/>
              </a:rPr>
              <a:t>-</a:t>
            </a:r>
            <a:r>
              <a:rPr sz="2800" spc="0" dirty="0" smtClean="0">
                <a:latin typeface="Times New Roman"/>
                <a:cs typeface="Times New Roman"/>
              </a:rPr>
              <a:t>Cl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mbe</a:t>
            </a:r>
            <a:r>
              <a:rPr sz="2800" spc="0" dirty="0" smtClean="0">
                <a:latin typeface="Times New Roman"/>
                <a:cs typeface="Times New Roman"/>
              </a:rPr>
              <a:t>rs)</a:t>
            </a:r>
            <a:endParaRPr sz="2800" dirty="0">
              <a:latin typeface="Times New Roman"/>
              <a:cs typeface="Times New Roman"/>
            </a:endParaRPr>
          </a:p>
          <a:p>
            <a:pPr marL="469899" marR="56292">
              <a:lnSpc>
                <a:spcPct val="95825"/>
              </a:lnSpc>
              <a:spcBef>
                <a:spcPts val="545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é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6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bl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mas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x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b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loc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469899" marR="56292">
              <a:lnSpc>
                <a:spcPct val="95825"/>
              </a:lnSpc>
              <a:spcBef>
                <a:spcPts val="684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qü</a:t>
            </a:r>
            <a:r>
              <a:rPr sz="2400" spc="-4" dirty="0" smtClean="0">
                <a:latin typeface="Times New Roman"/>
                <a:cs typeface="Times New Roman"/>
              </a:rPr>
              <a:t>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lang="pt-BR" sz="2400" spc="0" dirty="0" smtClean="0">
                <a:latin typeface="Times New Roman"/>
                <a:cs typeface="Times New Roman"/>
              </a:rPr>
              <a:t>são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-16" dirty="0" err="1" smtClean="0">
                <a:latin typeface="Times New Roman"/>
                <a:cs typeface="Times New Roman"/>
              </a:rPr>
              <a:t>e</a:t>
            </a:r>
            <a:r>
              <a:rPr sz="2400" spc="5" dirty="0" err="1" smtClean="0">
                <a:latin typeface="Times New Roman"/>
                <a:cs typeface="Times New Roman"/>
              </a:rPr>
              <a:t>n</a:t>
            </a:r>
            <a:r>
              <a:rPr sz="2400" spc="-5" dirty="0" err="1" smtClean="0">
                <a:latin typeface="Times New Roman"/>
                <a:cs typeface="Times New Roman"/>
              </a:rPr>
              <a:t>c</a:t>
            </a:r>
            <a:r>
              <a:rPr sz="2400" spc="5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tra</a:t>
            </a:r>
            <a:r>
              <a:rPr sz="2400" spc="-5" dirty="0" err="1" smtClean="0">
                <a:latin typeface="Times New Roman"/>
                <a:cs typeface="Times New Roman"/>
              </a:rPr>
              <a:t>d</a:t>
            </a:r>
            <a:r>
              <a:rPr lang="pt-BR" sz="2400" dirty="0" smtClean="0">
                <a:latin typeface="Times New Roman"/>
                <a:cs typeface="Times New Roman"/>
              </a:rPr>
              <a:t>as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92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olu</a:t>
            </a:r>
            <a:r>
              <a:rPr sz="2400" spc="-4" dirty="0" smtClean="0">
                <a:latin typeface="Times New Roman"/>
                <a:cs typeface="Times New Roman"/>
              </a:rPr>
              <a:t>çõe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4" dirty="0" smtClean="0">
                <a:latin typeface="Times New Roman"/>
                <a:cs typeface="Times New Roman"/>
              </a:rPr>
              <a:t>pid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te</a:t>
            </a:r>
            <a:endParaRPr sz="2400" dirty="0">
              <a:latin typeface="Times New Roman"/>
              <a:cs typeface="Times New Roman"/>
            </a:endParaRPr>
          </a:p>
          <a:p>
            <a:pPr marL="12700" marR="56292">
              <a:lnSpc>
                <a:spcPct val="95825"/>
              </a:lnSpc>
              <a:spcBef>
                <a:spcPts val="838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H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ur</a:t>
            </a:r>
            <a:r>
              <a:rPr lang="pt-BR" sz="2800" spc="0" dirty="0" smtClean="0">
                <a:latin typeface="Times New Roman"/>
                <a:cs typeface="Times New Roman"/>
              </a:rPr>
              <a:t>í</a:t>
            </a:r>
            <a:r>
              <a:rPr sz="2800" spc="0" dirty="0" err="1" smtClean="0">
                <a:latin typeface="Times New Roman"/>
                <a:cs typeface="Times New Roman"/>
              </a:rPr>
              <a:t>sti</a:t>
            </a:r>
            <a:r>
              <a:rPr sz="2800" spc="1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469899" marR="56292">
              <a:lnSpc>
                <a:spcPct val="95825"/>
              </a:lnSpc>
              <a:spcBef>
                <a:spcPts val="669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1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Po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lang="pt-BR" sz="2400" spc="4" dirty="0" err="1" smtClean="0">
                <a:latin typeface="Times New Roman"/>
                <a:cs typeface="Times New Roman"/>
              </a:rPr>
              <a:t>ul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-4" dirty="0" err="1" smtClean="0">
                <a:latin typeface="Times New Roman"/>
                <a:cs typeface="Times New Roman"/>
              </a:rPr>
              <a:t>ç</a:t>
            </a:r>
            <a:r>
              <a:rPr sz="2400" spc="4" dirty="0" err="1" smtClean="0">
                <a:latin typeface="Times New Roman"/>
                <a:cs typeface="Times New Roman"/>
              </a:rPr>
              <a:t>õ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469899" marR="56292">
              <a:lnSpc>
                <a:spcPct val="95825"/>
              </a:lnSpc>
              <a:spcBef>
                <a:spcPts val="696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1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ú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ip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0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41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bu</a:t>
            </a:r>
            <a:r>
              <a:rPr sz="2400" spc="-4" dirty="0" err="1" smtClean="0">
                <a:latin typeface="Times New Roman"/>
                <a:cs typeface="Times New Roman"/>
              </a:rPr>
              <a:t>sc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17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á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469899" marR="56292">
              <a:lnSpc>
                <a:spcPct val="95825"/>
              </a:lnSpc>
              <a:spcBef>
                <a:spcPts val="684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ec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9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çõe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8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3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4" dirty="0" smtClean="0">
                <a:latin typeface="Times New Roman"/>
                <a:cs typeface="Times New Roman"/>
              </a:rPr>
              <a:t>id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&gt;</a:t>
            </a:r>
            <a:r>
              <a:rPr sz="2400" spc="15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1</a:t>
            </a:r>
            <a:endParaRPr sz="2400" dirty="0">
              <a:latin typeface="Times New Roman"/>
              <a:cs typeface="Times New Roman"/>
            </a:endParaRPr>
          </a:p>
          <a:p>
            <a:pPr marL="469899" marR="56292">
              <a:lnSpc>
                <a:spcPts val="2750"/>
              </a:lnSpc>
              <a:spcBef>
                <a:spcPts val="833"/>
              </a:spcBef>
            </a:pPr>
            <a:r>
              <a:rPr sz="1950" spc="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Se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9" baseline="-1207" dirty="0" smtClean="0">
                <a:latin typeface="Times New Roman"/>
                <a:cs typeface="Times New Roman"/>
              </a:rPr>
              <a:t>ç</a:t>
            </a:r>
            <a:r>
              <a:rPr sz="3600" spc="0" baseline="-1207" dirty="0" smtClean="0">
                <a:latin typeface="Times New Roman"/>
                <a:cs typeface="Times New Roman"/>
              </a:rPr>
              <a:t>ão</a:t>
            </a:r>
            <a:r>
              <a:rPr sz="3600" spc="159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Es</a:t>
            </a:r>
            <a:r>
              <a:rPr sz="3600" spc="0" baseline="-1207" dirty="0" smtClean="0">
                <a:latin typeface="Times New Roman"/>
                <a:cs typeface="Times New Roman"/>
              </a:rPr>
              <a:t>t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-4" baseline="-1207" dirty="0" smtClean="0">
                <a:latin typeface="Times New Roman"/>
                <a:cs typeface="Times New Roman"/>
              </a:rPr>
              <a:t>c</a:t>
            </a:r>
            <a:r>
              <a:rPr sz="3600" spc="0" baseline="-1207" dirty="0" smtClean="0">
                <a:latin typeface="Times New Roman"/>
                <a:cs typeface="Times New Roman"/>
              </a:rPr>
              <a:t>á</a:t>
            </a:r>
            <a:r>
              <a:rPr sz="3600" spc="-4" baseline="-1207" dirty="0" smtClean="0">
                <a:latin typeface="Times New Roman"/>
                <a:cs typeface="Times New Roman"/>
              </a:rPr>
              <a:t>s</a:t>
            </a:r>
            <a:r>
              <a:rPr sz="3600" spc="0" baseline="-1207" dirty="0" smtClean="0">
                <a:latin typeface="Times New Roman"/>
                <a:cs typeface="Times New Roman"/>
              </a:rPr>
              <a:t>t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-4" baseline="-1207" dirty="0" smtClean="0">
                <a:latin typeface="Times New Roman"/>
                <a:cs typeface="Times New Roman"/>
              </a:rPr>
              <a:t>c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963146" y="3582161"/>
            <a:ext cx="5180075" cy="3272028"/>
          </a:xfrm>
          <a:custGeom>
            <a:avLst/>
            <a:gdLst/>
            <a:ahLst/>
            <a:cxnLst/>
            <a:rect l="l" t="t" r="r" b="b"/>
            <a:pathLst>
              <a:path w="5180075" h="3272028">
                <a:moveTo>
                  <a:pt x="0" y="0"/>
                </a:moveTo>
                <a:lnTo>
                  <a:pt x="0" y="3272028"/>
                </a:lnTo>
                <a:lnTo>
                  <a:pt x="5180075" y="3272028"/>
                </a:lnTo>
                <a:lnTo>
                  <a:pt x="518007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581400"/>
            <a:ext cx="5181599" cy="32735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688083" y="1581098"/>
            <a:ext cx="336855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5932" y="2495327"/>
            <a:ext cx="8303267" cy="4719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2850" spc="0" baseline="-1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1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27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229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5" dirty="0" smtClean="0">
                <a:latin typeface="Times New Roman"/>
                <a:cs typeface="Times New Roman"/>
              </a:rPr>
              <a:t>ss</a:t>
            </a:r>
            <a:r>
              <a:rPr sz="3200" spc="-16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-16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105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fo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am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de</a:t>
            </a:r>
            <a:r>
              <a:rPr sz="3200" spc="0" dirty="0" err="1" smtClean="0">
                <a:latin typeface="Times New Roman"/>
                <a:cs typeface="Times New Roman"/>
              </a:rPr>
              <a:t>fi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9" dirty="0" err="1" smtClean="0">
                <a:latin typeface="Times New Roman"/>
                <a:cs typeface="Times New Roman"/>
              </a:rPr>
              <a:t>o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lang="pt-BR" sz="3200" spc="0" dirty="0" smtClean="0">
                <a:latin typeface="Times New Roman"/>
                <a:cs typeface="Times New Roman"/>
              </a:rPr>
              <a:t> os conceitos e </a:t>
            </a:r>
            <a:r>
              <a:rPr lang="pt-BR" sz="3200" spc="4" dirty="0">
                <a:latin typeface="Times New Roman"/>
                <a:cs typeface="Times New Roman"/>
              </a:rPr>
              <a:t>u</a:t>
            </a:r>
            <a:r>
              <a:rPr lang="pt-BR" sz="3200" dirty="0">
                <a:latin typeface="Times New Roman"/>
                <a:cs typeface="Times New Roman"/>
              </a:rPr>
              <a:t>m</a:t>
            </a:r>
            <a:r>
              <a:rPr lang="pt-BR" sz="3200" spc="569" dirty="0">
                <a:latin typeface="Times New Roman"/>
                <a:cs typeface="Times New Roman"/>
              </a:rPr>
              <a:t> </a:t>
            </a:r>
            <a:r>
              <a:rPr lang="pt-BR" sz="3200" spc="4" dirty="0">
                <a:latin typeface="Times New Roman"/>
                <a:cs typeface="Times New Roman"/>
              </a:rPr>
              <a:t>e</a:t>
            </a:r>
            <a:r>
              <a:rPr lang="pt-BR" sz="3200" spc="-4" dirty="0">
                <a:latin typeface="Times New Roman"/>
                <a:cs typeface="Times New Roman"/>
              </a:rPr>
              <a:t>s</a:t>
            </a:r>
            <a:r>
              <a:rPr lang="pt-BR" sz="3200" spc="4" dirty="0">
                <a:latin typeface="Times New Roman"/>
                <a:cs typeface="Times New Roman"/>
              </a:rPr>
              <a:t>que</a:t>
            </a:r>
            <a:r>
              <a:rPr lang="pt-BR" sz="3200" dirty="0">
                <a:latin typeface="Times New Roman"/>
                <a:cs typeface="Times New Roman"/>
              </a:rPr>
              <a:t>ma típico para os AES</a:t>
            </a:r>
          </a:p>
          <a:p>
            <a:pPr marL="12700">
              <a:lnSpc>
                <a:spcPts val="3404"/>
              </a:lnSpc>
              <a:spcBef>
                <a:spcPts val="170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20263" y="2972339"/>
            <a:ext cx="6094937" cy="4192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2088">
              <a:lnSpc>
                <a:spcPts val="3219"/>
              </a:lnSpc>
              <a:spcBef>
                <a:spcPts val="297"/>
              </a:spcBef>
            </a:pPr>
            <a:endParaRPr lang="pt-BR" sz="2800" spc="4" dirty="0" smtClean="0">
              <a:latin typeface="Times New Roman"/>
              <a:cs typeface="Times New Roman"/>
            </a:endParaRPr>
          </a:p>
          <a:p>
            <a:pPr marL="72088">
              <a:lnSpc>
                <a:spcPts val="3219"/>
              </a:lnSpc>
              <a:spcBef>
                <a:spcPts val="297"/>
              </a:spcBef>
            </a:pPr>
            <a:r>
              <a:rPr sz="2800" spc="4" dirty="0" err="1" smtClean="0">
                <a:latin typeface="Times New Roman"/>
                <a:cs typeface="Times New Roman"/>
              </a:rPr>
              <a:t>Rep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ç</a:t>
            </a:r>
            <a:r>
              <a:rPr sz="2800" spc="-4" dirty="0" err="1" smtClean="0">
                <a:latin typeface="Times New Roman"/>
                <a:cs typeface="Times New Roman"/>
              </a:rPr>
              <a:t>ã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endParaRPr sz="2800" dirty="0">
              <a:latin typeface="Times New Roman"/>
              <a:cs typeface="Times New Roman"/>
            </a:endParaRPr>
          </a:p>
          <a:p>
            <a:pPr marL="72088">
              <a:lnSpc>
                <a:spcPts val="3219"/>
              </a:lnSpc>
              <a:spcBef>
                <a:spcPts val="47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lu</a:t>
            </a:r>
            <a:r>
              <a:rPr sz="2800" spc="1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endParaRPr sz="2800" dirty="0">
              <a:latin typeface="Times New Roman"/>
              <a:cs typeface="Times New Roman"/>
            </a:endParaRPr>
          </a:p>
          <a:p>
            <a:pPr marL="72088">
              <a:lnSpc>
                <a:spcPts val="3219"/>
              </a:lnSpc>
              <a:spcBef>
                <a:spcPts val="479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op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9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endParaRPr sz="2800" dirty="0">
              <a:latin typeface="Times New Roman"/>
              <a:cs typeface="Times New Roman"/>
            </a:endParaRPr>
          </a:p>
          <a:p>
            <a:pPr marL="72088">
              <a:lnSpc>
                <a:spcPts val="3219"/>
              </a:lnSpc>
              <a:spcBef>
                <a:spcPts val="47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endParaRPr sz="2800" dirty="0">
              <a:latin typeface="Times New Roman"/>
              <a:cs typeface="Times New Roman"/>
            </a:endParaRPr>
          </a:p>
          <a:p>
            <a:pPr marL="72088">
              <a:lnSpc>
                <a:spcPts val="3219"/>
              </a:lnSpc>
              <a:spcBef>
                <a:spcPts val="47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Recomb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9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endParaRPr sz="2800" dirty="0">
              <a:latin typeface="Times New Roman"/>
              <a:cs typeface="Times New Roman"/>
            </a:endParaRPr>
          </a:p>
          <a:p>
            <a:pPr marL="72088">
              <a:lnSpc>
                <a:spcPts val="3219"/>
              </a:lnSpc>
              <a:spcBef>
                <a:spcPts val="47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endParaRPr sz="2800" dirty="0">
              <a:latin typeface="Times New Roman"/>
              <a:cs typeface="Times New Roman"/>
            </a:endParaRPr>
          </a:p>
          <a:p>
            <a:pPr marL="72088">
              <a:lnSpc>
                <a:spcPts val="3219"/>
              </a:lnSpc>
              <a:spcBef>
                <a:spcPts val="47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Ini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z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72253" marR="48635">
              <a:lnSpc>
                <a:spcPts val="3195"/>
              </a:lnSpc>
              <a:spcBef>
                <a:spcPts val="654"/>
              </a:spcBef>
            </a:pPr>
            <a:r>
              <a:rPr lang="pt-BR" sz="4200" baseline="-1035" dirty="0" smtClean="0">
                <a:latin typeface="Times New Roman"/>
                <a:cs typeface="Times New Roman"/>
              </a:rPr>
              <a:t>Condição de parada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93133" y="3505200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  <a:spcBef>
                <a:spcPts val="8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3133" y="3974592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  <a:spcBef>
                <a:spcPts val="8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93133" y="4445507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  <a:spcBef>
                <a:spcPts val="8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3133" y="4914899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  <a:spcBef>
                <a:spcPts val="8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93133" y="5384291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  <a:spcBef>
                <a:spcPts val="8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93133" y="5855207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  <a:spcBef>
                <a:spcPts val="8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133" y="6324599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  <a:spcBef>
                <a:spcPts val="8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17"/>
          <p:cNvSpPr txBox="1"/>
          <p:nvPr/>
        </p:nvSpPr>
        <p:spPr>
          <a:xfrm>
            <a:off x="993133" y="6793991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  <a:spcBef>
                <a:spcPts val="8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object 21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9624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9624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3434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3434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962400" y="4191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962400" y="4191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343400" y="4191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343400" y="4191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7244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7244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1054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1054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724400" y="4191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724400" y="4191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105400" y="4191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105400" y="4191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962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962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343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343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962400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962400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343400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343400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724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724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105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105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724400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724400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105400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105400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4864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486400" y="3810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867400" y="3809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867400" y="3809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486400" y="4191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486400" y="4191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867400" y="4190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867400" y="4190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248400" y="3809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248400" y="3809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629400" y="3809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629400" y="3809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248400" y="4190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248400" y="4190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629400" y="4190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629400" y="4190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486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486400" y="4572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867400" y="4571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867400" y="4571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5486400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486400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5867400" y="4952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5867400" y="4952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248400" y="4571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248400" y="4571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629400" y="4571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629400" y="4571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248400" y="4952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248400" y="4952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629400" y="4952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629400" y="4952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962400" y="5334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962400" y="5334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343400" y="5334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343400" y="5334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962400" y="5715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962400" y="5715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343400" y="5715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343400" y="5715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724400" y="5334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724400" y="5334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105400" y="5334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105400" y="5334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724400" y="5715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724400" y="5715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105400" y="5715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105400" y="5715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3962400" y="6096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3962400" y="6096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343400" y="6096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343400" y="6096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3962400" y="6477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3962400" y="6477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4343400" y="6477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4343400" y="6477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724400" y="6096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724400" y="6096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105400" y="6096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105400" y="6096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4724400" y="6477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724400" y="6477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5105400" y="6477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105400" y="6477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5486400" y="5334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5486400" y="5334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5867400" y="5333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867400" y="5333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486400" y="5715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486400" y="5715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867400" y="5714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867400" y="5714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6248400" y="5333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248400" y="5333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6629400" y="5333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6629400" y="5333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6248400" y="5714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248400" y="5714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6629400" y="5714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629400" y="5714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486400" y="6096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486400" y="6096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5867400" y="6095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5867400" y="6095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5486400" y="6477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486400" y="6477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5867400" y="6476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5867400" y="6476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6248400" y="6095999"/>
            <a:ext cx="380999" cy="381000"/>
          </a:xfrm>
          <a:custGeom>
            <a:avLst/>
            <a:gdLst/>
            <a:ahLst/>
            <a:cxnLst/>
            <a:rect l="l" t="t" r="r" b="b"/>
            <a:pathLst>
              <a:path w="380999" h="381000">
                <a:moveTo>
                  <a:pt x="0" y="0"/>
                </a:moveTo>
                <a:lnTo>
                  <a:pt x="0" y="381000"/>
                </a:lnTo>
                <a:lnTo>
                  <a:pt x="380999" y="381000"/>
                </a:lnTo>
                <a:lnTo>
                  <a:pt x="380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6248400" y="6095999"/>
            <a:ext cx="380999" cy="381000"/>
          </a:xfrm>
          <a:custGeom>
            <a:avLst/>
            <a:gdLst/>
            <a:ahLst/>
            <a:cxnLst/>
            <a:rect l="l" t="t" r="r" b="b"/>
            <a:pathLst>
              <a:path w="380999" h="381000">
                <a:moveTo>
                  <a:pt x="0" y="0"/>
                </a:moveTo>
                <a:lnTo>
                  <a:pt x="0" y="381000"/>
                </a:lnTo>
                <a:lnTo>
                  <a:pt x="380999" y="381000"/>
                </a:lnTo>
                <a:lnTo>
                  <a:pt x="380999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6629400" y="6095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6629400" y="6095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6248400" y="6476999"/>
            <a:ext cx="380999" cy="381000"/>
          </a:xfrm>
          <a:custGeom>
            <a:avLst/>
            <a:gdLst/>
            <a:ahLst/>
            <a:cxnLst/>
            <a:rect l="l" t="t" r="r" b="b"/>
            <a:pathLst>
              <a:path w="380999" h="381000">
                <a:moveTo>
                  <a:pt x="0" y="0"/>
                </a:moveTo>
                <a:lnTo>
                  <a:pt x="0" y="381000"/>
                </a:lnTo>
                <a:lnTo>
                  <a:pt x="380999" y="381000"/>
                </a:lnTo>
                <a:lnTo>
                  <a:pt x="380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6248400" y="6476999"/>
            <a:ext cx="380999" cy="381000"/>
          </a:xfrm>
          <a:custGeom>
            <a:avLst/>
            <a:gdLst/>
            <a:ahLst/>
            <a:cxnLst/>
            <a:rect l="l" t="t" r="r" b="b"/>
            <a:pathLst>
              <a:path w="380999" h="381000">
                <a:moveTo>
                  <a:pt x="0" y="0"/>
                </a:moveTo>
                <a:lnTo>
                  <a:pt x="0" y="381000"/>
                </a:lnTo>
                <a:lnTo>
                  <a:pt x="380999" y="381000"/>
                </a:lnTo>
                <a:lnTo>
                  <a:pt x="380999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6629400" y="6476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629400" y="64769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5512308" y="5384292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513" y="703"/>
                </a:lnTo>
                <a:lnTo>
                  <a:pt x="123068" y="2770"/>
                </a:lnTo>
                <a:lnTo>
                  <a:pt x="109123" y="6134"/>
                </a:lnTo>
                <a:lnTo>
                  <a:pt x="95739" y="10731"/>
                </a:lnTo>
                <a:lnTo>
                  <a:pt x="82975" y="16495"/>
                </a:lnTo>
                <a:lnTo>
                  <a:pt x="70892" y="23360"/>
                </a:lnTo>
                <a:lnTo>
                  <a:pt x="59549" y="31261"/>
                </a:lnTo>
                <a:lnTo>
                  <a:pt x="49006" y="40132"/>
                </a:lnTo>
                <a:lnTo>
                  <a:pt x="39323" y="49908"/>
                </a:lnTo>
                <a:lnTo>
                  <a:pt x="30559" y="60523"/>
                </a:lnTo>
                <a:lnTo>
                  <a:pt x="22776" y="71913"/>
                </a:lnTo>
                <a:lnTo>
                  <a:pt x="16032" y="84011"/>
                </a:lnTo>
                <a:lnTo>
                  <a:pt x="10387" y="96752"/>
                </a:lnTo>
                <a:lnTo>
                  <a:pt x="5902" y="110070"/>
                </a:lnTo>
                <a:lnTo>
                  <a:pt x="2636" y="123901"/>
                </a:lnTo>
                <a:lnTo>
                  <a:pt x="648" y="138178"/>
                </a:lnTo>
                <a:lnTo>
                  <a:pt x="0" y="152400"/>
                </a:lnTo>
                <a:lnTo>
                  <a:pt x="688" y="167286"/>
                </a:lnTo>
                <a:lnTo>
                  <a:pt x="2714" y="181731"/>
                </a:lnTo>
                <a:lnTo>
                  <a:pt x="6017" y="195676"/>
                </a:lnTo>
                <a:lnTo>
                  <a:pt x="10537" y="209060"/>
                </a:lnTo>
                <a:lnTo>
                  <a:pt x="16215" y="221824"/>
                </a:lnTo>
                <a:lnTo>
                  <a:pt x="22990" y="233907"/>
                </a:lnTo>
                <a:lnTo>
                  <a:pt x="30804" y="245250"/>
                </a:lnTo>
                <a:lnTo>
                  <a:pt x="39595" y="255793"/>
                </a:lnTo>
                <a:lnTo>
                  <a:pt x="49304" y="265476"/>
                </a:lnTo>
                <a:lnTo>
                  <a:pt x="59871" y="274240"/>
                </a:lnTo>
                <a:lnTo>
                  <a:pt x="71237" y="282023"/>
                </a:lnTo>
                <a:lnTo>
                  <a:pt x="83341" y="288767"/>
                </a:lnTo>
                <a:lnTo>
                  <a:pt x="96124" y="294412"/>
                </a:lnTo>
                <a:lnTo>
                  <a:pt x="109526" y="298897"/>
                </a:lnTo>
                <a:lnTo>
                  <a:pt x="123486" y="302163"/>
                </a:lnTo>
                <a:lnTo>
                  <a:pt x="137945" y="304151"/>
                </a:lnTo>
                <a:lnTo>
                  <a:pt x="152400" y="304800"/>
                </a:lnTo>
                <a:lnTo>
                  <a:pt x="167047" y="304111"/>
                </a:lnTo>
                <a:lnTo>
                  <a:pt x="181312" y="302085"/>
                </a:lnTo>
                <a:lnTo>
                  <a:pt x="195128" y="298782"/>
                </a:lnTo>
                <a:lnTo>
                  <a:pt x="208431" y="294262"/>
                </a:lnTo>
                <a:lnTo>
                  <a:pt x="221154" y="288584"/>
                </a:lnTo>
                <a:lnTo>
                  <a:pt x="233232" y="281809"/>
                </a:lnTo>
                <a:lnTo>
                  <a:pt x="244599" y="273995"/>
                </a:lnTo>
                <a:lnTo>
                  <a:pt x="255191" y="265204"/>
                </a:lnTo>
                <a:lnTo>
                  <a:pt x="264942" y="255495"/>
                </a:lnTo>
                <a:lnTo>
                  <a:pt x="273785" y="244928"/>
                </a:lnTo>
                <a:lnTo>
                  <a:pt x="281657" y="233562"/>
                </a:lnTo>
                <a:lnTo>
                  <a:pt x="288490" y="221458"/>
                </a:lnTo>
                <a:lnTo>
                  <a:pt x="294220" y="208675"/>
                </a:lnTo>
                <a:lnTo>
                  <a:pt x="298782" y="195273"/>
                </a:lnTo>
                <a:lnTo>
                  <a:pt x="302109" y="181313"/>
                </a:lnTo>
                <a:lnTo>
                  <a:pt x="304137" y="166854"/>
                </a:lnTo>
                <a:lnTo>
                  <a:pt x="304800" y="152400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5512308" y="5384292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513" y="703"/>
                </a:lnTo>
                <a:lnTo>
                  <a:pt x="123068" y="2770"/>
                </a:lnTo>
                <a:lnTo>
                  <a:pt x="109123" y="6134"/>
                </a:lnTo>
                <a:lnTo>
                  <a:pt x="95739" y="10731"/>
                </a:lnTo>
                <a:lnTo>
                  <a:pt x="82975" y="16495"/>
                </a:lnTo>
                <a:lnTo>
                  <a:pt x="70892" y="23360"/>
                </a:lnTo>
                <a:lnTo>
                  <a:pt x="59549" y="31261"/>
                </a:lnTo>
                <a:lnTo>
                  <a:pt x="49006" y="40132"/>
                </a:lnTo>
                <a:lnTo>
                  <a:pt x="39323" y="49908"/>
                </a:lnTo>
                <a:lnTo>
                  <a:pt x="30559" y="60523"/>
                </a:lnTo>
                <a:lnTo>
                  <a:pt x="22776" y="71913"/>
                </a:lnTo>
                <a:lnTo>
                  <a:pt x="16032" y="84011"/>
                </a:lnTo>
                <a:lnTo>
                  <a:pt x="10387" y="96752"/>
                </a:lnTo>
                <a:lnTo>
                  <a:pt x="5902" y="110070"/>
                </a:lnTo>
                <a:lnTo>
                  <a:pt x="2636" y="123901"/>
                </a:lnTo>
                <a:lnTo>
                  <a:pt x="648" y="138178"/>
                </a:lnTo>
                <a:lnTo>
                  <a:pt x="0" y="152400"/>
                </a:lnTo>
                <a:lnTo>
                  <a:pt x="688" y="167286"/>
                </a:lnTo>
                <a:lnTo>
                  <a:pt x="2714" y="181731"/>
                </a:lnTo>
                <a:lnTo>
                  <a:pt x="6017" y="195676"/>
                </a:lnTo>
                <a:lnTo>
                  <a:pt x="10537" y="209060"/>
                </a:lnTo>
                <a:lnTo>
                  <a:pt x="16215" y="221824"/>
                </a:lnTo>
                <a:lnTo>
                  <a:pt x="22990" y="233907"/>
                </a:lnTo>
                <a:lnTo>
                  <a:pt x="30804" y="245250"/>
                </a:lnTo>
                <a:lnTo>
                  <a:pt x="39595" y="255793"/>
                </a:lnTo>
                <a:lnTo>
                  <a:pt x="49304" y="265476"/>
                </a:lnTo>
                <a:lnTo>
                  <a:pt x="59871" y="274240"/>
                </a:lnTo>
                <a:lnTo>
                  <a:pt x="71237" y="282023"/>
                </a:lnTo>
                <a:lnTo>
                  <a:pt x="83341" y="288767"/>
                </a:lnTo>
                <a:lnTo>
                  <a:pt x="96124" y="294412"/>
                </a:lnTo>
                <a:lnTo>
                  <a:pt x="109526" y="298897"/>
                </a:lnTo>
                <a:lnTo>
                  <a:pt x="123486" y="302163"/>
                </a:lnTo>
                <a:lnTo>
                  <a:pt x="137945" y="304151"/>
                </a:lnTo>
                <a:lnTo>
                  <a:pt x="152400" y="304800"/>
                </a:lnTo>
                <a:lnTo>
                  <a:pt x="167047" y="304111"/>
                </a:lnTo>
                <a:lnTo>
                  <a:pt x="181312" y="302085"/>
                </a:lnTo>
                <a:lnTo>
                  <a:pt x="195128" y="298782"/>
                </a:lnTo>
                <a:lnTo>
                  <a:pt x="208431" y="294262"/>
                </a:lnTo>
                <a:lnTo>
                  <a:pt x="221154" y="288584"/>
                </a:lnTo>
                <a:lnTo>
                  <a:pt x="233232" y="281809"/>
                </a:lnTo>
                <a:lnTo>
                  <a:pt x="244599" y="273995"/>
                </a:lnTo>
                <a:lnTo>
                  <a:pt x="255191" y="265204"/>
                </a:lnTo>
                <a:lnTo>
                  <a:pt x="264942" y="255495"/>
                </a:lnTo>
                <a:lnTo>
                  <a:pt x="273785" y="244928"/>
                </a:lnTo>
                <a:lnTo>
                  <a:pt x="281657" y="233562"/>
                </a:lnTo>
                <a:lnTo>
                  <a:pt x="288490" y="221458"/>
                </a:lnTo>
                <a:lnTo>
                  <a:pt x="294220" y="208675"/>
                </a:lnTo>
                <a:lnTo>
                  <a:pt x="298782" y="195273"/>
                </a:lnTo>
                <a:lnTo>
                  <a:pt x="302109" y="181313"/>
                </a:lnTo>
                <a:lnTo>
                  <a:pt x="304137" y="166854"/>
                </a:lnTo>
                <a:lnTo>
                  <a:pt x="304800" y="152400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1688083" y="910538"/>
            <a:ext cx="2399705" cy="1255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700"/>
              </a:lnSpc>
              <a:spcBef>
                <a:spcPts val="235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  <a:p>
            <a:pPr marL="12700" marR="83896">
              <a:lnSpc>
                <a:spcPts val="4960"/>
              </a:lnSpc>
              <a:spcBef>
                <a:spcPts val="233"/>
              </a:spcBef>
            </a:pP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6600" spc="-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nh</a:t>
            </a: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153174" y="910538"/>
            <a:ext cx="5050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723698" y="910538"/>
            <a:ext cx="241635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934200" y="910538"/>
            <a:ext cx="96109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848600" y="910538"/>
            <a:ext cx="41462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8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35933" y="2574575"/>
            <a:ext cx="8605940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olo</a:t>
            </a:r>
            <a:r>
              <a:rPr sz="3200" spc="4" dirty="0" smtClean="0">
                <a:latin typeface="Times New Roman"/>
                <a:cs typeface="Times New Roman"/>
              </a:rPr>
              <a:t>qu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8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ai</a:t>
            </a:r>
            <a:r>
              <a:rPr sz="3200" spc="4" dirty="0" smtClean="0">
                <a:latin typeface="Times New Roman"/>
                <a:cs typeface="Times New Roman"/>
              </a:rPr>
              <a:t>nh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64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6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bu</a:t>
            </a:r>
            <a:r>
              <a:rPr sz="3200" spc="1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x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z</a:t>
            </a:r>
            <a:endParaRPr sz="3200" dirty="0">
              <a:latin typeface="Times New Roman"/>
              <a:cs typeface="Times New Roman"/>
            </a:endParaRPr>
          </a:p>
          <a:p>
            <a:pPr marL="355599" marR="61036">
              <a:lnSpc>
                <a:spcPts val="3635"/>
              </a:lnSpc>
              <a:spcBef>
                <a:spcPts val="169"/>
              </a:spcBef>
            </a:pPr>
            <a:r>
              <a:rPr sz="4800" spc="0" baseline="-1811" dirty="0" smtClean="0">
                <a:latin typeface="Times New Roman"/>
                <a:cs typeface="Times New Roman"/>
              </a:rPr>
              <a:t>(</a:t>
            </a:r>
            <a:r>
              <a:rPr sz="4800" spc="4" baseline="-1811" dirty="0" smtClean="0">
                <a:latin typeface="Times New Roman"/>
                <a:cs typeface="Times New Roman"/>
              </a:rPr>
              <a:t>8</a:t>
            </a:r>
            <a:r>
              <a:rPr sz="4800" spc="-4" baseline="-1811" dirty="0" smtClean="0">
                <a:latin typeface="Times New Roman"/>
                <a:cs typeface="Times New Roman"/>
              </a:rPr>
              <a:t>x</a:t>
            </a:r>
            <a:r>
              <a:rPr sz="4800" spc="4" baseline="-1811" dirty="0" smtClean="0">
                <a:latin typeface="Times New Roman"/>
                <a:cs typeface="Times New Roman"/>
              </a:rPr>
              <a:t>8</a:t>
            </a:r>
            <a:r>
              <a:rPr sz="4800" spc="0" baseline="-1811" dirty="0" smtClean="0">
                <a:latin typeface="Times New Roman"/>
                <a:cs typeface="Times New Roman"/>
              </a:rPr>
              <a:t>)</a:t>
            </a:r>
            <a:r>
              <a:rPr sz="4800" spc="786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615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0" baseline="-1811" dirty="0" smtClean="0">
                <a:latin typeface="Times New Roman"/>
                <a:cs typeface="Times New Roman"/>
              </a:rPr>
              <a:t>al</a:t>
            </a:r>
            <a:r>
              <a:rPr sz="4800" spc="209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fo</a:t>
            </a:r>
            <a:r>
              <a:rPr sz="4800" spc="-4" baseline="-1811" dirty="0" smtClean="0">
                <a:latin typeface="Times New Roman"/>
                <a:cs typeface="Times New Roman"/>
              </a:rPr>
              <a:t>r</a:t>
            </a:r>
            <a:r>
              <a:rPr sz="4800" spc="0" baseline="-1811" dirty="0" smtClean="0">
                <a:latin typeface="Times New Roman"/>
                <a:cs typeface="Times New Roman"/>
              </a:rPr>
              <a:t>ma </a:t>
            </a:r>
            <a:r>
              <a:rPr sz="4800" spc="14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qu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791" baseline="-1811" dirty="0" smtClean="0">
                <a:latin typeface="Times New Roman"/>
                <a:cs typeface="Times New Roman"/>
              </a:rPr>
              <a:t> </a:t>
            </a:r>
            <a:r>
              <a:rPr sz="4800" spc="5" baseline="-1811" dirty="0" err="1" smtClean="0">
                <a:latin typeface="Times New Roman"/>
                <a:cs typeface="Times New Roman"/>
              </a:rPr>
              <a:t>nenhu</a:t>
            </a:r>
            <a:r>
              <a:rPr sz="4800" spc="0" baseline="-1811" dirty="0" err="1" smtClean="0">
                <a:latin typeface="Times New Roman"/>
                <a:cs typeface="Times New Roman"/>
              </a:rPr>
              <a:t>ma</a:t>
            </a:r>
            <a:r>
              <a:rPr sz="4800" spc="92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r</a:t>
            </a:r>
            <a:r>
              <a:rPr sz="4800" spc="0" baseline="-1811" dirty="0" err="1" smtClean="0">
                <a:latin typeface="Times New Roman"/>
                <a:cs typeface="Times New Roman"/>
              </a:rPr>
              <a:t>ai</a:t>
            </a:r>
            <a:r>
              <a:rPr sz="4800" spc="4" baseline="-1811" dirty="0" err="1" smtClean="0">
                <a:latin typeface="Times New Roman"/>
                <a:cs typeface="Times New Roman"/>
              </a:rPr>
              <a:t>nh</a:t>
            </a:r>
            <a:r>
              <a:rPr sz="4800" spc="0" baseline="-1811" dirty="0" err="1" smtClean="0">
                <a:latin typeface="Times New Roman"/>
                <a:cs typeface="Times New Roman"/>
              </a:rPr>
              <a:t>a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 ataque outra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962400" y="3810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4343400" y="3810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7" name="object 77"/>
          <p:cNvSpPr txBox="1"/>
          <p:nvPr/>
        </p:nvSpPr>
        <p:spPr>
          <a:xfrm>
            <a:off x="4724400" y="3810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5105400" y="3810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5486400" y="3810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5867400" y="3810000"/>
            <a:ext cx="380999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6248400" y="3810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6629400" y="3810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1" name="object 71"/>
          <p:cNvSpPr txBox="1"/>
          <p:nvPr/>
        </p:nvSpPr>
        <p:spPr>
          <a:xfrm>
            <a:off x="3962400" y="4191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4343400" y="4191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4724400" y="4191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5105400" y="4191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5486400" y="4191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5867400" y="4191000"/>
            <a:ext cx="380999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6248400" y="4191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6629400" y="4191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3962400" y="4572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4343400" y="4572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4724400" y="4572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5105400" y="4572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5486400" y="4572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5867400" y="4572000"/>
            <a:ext cx="380999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6248400" y="4572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6629400" y="4572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3962400" y="4953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4343400" y="4953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4724400" y="4953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5105400" y="4953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5486400" y="4953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5867400" y="4953000"/>
            <a:ext cx="380999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6248400" y="4953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6629400" y="4953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3962400" y="5334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4343400" y="5334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4724400" y="5334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5105400" y="5334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5486400" y="5334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5867400" y="5334000"/>
            <a:ext cx="380999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6248400" y="5334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6629400" y="5334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3962400" y="5715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4343400" y="5715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4724400" y="5715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5105400" y="5715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5486400" y="5715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5867400" y="5715000"/>
            <a:ext cx="380999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6248400" y="5715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6629400" y="5715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3962400" y="6096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4343400" y="6096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4724400" y="6096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5105400" y="6096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5486400" y="6096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5867400" y="6096000"/>
            <a:ext cx="380999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6248400" y="6096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6629400" y="6096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3962400" y="6477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4343400" y="6477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4724400" y="6477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5105400" y="6477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5486400" y="6477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5867400" y="6477000"/>
            <a:ext cx="380999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6248400" y="6477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6629400" y="64770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object 11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181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181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562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562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181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181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562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562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943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943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324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324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943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5943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324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324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181600" y="3200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181600" y="3200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562600" y="3200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562600" y="3200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181600" y="3581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5181600" y="3581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562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5562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5943600" y="3200400"/>
            <a:ext cx="381000" cy="380999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5943600" y="3200400"/>
            <a:ext cx="381000" cy="380999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324600" y="3200400"/>
            <a:ext cx="381000" cy="380999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324600" y="3200400"/>
            <a:ext cx="381000" cy="380999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943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5943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324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324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705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705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086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7086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6705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6705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086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086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467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467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848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848600" y="2438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467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467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7848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7848600" y="2819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705600" y="3200400"/>
            <a:ext cx="381000" cy="380999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705600" y="3200400"/>
            <a:ext cx="381000" cy="380999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086600" y="3200400"/>
            <a:ext cx="381000" cy="380999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086600" y="3200400"/>
            <a:ext cx="381000" cy="380999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705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705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086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086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467600" y="3200400"/>
            <a:ext cx="381000" cy="380999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7467600" y="3200400"/>
            <a:ext cx="381000" cy="380999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848600" y="3200400"/>
            <a:ext cx="381000" cy="380999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7848600" y="3200400"/>
            <a:ext cx="381000" cy="380999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0999"/>
                </a:lnTo>
                <a:lnTo>
                  <a:pt x="381000" y="380999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467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467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848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848600" y="3581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181600" y="3962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5181600" y="3962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5562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5562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181600" y="4343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181600" y="4343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562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562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943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5943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324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6324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943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943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324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6324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181600" y="4724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181600" y="4724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562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5562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5181600" y="5105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5181600" y="51054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562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5562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5943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5943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6324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6324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5943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5943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6324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6324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705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6705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7086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7086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6705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6705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086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086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7467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7467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7848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7848600" y="3962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7467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7467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7848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7848600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6705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6705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7086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7086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6705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6705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086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7086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467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7467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7848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7848600" y="4724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7467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467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848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848600" y="5105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6742176" y="4384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047" y="304096"/>
                </a:lnTo>
                <a:lnTo>
                  <a:pt x="181312" y="302029"/>
                </a:lnTo>
                <a:lnTo>
                  <a:pt x="195128" y="298665"/>
                </a:lnTo>
                <a:lnTo>
                  <a:pt x="208431" y="294068"/>
                </a:lnTo>
                <a:lnTo>
                  <a:pt x="221154" y="288304"/>
                </a:lnTo>
                <a:lnTo>
                  <a:pt x="233232" y="281439"/>
                </a:lnTo>
                <a:lnTo>
                  <a:pt x="244599" y="273538"/>
                </a:lnTo>
                <a:lnTo>
                  <a:pt x="255191" y="264667"/>
                </a:lnTo>
                <a:lnTo>
                  <a:pt x="264942" y="254891"/>
                </a:lnTo>
                <a:lnTo>
                  <a:pt x="273785" y="244276"/>
                </a:lnTo>
                <a:lnTo>
                  <a:pt x="281657" y="232886"/>
                </a:lnTo>
                <a:lnTo>
                  <a:pt x="288490" y="220788"/>
                </a:lnTo>
                <a:lnTo>
                  <a:pt x="294220" y="208047"/>
                </a:lnTo>
                <a:lnTo>
                  <a:pt x="298782" y="194729"/>
                </a:lnTo>
                <a:lnTo>
                  <a:pt x="302109" y="180898"/>
                </a:lnTo>
                <a:lnTo>
                  <a:pt x="304137" y="166621"/>
                </a:lnTo>
                <a:lnTo>
                  <a:pt x="304800" y="152400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6742176" y="4384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047" y="304096"/>
                </a:lnTo>
                <a:lnTo>
                  <a:pt x="181312" y="302029"/>
                </a:lnTo>
                <a:lnTo>
                  <a:pt x="195128" y="298665"/>
                </a:lnTo>
                <a:lnTo>
                  <a:pt x="208431" y="294068"/>
                </a:lnTo>
                <a:lnTo>
                  <a:pt x="221154" y="288304"/>
                </a:lnTo>
                <a:lnTo>
                  <a:pt x="233232" y="281439"/>
                </a:lnTo>
                <a:lnTo>
                  <a:pt x="244599" y="273538"/>
                </a:lnTo>
                <a:lnTo>
                  <a:pt x="255191" y="264667"/>
                </a:lnTo>
                <a:lnTo>
                  <a:pt x="264942" y="254891"/>
                </a:lnTo>
                <a:lnTo>
                  <a:pt x="273785" y="244276"/>
                </a:lnTo>
                <a:lnTo>
                  <a:pt x="281657" y="232886"/>
                </a:lnTo>
                <a:lnTo>
                  <a:pt x="288490" y="220788"/>
                </a:lnTo>
                <a:lnTo>
                  <a:pt x="294220" y="208047"/>
                </a:lnTo>
                <a:lnTo>
                  <a:pt x="298782" y="194729"/>
                </a:lnTo>
                <a:lnTo>
                  <a:pt x="302109" y="180898"/>
                </a:lnTo>
                <a:lnTo>
                  <a:pt x="304137" y="166621"/>
                </a:lnTo>
                <a:lnTo>
                  <a:pt x="304800" y="152400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213604" y="248259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047" y="304096"/>
                </a:lnTo>
                <a:lnTo>
                  <a:pt x="181312" y="302029"/>
                </a:lnTo>
                <a:lnTo>
                  <a:pt x="195128" y="298665"/>
                </a:lnTo>
                <a:lnTo>
                  <a:pt x="208431" y="294068"/>
                </a:lnTo>
                <a:lnTo>
                  <a:pt x="221154" y="288304"/>
                </a:lnTo>
                <a:lnTo>
                  <a:pt x="233232" y="281439"/>
                </a:lnTo>
                <a:lnTo>
                  <a:pt x="244599" y="273538"/>
                </a:lnTo>
                <a:lnTo>
                  <a:pt x="255191" y="264667"/>
                </a:lnTo>
                <a:lnTo>
                  <a:pt x="264942" y="254891"/>
                </a:lnTo>
                <a:lnTo>
                  <a:pt x="273785" y="244276"/>
                </a:lnTo>
                <a:lnTo>
                  <a:pt x="281657" y="232886"/>
                </a:lnTo>
                <a:lnTo>
                  <a:pt x="288490" y="220788"/>
                </a:lnTo>
                <a:lnTo>
                  <a:pt x="294220" y="208047"/>
                </a:lnTo>
                <a:lnTo>
                  <a:pt x="298782" y="194729"/>
                </a:lnTo>
                <a:lnTo>
                  <a:pt x="302109" y="180898"/>
                </a:lnTo>
                <a:lnTo>
                  <a:pt x="304137" y="166621"/>
                </a:lnTo>
                <a:lnTo>
                  <a:pt x="304800" y="152400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213604" y="248259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047" y="304096"/>
                </a:lnTo>
                <a:lnTo>
                  <a:pt x="181312" y="302029"/>
                </a:lnTo>
                <a:lnTo>
                  <a:pt x="195128" y="298665"/>
                </a:lnTo>
                <a:lnTo>
                  <a:pt x="208431" y="294068"/>
                </a:lnTo>
                <a:lnTo>
                  <a:pt x="221154" y="288304"/>
                </a:lnTo>
                <a:lnTo>
                  <a:pt x="233232" y="281439"/>
                </a:lnTo>
                <a:lnTo>
                  <a:pt x="244599" y="273538"/>
                </a:lnTo>
                <a:lnTo>
                  <a:pt x="255191" y="264667"/>
                </a:lnTo>
                <a:lnTo>
                  <a:pt x="264942" y="254891"/>
                </a:lnTo>
                <a:lnTo>
                  <a:pt x="273785" y="244276"/>
                </a:lnTo>
                <a:lnTo>
                  <a:pt x="281657" y="232886"/>
                </a:lnTo>
                <a:lnTo>
                  <a:pt x="288490" y="220788"/>
                </a:lnTo>
                <a:lnTo>
                  <a:pt x="294220" y="208047"/>
                </a:lnTo>
                <a:lnTo>
                  <a:pt x="298782" y="194729"/>
                </a:lnTo>
                <a:lnTo>
                  <a:pt x="302109" y="180898"/>
                </a:lnTo>
                <a:lnTo>
                  <a:pt x="304137" y="166621"/>
                </a:lnTo>
                <a:lnTo>
                  <a:pt x="304800" y="152400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5612892" y="322935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688"/>
                </a:lnTo>
                <a:lnTo>
                  <a:pt x="123487" y="2714"/>
                </a:lnTo>
                <a:lnTo>
                  <a:pt x="109671" y="6017"/>
                </a:lnTo>
                <a:lnTo>
                  <a:pt x="96368" y="10537"/>
                </a:lnTo>
                <a:lnTo>
                  <a:pt x="83645" y="16215"/>
                </a:lnTo>
                <a:lnTo>
                  <a:pt x="71567" y="22990"/>
                </a:lnTo>
                <a:lnTo>
                  <a:pt x="60200" y="30804"/>
                </a:lnTo>
                <a:lnTo>
                  <a:pt x="49608" y="39595"/>
                </a:lnTo>
                <a:lnTo>
                  <a:pt x="39857" y="49304"/>
                </a:lnTo>
                <a:lnTo>
                  <a:pt x="31014" y="59871"/>
                </a:lnTo>
                <a:lnTo>
                  <a:pt x="23142" y="71237"/>
                </a:lnTo>
                <a:lnTo>
                  <a:pt x="16309" y="83341"/>
                </a:lnTo>
                <a:lnTo>
                  <a:pt x="10579" y="96124"/>
                </a:lnTo>
                <a:lnTo>
                  <a:pt x="6017" y="109526"/>
                </a:lnTo>
                <a:lnTo>
                  <a:pt x="2690" y="123486"/>
                </a:lnTo>
                <a:lnTo>
                  <a:pt x="662" y="137945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286" y="304096"/>
                </a:lnTo>
                <a:lnTo>
                  <a:pt x="181731" y="302029"/>
                </a:lnTo>
                <a:lnTo>
                  <a:pt x="195676" y="298665"/>
                </a:lnTo>
                <a:lnTo>
                  <a:pt x="209060" y="294068"/>
                </a:lnTo>
                <a:lnTo>
                  <a:pt x="221824" y="288304"/>
                </a:lnTo>
                <a:lnTo>
                  <a:pt x="233907" y="281439"/>
                </a:lnTo>
                <a:lnTo>
                  <a:pt x="245250" y="273538"/>
                </a:lnTo>
                <a:lnTo>
                  <a:pt x="255793" y="264667"/>
                </a:lnTo>
                <a:lnTo>
                  <a:pt x="265476" y="254891"/>
                </a:lnTo>
                <a:lnTo>
                  <a:pt x="274240" y="244276"/>
                </a:lnTo>
                <a:lnTo>
                  <a:pt x="282023" y="232886"/>
                </a:lnTo>
                <a:lnTo>
                  <a:pt x="288767" y="220788"/>
                </a:lnTo>
                <a:lnTo>
                  <a:pt x="294412" y="208047"/>
                </a:lnTo>
                <a:lnTo>
                  <a:pt x="298897" y="194729"/>
                </a:lnTo>
                <a:lnTo>
                  <a:pt x="302163" y="180898"/>
                </a:lnTo>
                <a:lnTo>
                  <a:pt x="304151" y="166621"/>
                </a:lnTo>
                <a:lnTo>
                  <a:pt x="304800" y="152399"/>
                </a:lnTo>
                <a:lnTo>
                  <a:pt x="304111" y="137513"/>
                </a:lnTo>
                <a:lnTo>
                  <a:pt x="302085" y="123068"/>
                </a:lnTo>
                <a:lnTo>
                  <a:pt x="298782" y="109123"/>
                </a:lnTo>
                <a:lnTo>
                  <a:pt x="294262" y="95739"/>
                </a:lnTo>
                <a:lnTo>
                  <a:pt x="288584" y="82975"/>
                </a:lnTo>
                <a:lnTo>
                  <a:pt x="281809" y="70892"/>
                </a:lnTo>
                <a:lnTo>
                  <a:pt x="273995" y="59549"/>
                </a:lnTo>
                <a:lnTo>
                  <a:pt x="265204" y="49006"/>
                </a:lnTo>
                <a:lnTo>
                  <a:pt x="255495" y="39323"/>
                </a:lnTo>
                <a:lnTo>
                  <a:pt x="244928" y="30559"/>
                </a:lnTo>
                <a:lnTo>
                  <a:pt x="233562" y="22776"/>
                </a:lnTo>
                <a:lnTo>
                  <a:pt x="221458" y="16032"/>
                </a:lnTo>
                <a:lnTo>
                  <a:pt x="208675" y="10387"/>
                </a:lnTo>
                <a:lnTo>
                  <a:pt x="195273" y="5902"/>
                </a:lnTo>
                <a:lnTo>
                  <a:pt x="181313" y="2636"/>
                </a:lnTo>
                <a:lnTo>
                  <a:pt x="166854" y="648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5612892" y="322935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688"/>
                </a:lnTo>
                <a:lnTo>
                  <a:pt x="123487" y="2714"/>
                </a:lnTo>
                <a:lnTo>
                  <a:pt x="109671" y="6017"/>
                </a:lnTo>
                <a:lnTo>
                  <a:pt x="96368" y="10537"/>
                </a:lnTo>
                <a:lnTo>
                  <a:pt x="83645" y="16215"/>
                </a:lnTo>
                <a:lnTo>
                  <a:pt x="71567" y="22990"/>
                </a:lnTo>
                <a:lnTo>
                  <a:pt x="60200" y="30804"/>
                </a:lnTo>
                <a:lnTo>
                  <a:pt x="49608" y="39595"/>
                </a:lnTo>
                <a:lnTo>
                  <a:pt x="39857" y="49304"/>
                </a:lnTo>
                <a:lnTo>
                  <a:pt x="31014" y="59871"/>
                </a:lnTo>
                <a:lnTo>
                  <a:pt x="23142" y="71237"/>
                </a:lnTo>
                <a:lnTo>
                  <a:pt x="16309" y="83341"/>
                </a:lnTo>
                <a:lnTo>
                  <a:pt x="10579" y="96124"/>
                </a:lnTo>
                <a:lnTo>
                  <a:pt x="6017" y="109526"/>
                </a:lnTo>
                <a:lnTo>
                  <a:pt x="2690" y="123486"/>
                </a:lnTo>
                <a:lnTo>
                  <a:pt x="662" y="137945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286" y="304096"/>
                </a:lnTo>
                <a:lnTo>
                  <a:pt x="181731" y="302029"/>
                </a:lnTo>
                <a:lnTo>
                  <a:pt x="195676" y="298665"/>
                </a:lnTo>
                <a:lnTo>
                  <a:pt x="209060" y="294068"/>
                </a:lnTo>
                <a:lnTo>
                  <a:pt x="221824" y="288304"/>
                </a:lnTo>
                <a:lnTo>
                  <a:pt x="233907" y="281439"/>
                </a:lnTo>
                <a:lnTo>
                  <a:pt x="245250" y="273538"/>
                </a:lnTo>
                <a:lnTo>
                  <a:pt x="255793" y="264667"/>
                </a:lnTo>
                <a:lnTo>
                  <a:pt x="265476" y="254891"/>
                </a:lnTo>
                <a:lnTo>
                  <a:pt x="274240" y="244276"/>
                </a:lnTo>
                <a:lnTo>
                  <a:pt x="282023" y="232886"/>
                </a:lnTo>
                <a:lnTo>
                  <a:pt x="288767" y="220788"/>
                </a:lnTo>
                <a:lnTo>
                  <a:pt x="294412" y="208047"/>
                </a:lnTo>
                <a:lnTo>
                  <a:pt x="298897" y="194729"/>
                </a:lnTo>
                <a:lnTo>
                  <a:pt x="302163" y="180898"/>
                </a:lnTo>
                <a:lnTo>
                  <a:pt x="304151" y="166621"/>
                </a:lnTo>
                <a:lnTo>
                  <a:pt x="304800" y="152399"/>
                </a:lnTo>
                <a:lnTo>
                  <a:pt x="304111" y="137513"/>
                </a:lnTo>
                <a:lnTo>
                  <a:pt x="302085" y="123068"/>
                </a:lnTo>
                <a:lnTo>
                  <a:pt x="298782" y="109123"/>
                </a:lnTo>
                <a:lnTo>
                  <a:pt x="294262" y="95739"/>
                </a:lnTo>
                <a:lnTo>
                  <a:pt x="288584" y="82975"/>
                </a:lnTo>
                <a:lnTo>
                  <a:pt x="281809" y="70892"/>
                </a:lnTo>
                <a:lnTo>
                  <a:pt x="273995" y="59549"/>
                </a:lnTo>
                <a:lnTo>
                  <a:pt x="265204" y="49006"/>
                </a:lnTo>
                <a:lnTo>
                  <a:pt x="255495" y="39323"/>
                </a:lnTo>
                <a:lnTo>
                  <a:pt x="244928" y="30559"/>
                </a:lnTo>
                <a:lnTo>
                  <a:pt x="233562" y="22776"/>
                </a:lnTo>
                <a:lnTo>
                  <a:pt x="221458" y="16032"/>
                </a:lnTo>
                <a:lnTo>
                  <a:pt x="208675" y="10387"/>
                </a:lnTo>
                <a:lnTo>
                  <a:pt x="195273" y="5902"/>
                </a:lnTo>
                <a:lnTo>
                  <a:pt x="181313" y="2636"/>
                </a:lnTo>
                <a:lnTo>
                  <a:pt x="166854" y="648"/>
                </a:lnTo>
                <a:lnTo>
                  <a:pt x="15240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5983224" y="4008119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047" y="304096"/>
                </a:lnTo>
                <a:lnTo>
                  <a:pt x="181312" y="302029"/>
                </a:lnTo>
                <a:lnTo>
                  <a:pt x="195128" y="298665"/>
                </a:lnTo>
                <a:lnTo>
                  <a:pt x="208431" y="294068"/>
                </a:lnTo>
                <a:lnTo>
                  <a:pt x="221154" y="288304"/>
                </a:lnTo>
                <a:lnTo>
                  <a:pt x="233232" y="281439"/>
                </a:lnTo>
                <a:lnTo>
                  <a:pt x="244599" y="273538"/>
                </a:lnTo>
                <a:lnTo>
                  <a:pt x="255191" y="264667"/>
                </a:lnTo>
                <a:lnTo>
                  <a:pt x="264942" y="254891"/>
                </a:lnTo>
                <a:lnTo>
                  <a:pt x="273785" y="244276"/>
                </a:lnTo>
                <a:lnTo>
                  <a:pt x="281657" y="232886"/>
                </a:lnTo>
                <a:lnTo>
                  <a:pt x="288490" y="220788"/>
                </a:lnTo>
                <a:lnTo>
                  <a:pt x="294220" y="208047"/>
                </a:lnTo>
                <a:lnTo>
                  <a:pt x="298782" y="194729"/>
                </a:lnTo>
                <a:lnTo>
                  <a:pt x="302109" y="180898"/>
                </a:lnTo>
                <a:lnTo>
                  <a:pt x="304137" y="166621"/>
                </a:lnTo>
                <a:lnTo>
                  <a:pt x="304800" y="152400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5983224" y="4008119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047" y="304096"/>
                </a:lnTo>
                <a:lnTo>
                  <a:pt x="181312" y="302029"/>
                </a:lnTo>
                <a:lnTo>
                  <a:pt x="195128" y="298665"/>
                </a:lnTo>
                <a:lnTo>
                  <a:pt x="208431" y="294068"/>
                </a:lnTo>
                <a:lnTo>
                  <a:pt x="221154" y="288304"/>
                </a:lnTo>
                <a:lnTo>
                  <a:pt x="233232" y="281439"/>
                </a:lnTo>
                <a:lnTo>
                  <a:pt x="244599" y="273538"/>
                </a:lnTo>
                <a:lnTo>
                  <a:pt x="255191" y="264667"/>
                </a:lnTo>
                <a:lnTo>
                  <a:pt x="264942" y="254891"/>
                </a:lnTo>
                <a:lnTo>
                  <a:pt x="273785" y="244276"/>
                </a:lnTo>
                <a:lnTo>
                  <a:pt x="281657" y="232886"/>
                </a:lnTo>
                <a:lnTo>
                  <a:pt x="288490" y="220788"/>
                </a:lnTo>
                <a:lnTo>
                  <a:pt x="294220" y="208047"/>
                </a:lnTo>
                <a:lnTo>
                  <a:pt x="298782" y="194729"/>
                </a:lnTo>
                <a:lnTo>
                  <a:pt x="302109" y="180898"/>
                </a:lnTo>
                <a:lnTo>
                  <a:pt x="304137" y="166621"/>
                </a:lnTo>
                <a:lnTo>
                  <a:pt x="304800" y="152400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6368795" y="28575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399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799"/>
                </a:lnTo>
                <a:lnTo>
                  <a:pt x="167047" y="304096"/>
                </a:lnTo>
                <a:lnTo>
                  <a:pt x="181312" y="302029"/>
                </a:lnTo>
                <a:lnTo>
                  <a:pt x="195128" y="298665"/>
                </a:lnTo>
                <a:lnTo>
                  <a:pt x="208431" y="294068"/>
                </a:lnTo>
                <a:lnTo>
                  <a:pt x="221154" y="288304"/>
                </a:lnTo>
                <a:lnTo>
                  <a:pt x="233232" y="281439"/>
                </a:lnTo>
                <a:lnTo>
                  <a:pt x="244599" y="273538"/>
                </a:lnTo>
                <a:lnTo>
                  <a:pt x="255191" y="264667"/>
                </a:lnTo>
                <a:lnTo>
                  <a:pt x="264942" y="254891"/>
                </a:lnTo>
                <a:lnTo>
                  <a:pt x="273785" y="244276"/>
                </a:lnTo>
                <a:lnTo>
                  <a:pt x="281657" y="232886"/>
                </a:lnTo>
                <a:lnTo>
                  <a:pt x="288490" y="220788"/>
                </a:lnTo>
                <a:lnTo>
                  <a:pt x="294220" y="208047"/>
                </a:lnTo>
                <a:lnTo>
                  <a:pt x="298782" y="194729"/>
                </a:lnTo>
                <a:lnTo>
                  <a:pt x="302109" y="180898"/>
                </a:lnTo>
                <a:lnTo>
                  <a:pt x="304137" y="166621"/>
                </a:lnTo>
                <a:lnTo>
                  <a:pt x="304800" y="152399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6368795" y="28575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399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799"/>
                </a:lnTo>
                <a:lnTo>
                  <a:pt x="167047" y="304096"/>
                </a:lnTo>
                <a:lnTo>
                  <a:pt x="181312" y="302029"/>
                </a:lnTo>
                <a:lnTo>
                  <a:pt x="195128" y="298665"/>
                </a:lnTo>
                <a:lnTo>
                  <a:pt x="208431" y="294068"/>
                </a:lnTo>
                <a:lnTo>
                  <a:pt x="221154" y="288304"/>
                </a:lnTo>
                <a:lnTo>
                  <a:pt x="233232" y="281439"/>
                </a:lnTo>
                <a:lnTo>
                  <a:pt x="244599" y="273538"/>
                </a:lnTo>
                <a:lnTo>
                  <a:pt x="255191" y="264667"/>
                </a:lnTo>
                <a:lnTo>
                  <a:pt x="264942" y="254891"/>
                </a:lnTo>
                <a:lnTo>
                  <a:pt x="273785" y="244276"/>
                </a:lnTo>
                <a:lnTo>
                  <a:pt x="281657" y="232886"/>
                </a:lnTo>
                <a:lnTo>
                  <a:pt x="288490" y="220788"/>
                </a:lnTo>
                <a:lnTo>
                  <a:pt x="294220" y="208047"/>
                </a:lnTo>
                <a:lnTo>
                  <a:pt x="298782" y="194729"/>
                </a:lnTo>
                <a:lnTo>
                  <a:pt x="302109" y="180898"/>
                </a:lnTo>
                <a:lnTo>
                  <a:pt x="304137" y="166621"/>
                </a:lnTo>
                <a:lnTo>
                  <a:pt x="304800" y="152399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889748" y="51450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047" y="304096"/>
                </a:lnTo>
                <a:lnTo>
                  <a:pt x="181312" y="302029"/>
                </a:lnTo>
                <a:lnTo>
                  <a:pt x="195128" y="298665"/>
                </a:lnTo>
                <a:lnTo>
                  <a:pt x="208431" y="294068"/>
                </a:lnTo>
                <a:lnTo>
                  <a:pt x="221154" y="288304"/>
                </a:lnTo>
                <a:lnTo>
                  <a:pt x="233232" y="281439"/>
                </a:lnTo>
                <a:lnTo>
                  <a:pt x="244599" y="273538"/>
                </a:lnTo>
                <a:lnTo>
                  <a:pt x="255191" y="264667"/>
                </a:lnTo>
                <a:lnTo>
                  <a:pt x="264942" y="254891"/>
                </a:lnTo>
                <a:lnTo>
                  <a:pt x="273785" y="244276"/>
                </a:lnTo>
                <a:lnTo>
                  <a:pt x="281657" y="232886"/>
                </a:lnTo>
                <a:lnTo>
                  <a:pt x="288490" y="220788"/>
                </a:lnTo>
                <a:lnTo>
                  <a:pt x="294220" y="208047"/>
                </a:lnTo>
                <a:lnTo>
                  <a:pt x="298782" y="194729"/>
                </a:lnTo>
                <a:lnTo>
                  <a:pt x="302109" y="180898"/>
                </a:lnTo>
                <a:lnTo>
                  <a:pt x="304137" y="166621"/>
                </a:lnTo>
                <a:lnTo>
                  <a:pt x="304800" y="152400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889748" y="51450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047" y="304096"/>
                </a:lnTo>
                <a:lnTo>
                  <a:pt x="181312" y="302029"/>
                </a:lnTo>
                <a:lnTo>
                  <a:pt x="195128" y="298665"/>
                </a:lnTo>
                <a:lnTo>
                  <a:pt x="208431" y="294068"/>
                </a:lnTo>
                <a:lnTo>
                  <a:pt x="221154" y="288304"/>
                </a:lnTo>
                <a:lnTo>
                  <a:pt x="233232" y="281439"/>
                </a:lnTo>
                <a:lnTo>
                  <a:pt x="244599" y="273538"/>
                </a:lnTo>
                <a:lnTo>
                  <a:pt x="255191" y="264667"/>
                </a:lnTo>
                <a:lnTo>
                  <a:pt x="264942" y="254891"/>
                </a:lnTo>
                <a:lnTo>
                  <a:pt x="273785" y="244276"/>
                </a:lnTo>
                <a:lnTo>
                  <a:pt x="281657" y="232886"/>
                </a:lnTo>
                <a:lnTo>
                  <a:pt x="288490" y="220788"/>
                </a:lnTo>
                <a:lnTo>
                  <a:pt x="294220" y="208047"/>
                </a:lnTo>
                <a:lnTo>
                  <a:pt x="298782" y="194729"/>
                </a:lnTo>
                <a:lnTo>
                  <a:pt x="302109" y="180898"/>
                </a:lnTo>
                <a:lnTo>
                  <a:pt x="304137" y="166621"/>
                </a:lnTo>
                <a:lnTo>
                  <a:pt x="304800" y="152400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505700" y="47640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047" y="304096"/>
                </a:lnTo>
                <a:lnTo>
                  <a:pt x="181312" y="302029"/>
                </a:lnTo>
                <a:lnTo>
                  <a:pt x="195128" y="298665"/>
                </a:lnTo>
                <a:lnTo>
                  <a:pt x="208431" y="294068"/>
                </a:lnTo>
                <a:lnTo>
                  <a:pt x="221154" y="288304"/>
                </a:lnTo>
                <a:lnTo>
                  <a:pt x="233232" y="281439"/>
                </a:lnTo>
                <a:lnTo>
                  <a:pt x="244599" y="273538"/>
                </a:lnTo>
                <a:lnTo>
                  <a:pt x="255191" y="264667"/>
                </a:lnTo>
                <a:lnTo>
                  <a:pt x="264942" y="254891"/>
                </a:lnTo>
                <a:lnTo>
                  <a:pt x="273785" y="244276"/>
                </a:lnTo>
                <a:lnTo>
                  <a:pt x="281657" y="232886"/>
                </a:lnTo>
                <a:lnTo>
                  <a:pt x="288490" y="220788"/>
                </a:lnTo>
                <a:lnTo>
                  <a:pt x="294220" y="208047"/>
                </a:lnTo>
                <a:lnTo>
                  <a:pt x="298782" y="194729"/>
                </a:lnTo>
                <a:lnTo>
                  <a:pt x="302109" y="180898"/>
                </a:lnTo>
                <a:lnTo>
                  <a:pt x="304137" y="166621"/>
                </a:lnTo>
                <a:lnTo>
                  <a:pt x="304800" y="152400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505700" y="47640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047" y="304096"/>
                </a:lnTo>
                <a:lnTo>
                  <a:pt x="181312" y="302029"/>
                </a:lnTo>
                <a:lnTo>
                  <a:pt x="195128" y="298665"/>
                </a:lnTo>
                <a:lnTo>
                  <a:pt x="208431" y="294068"/>
                </a:lnTo>
                <a:lnTo>
                  <a:pt x="221154" y="288304"/>
                </a:lnTo>
                <a:lnTo>
                  <a:pt x="233232" y="281439"/>
                </a:lnTo>
                <a:lnTo>
                  <a:pt x="244599" y="273538"/>
                </a:lnTo>
                <a:lnTo>
                  <a:pt x="255191" y="264667"/>
                </a:lnTo>
                <a:lnTo>
                  <a:pt x="264942" y="254891"/>
                </a:lnTo>
                <a:lnTo>
                  <a:pt x="273785" y="244276"/>
                </a:lnTo>
                <a:lnTo>
                  <a:pt x="281657" y="232886"/>
                </a:lnTo>
                <a:lnTo>
                  <a:pt x="288490" y="220788"/>
                </a:lnTo>
                <a:lnTo>
                  <a:pt x="294220" y="208047"/>
                </a:lnTo>
                <a:lnTo>
                  <a:pt x="298782" y="194729"/>
                </a:lnTo>
                <a:lnTo>
                  <a:pt x="302109" y="180898"/>
                </a:lnTo>
                <a:lnTo>
                  <a:pt x="304137" y="166621"/>
                </a:lnTo>
                <a:lnTo>
                  <a:pt x="304800" y="152400"/>
                </a:lnTo>
                <a:lnTo>
                  <a:pt x="304096" y="137752"/>
                </a:lnTo>
                <a:lnTo>
                  <a:pt x="302029" y="123487"/>
                </a:lnTo>
                <a:lnTo>
                  <a:pt x="298665" y="109671"/>
                </a:lnTo>
                <a:lnTo>
                  <a:pt x="294068" y="96368"/>
                </a:lnTo>
                <a:lnTo>
                  <a:pt x="288304" y="83645"/>
                </a:lnTo>
                <a:lnTo>
                  <a:pt x="281439" y="71567"/>
                </a:lnTo>
                <a:lnTo>
                  <a:pt x="273538" y="60200"/>
                </a:lnTo>
                <a:lnTo>
                  <a:pt x="264667" y="49608"/>
                </a:lnTo>
                <a:lnTo>
                  <a:pt x="254891" y="39857"/>
                </a:lnTo>
                <a:lnTo>
                  <a:pt x="244276" y="31014"/>
                </a:lnTo>
                <a:lnTo>
                  <a:pt x="232886" y="23142"/>
                </a:lnTo>
                <a:lnTo>
                  <a:pt x="220788" y="16309"/>
                </a:lnTo>
                <a:lnTo>
                  <a:pt x="208047" y="10579"/>
                </a:lnTo>
                <a:lnTo>
                  <a:pt x="194729" y="6017"/>
                </a:lnTo>
                <a:lnTo>
                  <a:pt x="180898" y="2690"/>
                </a:lnTo>
                <a:lnTo>
                  <a:pt x="166621" y="662"/>
                </a:lnTo>
                <a:lnTo>
                  <a:pt x="15240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136891" y="3622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286" y="304096"/>
                </a:lnTo>
                <a:lnTo>
                  <a:pt x="181731" y="302029"/>
                </a:lnTo>
                <a:lnTo>
                  <a:pt x="195676" y="298665"/>
                </a:lnTo>
                <a:lnTo>
                  <a:pt x="209060" y="294068"/>
                </a:lnTo>
                <a:lnTo>
                  <a:pt x="221824" y="288304"/>
                </a:lnTo>
                <a:lnTo>
                  <a:pt x="233907" y="281439"/>
                </a:lnTo>
                <a:lnTo>
                  <a:pt x="245250" y="273538"/>
                </a:lnTo>
                <a:lnTo>
                  <a:pt x="255793" y="264667"/>
                </a:lnTo>
                <a:lnTo>
                  <a:pt x="265476" y="254891"/>
                </a:lnTo>
                <a:lnTo>
                  <a:pt x="274240" y="244276"/>
                </a:lnTo>
                <a:lnTo>
                  <a:pt x="282023" y="232886"/>
                </a:lnTo>
                <a:lnTo>
                  <a:pt x="288767" y="220788"/>
                </a:lnTo>
                <a:lnTo>
                  <a:pt x="294412" y="208047"/>
                </a:lnTo>
                <a:lnTo>
                  <a:pt x="298897" y="194729"/>
                </a:lnTo>
                <a:lnTo>
                  <a:pt x="302163" y="180898"/>
                </a:lnTo>
                <a:lnTo>
                  <a:pt x="304151" y="166621"/>
                </a:lnTo>
                <a:lnTo>
                  <a:pt x="304800" y="152400"/>
                </a:lnTo>
                <a:lnTo>
                  <a:pt x="304111" y="137752"/>
                </a:lnTo>
                <a:lnTo>
                  <a:pt x="302085" y="123487"/>
                </a:lnTo>
                <a:lnTo>
                  <a:pt x="298782" y="109671"/>
                </a:lnTo>
                <a:lnTo>
                  <a:pt x="294262" y="96368"/>
                </a:lnTo>
                <a:lnTo>
                  <a:pt x="288584" y="83645"/>
                </a:lnTo>
                <a:lnTo>
                  <a:pt x="281809" y="71567"/>
                </a:lnTo>
                <a:lnTo>
                  <a:pt x="273995" y="60200"/>
                </a:lnTo>
                <a:lnTo>
                  <a:pt x="265204" y="49608"/>
                </a:lnTo>
                <a:lnTo>
                  <a:pt x="255495" y="39857"/>
                </a:lnTo>
                <a:lnTo>
                  <a:pt x="244928" y="31014"/>
                </a:lnTo>
                <a:lnTo>
                  <a:pt x="233562" y="23142"/>
                </a:lnTo>
                <a:lnTo>
                  <a:pt x="221458" y="16309"/>
                </a:lnTo>
                <a:lnTo>
                  <a:pt x="208675" y="10579"/>
                </a:lnTo>
                <a:lnTo>
                  <a:pt x="195273" y="6017"/>
                </a:lnTo>
                <a:lnTo>
                  <a:pt x="181313" y="2690"/>
                </a:lnTo>
                <a:lnTo>
                  <a:pt x="166854" y="662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7136891" y="3622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400" y="0"/>
                </a:moveTo>
                <a:lnTo>
                  <a:pt x="137752" y="703"/>
                </a:lnTo>
                <a:lnTo>
                  <a:pt x="123487" y="2770"/>
                </a:lnTo>
                <a:lnTo>
                  <a:pt x="109671" y="6134"/>
                </a:lnTo>
                <a:lnTo>
                  <a:pt x="96368" y="10731"/>
                </a:lnTo>
                <a:lnTo>
                  <a:pt x="83645" y="16495"/>
                </a:lnTo>
                <a:lnTo>
                  <a:pt x="71567" y="23360"/>
                </a:lnTo>
                <a:lnTo>
                  <a:pt x="60200" y="31261"/>
                </a:lnTo>
                <a:lnTo>
                  <a:pt x="49608" y="40132"/>
                </a:lnTo>
                <a:lnTo>
                  <a:pt x="39857" y="49908"/>
                </a:lnTo>
                <a:lnTo>
                  <a:pt x="31014" y="60523"/>
                </a:lnTo>
                <a:lnTo>
                  <a:pt x="23142" y="71913"/>
                </a:lnTo>
                <a:lnTo>
                  <a:pt x="16309" y="84011"/>
                </a:lnTo>
                <a:lnTo>
                  <a:pt x="10579" y="96752"/>
                </a:lnTo>
                <a:lnTo>
                  <a:pt x="6017" y="110070"/>
                </a:lnTo>
                <a:lnTo>
                  <a:pt x="2690" y="123901"/>
                </a:lnTo>
                <a:lnTo>
                  <a:pt x="662" y="138178"/>
                </a:lnTo>
                <a:lnTo>
                  <a:pt x="0" y="152400"/>
                </a:lnTo>
                <a:lnTo>
                  <a:pt x="703" y="167047"/>
                </a:lnTo>
                <a:lnTo>
                  <a:pt x="2770" y="181312"/>
                </a:lnTo>
                <a:lnTo>
                  <a:pt x="6134" y="195128"/>
                </a:lnTo>
                <a:lnTo>
                  <a:pt x="10731" y="208431"/>
                </a:lnTo>
                <a:lnTo>
                  <a:pt x="16495" y="221154"/>
                </a:lnTo>
                <a:lnTo>
                  <a:pt x="23360" y="233232"/>
                </a:lnTo>
                <a:lnTo>
                  <a:pt x="31261" y="244599"/>
                </a:lnTo>
                <a:lnTo>
                  <a:pt x="40132" y="255191"/>
                </a:lnTo>
                <a:lnTo>
                  <a:pt x="49908" y="264942"/>
                </a:lnTo>
                <a:lnTo>
                  <a:pt x="60523" y="273785"/>
                </a:lnTo>
                <a:lnTo>
                  <a:pt x="71913" y="281657"/>
                </a:lnTo>
                <a:lnTo>
                  <a:pt x="84011" y="288490"/>
                </a:lnTo>
                <a:lnTo>
                  <a:pt x="96752" y="294220"/>
                </a:lnTo>
                <a:lnTo>
                  <a:pt x="110070" y="298782"/>
                </a:lnTo>
                <a:lnTo>
                  <a:pt x="123901" y="302109"/>
                </a:lnTo>
                <a:lnTo>
                  <a:pt x="138178" y="304137"/>
                </a:lnTo>
                <a:lnTo>
                  <a:pt x="152400" y="304800"/>
                </a:lnTo>
                <a:lnTo>
                  <a:pt x="167286" y="304096"/>
                </a:lnTo>
                <a:lnTo>
                  <a:pt x="181731" y="302029"/>
                </a:lnTo>
                <a:lnTo>
                  <a:pt x="195676" y="298665"/>
                </a:lnTo>
                <a:lnTo>
                  <a:pt x="209060" y="294068"/>
                </a:lnTo>
                <a:lnTo>
                  <a:pt x="221824" y="288304"/>
                </a:lnTo>
                <a:lnTo>
                  <a:pt x="233907" y="281439"/>
                </a:lnTo>
                <a:lnTo>
                  <a:pt x="245250" y="273538"/>
                </a:lnTo>
                <a:lnTo>
                  <a:pt x="255793" y="264667"/>
                </a:lnTo>
                <a:lnTo>
                  <a:pt x="265476" y="254891"/>
                </a:lnTo>
                <a:lnTo>
                  <a:pt x="274240" y="244276"/>
                </a:lnTo>
                <a:lnTo>
                  <a:pt x="282023" y="232886"/>
                </a:lnTo>
                <a:lnTo>
                  <a:pt x="288767" y="220788"/>
                </a:lnTo>
                <a:lnTo>
                  <a:pt x="294412" y="208047"/>
                </a:lnTo>
                <a:lnTo>
                  <a:pt x="298897" y="194729"/>
                </a:lnTo>
                <a:lnTo>
                  <a:pt x="302163" y="180898"/>
                </a:lnTo>
                <a:lnTo>
                  <a:pt x="304151" y="166621"/>
                </a:lnTo>
                <a:lnTo>
                  <a:pt x="304800" y="152400"/>
                </a:lnTo>
                <a:lnTo>
                  <a:pt x="304111" y="137752"/>
                </a:lnTo>
                <a:lnTo>
                  <a:pt x="302085" y="123487"/>
                </a:lnTo>
                <a:lnTo>
                  <a:pt x="298782" y="109671"/>
                </a:lnTo>
                <a:lnTo>
                  <a:pt x="294262" y="96368"/>
                </a:lnTo>
                <a:lnTo>
                  <a:pt x="288584" y="83645"/>
                </a:lnTo>
                <a:lnTo>
                  <a:pt x="281809" y="71567"/>
                </a:lnTo>
                <a:lnTo>
                  <a:pt x="273995" y="60200"/>
                </a:lnTo>
                <a:lnTo>
                  <a:pt x="265204" y="49608"/>
                </a:lnTo>
                <a:lnTo>
                  <a:pt x="255495" y="39857"/>
                </a:lnTo>
                <a:lnTo>
                  <a:pt x="244928" y="31014"/>
                </a:lnTo>
                <a:lnTo>
                  <a:pt x="233562" y="23142"/>
                </a:lnTo>
                <a:lnTo>
                  <a:pt x="221458" y="16309"/>
                </a:lnTo>
                <a:lnTo>
                  <a:pt x="208675" y="10579"/>
                </a:lnTo>
                <a:lnTo>
                  <a:pt x="195273" y="6017"/>
                </a:lnTo>
                <a:lnTo>
                  <a:pt x="181313" y="2690"/>
                </a:lnTo>
                <a:lnTo>
                  <a:pt x="166854" y="662"/>
                </a:lnTo>
                <a:lnTo>
                  <a:pt x="15240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6553200" y="5486399"/>
            <a:ext cx="153924" cy="685800"/>
          </a:xfrm>
          <a:custGeom>
            <a:avLst/>
            <a:gdLst/>
            <a:ahLst/>
            <a:cxnLst/>
            <a:rect l="l" t="t" r="r" b="b"/>
            <a:pathLst>
              <a:path w="153924" h="685800">
                <a:moveTo>
                  <a:pt x="102107" y="126491"/>
                </a:moveTo>
                <a:lnTo>
                  <a:pt x="51815" y="126491"/>
                </a:lnTo>
                <a:lnTo>
                  <a:pt x="51724" y="152399"/>
                </a:lnTo>
                <a:lnTo>
                  <a:pt x="50383" y="533400"/>
                </a:lnTo>
                <a:lnTo>
                  <a:pt x="50292" y="559307"/>
                </a:lnTo>
                <a:lnTo>
                  <a:pt x="76200" y="685800"/>
                </a:lnTo>
                <a:lnTo>
                  <a:pt x="152400" y="533400"/>
                </a:lnTo>
                <a:lnTo>
                  <a:pt x="102107" y="559307"/>
                </a:lnTo>
                <a:lnTo>
                  <a:pt x="102107" y="126491"/>
                </a:lnTo>
                <a:close/>
              </a:path>
              <a:path w="153924" h="685800">
                <a:moveTo>
                  <a:pt x="50292" y="559307"/>
                </a:moveTo>
                <a:lnTo>
                  <a:pt x="50383" y="533400"/>
                </a:lnTo>
                <a:lnTo>
                  <a:pt x="0" y="533400"/>
                </a:lnTo>
                <a:lnTo>
                  <a:pt x="76200" y="685800"/>
                </a:lnTo>
                <a:lnTo>
                  <a:pt x="50292" y="559307"/>
                </a:lnTo>
                <a:close/>
              </a:path>
              <a:path w="153924" h="685800">
                <a:moveTo>
                  <a:pt x="102107" y="559307"/>
                </a:moveTo>
                <a:lnTo>
                  <a:pt x="152400" y="533400"/>
                </a:lnTo>
                <a:lnTo>
                  <a:pt x="102108" y="533400"/>
                </a:lnTo>
                <a:lnTo>
                  <a:pt x="102107" y="559307"/>
                </a:lnTo>
                <a:close/>
              </a:path>
              <a:path w="153924" h="685800">
                <a:moveTo>
                  <a:pt x="102107" y="152399"/>
                </a:moveTo>
                <a:lnTo>
                  <a:pt x="153924" y="152400"/>
                </a:lnTo>
                <a:lnTo>
                  <a:pt x="77724" y="0"/>
                </a:lnTo>
                <a:lnTo>
                  <a:pt x="1524" y="152400"/>
                </a:lnTo>
                <a:lnTo>
                  <a:pt x="51724" y="152399"/>
                </a:lnTo>
                <a:lnTo>
                  <a:pt x="51815" y="126491"/>
                </a:lnTo>
                <a:lnTo>
                  <a:pt x="102107" y="126491"/>
                </a:lnTo>
                <a:lnTo>
                  <a:pt x="102107" y="152399"/>
                </a:lnTo>
                <a:close/>
              </a:path>
            </a:pathLst>
          </a:custGeom>
          <a:solidFill>
            <a:srgbClr val="3232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848600" y="632307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848600" y="632307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181600" y="63230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181600" y="63230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562600" y="632307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562600" y="632307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943600" y="632307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943600" y="632307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324600" y="6323075"/>
            <a:ext cx="380999" cy="381000"/>
          </a:xfrm>
          <a:custGeom>
            <a:avLst/>
            <a:gdLst/>
            <a:ahLst/>
            <a:cxnLst/>
            <a:rect l="l" t="t" r="r" b="b"/>
            <a:pathLst>
              <a:path w="380999" h="381000">
                <a:moveTo>
                  <a:pt x="0" y="0"/>
                </a:moveTo>
                <a:lnTo>
                  <a:pt x="0" y="381000"/>
                </a:lnTo>
                <a:lnTo>
                  <a:pt x="380999" y="381000"/>
                </a:lnTo>
                <a:lnTo>
                  <a:pt x="380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324600" y="6323075"/>
            <a:ext cx="380999" cy="381000"/>
          </a:xfrm>
          <a:custGeom>
            <a:avLst/>
            <a:gdLst/>
            <a:ahLst/>
            <a:cxnLst/>
            <a:rect l="l" t="t" r="r" b="b"/>
            <a:pathLst>
              <a:path w="380999" h="381000">
                <a:moveTo>
                  <a:pt x="0" y="0"/>
                </a:moveTo>
                <a:lnTo>
                  <a:pt x="0" y="381000"/>
                </a:lnTo>
                <a:lnTo>
                  <a:pt x="380999" y="381000"/>
                </a:lnTo>
                <a:lnTo>
                  <a:pt x="380999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705600" y="632307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705600" y="632307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086600" y="632307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086600" y="632307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467600" y="632307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467600" y="632307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1688083" y="910538"/>
            <a:ext cx="5050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260131" y="910538"/>
            <a:ext cx="241452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739984" y="910538"/>
            <a:ext cx="96261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769004" y="910538"/>
            <a:ext cx="41462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8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247877" y="910538"/>
            <a:ext cx="224031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688083" y="1581098"/>
            <a:ext cx="374366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067809" y="3532070"/>
            <a:ext cx="3459673" cy="1235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2855"/>
              </a:lnSpc>
              <a:spcBef>
                <a:spcPts val="142"/>
              </a:spcBef>
            </a:pPr>
            <a:r>
              <a:rPr sz="2800" spc="-4" dirty="0" smtClean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800" spc="4" dirty="0" smtClean="0">
                <a:solidFill>
                  <a:srgbClr val="009900"/>
                </a:solidFill>
                <a:latin typeface="Arial"/>
                <a:cs typeface="Arial"/>
              </a:rPr>
              <a:t>enótipo</a:t>
            </a:r>
            <a:r>
              <a:rPr sz="2800" spc="0" dirty="0" smtClean="0">
                <a:solidFill>
                  <a:srgbClr val="009900"/>
                </a:solidFill>
                <a:latin typeface="Arial"/>
                <a:cs typeface="Arial"/>
              </a:rPr>
              <a:t>:</a:t>
            </a:r>
            <a:endParaRPr sz="2800" dirty="0">
              <a:latin typeface="Arial"/>
              <a:cs typeface="Arial"/>
            </a:endParaRPr>
          </a:p>
          <a:p>
            <a:pPr marL="12700" indent="0">
              <a:lnSpc>
                <a:spcPct val="100041"/>
              </a:lnSpc>
              <a:spcBef>
                <a:spcPts val="7"/>
              </a:spcBef>
            </a:pP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ma</a:t>
            </a:r>
            <a:r>
              <a:rPr sz="2800" spc="-49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configuraçã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-142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o </a:t>
            </a:r>
            <a:r>
              <a:rPr sz="2800" spc="4" dirty="0" smtClean="0">
                <a:latin typeface="Arial"/>
                <a:cs typeface="Arial"/>
              </a:rPr>
              <a:t>tabuleri</a:t>
            </a:r>
            <a:r>
              <a:rPr sz="2800" spc="0" dirty="0" smtClean="0">
                <a:latin typeface="Arial"/>
                <a:cs typeface="Arial"/>
              </a:rPr>
              <a:t>o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067809" y="5513269"/>
            <a:ext cx="3479412" cy="1235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2855"/>
              </a:lnSpc>
              <a:spcBef>
                <a:spcPts val="142"/>
              </a:spcBef>
            </a:pPr>
            <a:r>
              <a:rPr sz="2800" spc="-4" dirty="0" smtClean="0">
                <a:solidFill>
                  <a:srgbClr val="009900"/>
                </a:solidFill>
                <a:latin typeface="Arial"/>
                <a:cs typeface="Arial"/>
              </a:rPr>
              <a:t>G</a:t>
            </a:r>
            <a:r>
              <a:rPr sz="2800" spc="4" dirty="0" smtClean="0">
                <a:solidFill>
                  <a:srgbClr val="009900"/>
                </a:solidFill>
                <a:latin typeface="Arial"/>
                <a:cs typeface="Arial"/>
              </a:rPr>
              <a:t>enótipo</a:t>
            </a:r>
            <a:r>
              <a:rPr sz="2800" spc="0" dirty="0" smtClean="0">
                <a:solidFill>
                  <a:srgbClr val="009900"/>
                </a:solidFill>
                <a:latin typeface="Arial"/>
                <a:cs typeface="Arial"/>
              </a:rPr>
              <a:t>: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  <a:spcBef>
                <a:spcPts val="7"/>
              </a:spcBef>
            </a:pP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ma</a:t>
            </a:r>
            <a:r>
              <a:rPr sz="2800" spc="-49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pe</a:t>
            </a:r>
            <a:r>
              <a:rPr sz="2800" spc="14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lang="pt-BR" sz="2800" spc="0" dirty="0" smtClean="0">
                <a:latin typeface="Arial"/>
                <a:cs typeface="Arial"/>
              </a:rPr>
              <a:t>u</a:t>
            </a:r>
            <a:r>
              <a:rPr sz="2800" spc="4" dirty="0" err="1" smtClean="0">
                <a:latin typeface="Arial"/>
                <a:cs typeface="Arial"/>
              </a:rPr>
              <a:t>taçã</a:t>
            </a:r>
            <a:r>
              <a:rPr sz="2800" spc="0" dirty="0" err="1" smtClean="0">
                <a:latin typeface="Arial"/>
                <a:cs typeface="Arial"/>
              </a:rPr>
              <a:t>o</a:t>
            </a:r>
            <a:r>
              <a:rPr sz="2800" spc="-130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do</a:t>
            </a:r>
            <a:r>
              <a:rPr sz="2800" spc="0" dirty="0" smtClean="0">
                <a:latin typeface="Arial"/>
                <a:cs typeface="Arial"/>
              </a:rPr>
              <a:t>s </a:t>
            </a:r>
            <a:r>
              <a:rPr sz="2800" spc="4" dirty="0" smtClean="0">
                <a:latin typeface="Arial"/>
                <a:cs typeface="Arial"/>
              </a:rPr>
              <a:t>nú</a:t>
            </a:r>
            <a:r>
              <a:rPr sz="2800" spc="0" dirty="0" smtClean="0">
                <a:latin typeface="Arial"/>
                <a:cs typeface="Arial"/>
              </a:rPr>
              <a:t>m</a:t>
            </a:r>
            <a:r>
              <a:rPr sz="2800" spc="14" dirty="0" smtClean="0">
                <a:latin typeface="Arial"/>
                <a:cs typeface="Arial"/>
              </a:rPr>
              <a:t>e</a:t>
            </a:r>
            <a:r>
              <a:rPr sz="2800" spc="4" dirty="0" smtClean="0">
                <a:latin typeface="Arial"/>
                <a:cs typeface="Arial"/>
              </a:rPr>
              <a:t>ro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9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1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–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8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936737" y="5722052"/>
            <a:ext cx="154620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70"/>
              </a:lnSpc>
              <a:spcBef>
                <a:spcPts val="103"/>
              </a:spcBef>
            </a:pPr>
            <a:r>
              <a:rPr sz="2000" spc="0" dirty="0" smtClean="0">
                <a:solidFill>
                  <a:srgbClr val="323299"/>
                </a:solidFill>
                <a:latin typeface="Arial"/>
                <a:cs typeface="Arial"/>
              </a:rPr>
              <a:t>Map</a:t>
            </a:r>
            <a:r>
              <a:rPr sz="2000" spc="-9" dirty="0" smtClean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323299"/>
                </a:solidFill>
                <a:latin typeface="Arial"/>
                <a:cs typeface="Arial"/>
              </a:rPr>
              <a:t>am</a:t>
            </a:r>
            <a:r>
              <a:rPr sz="2000" spc="-9" dirty="0" smtClean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000" spc="-4" dirty="0" smtClean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000" spc="0" dirty="0" smtClean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endParaRPr sz="20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181600" y="632307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7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562600" y="632307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7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943600" y="632307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7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5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324600" y="6323075"/>
            <a:ext cx="380999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5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705600" y="632307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6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6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086600" y="632307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8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467600" y="632307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5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7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848600" y="632307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4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8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181600" y="2438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5562600" y="2438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7" name="object 77"/>
          <p:cNvSpPr txBox="1"/>
          <p:nvPr/>
        </p:nvSpPr>
        <p:spPr>
          <a:xfrm>
            <a:off x="5943600" y="2438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6324600" y="2438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6705600" y="2438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7086600" y="2438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7467600" y="2438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7848600" y="2438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1" name="object 71"/>
          <p:cNvSpPr txBox="1"/>
          <p:nvPr/>
        </p:nvSpPr>
        <p:spPr>
          <a:xfrm>
            <a:off x="5181600" y="2819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5562600" y="2819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5943600" y="2819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6324600" y="2819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6705600" y="2819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7086600" y="2819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7467600" y="2819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7848600" y="2819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5181600" y="3200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5562600" y="3200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5943600" y="3200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6324600" y="3200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6705600" y="3200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7086600" y="3200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7467600" y="3200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7848600" y="3200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5181600" y="3581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5562600" y="3581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5943600" y="3581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6324600" y="3581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6705600" y="3581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7086600" y="3581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7467600" y="3581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7848600" y="3581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5181600" y="3962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5562600" y="3962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5943600" y="3962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6324600" y="3962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6705600" y="3962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7467600" y="3962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7848600" y="3962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5181600" y="4343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5562600" y="4343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5943600" y="4343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6324600" y="4343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6705600" y="4343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7086600" y="4343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7467600" y="4343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7848600" y="4343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5181600" y="4724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5562600" y="4724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5943600" y="4724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6324600" y="4724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6705600" y="4724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7086600" y="4724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7467600" y="4724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7848600" y="4724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5181600" y="5105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5562600" y="5105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5943600" y="5105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6324600" y="5105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6705600" y="5105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7086600" y="5105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7467600" y="5105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7848600" y="5105400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688083" y="910538"/>
            <a:ext cx="5050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60131" y="910538"/>
            <a:ext cx="241452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39984" y="910538"/>
            <a:ext cx="96261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69004" y="910538"/>
            <a:ext cx="41462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8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47877" y="910538"/>
            <a:ext cx="224031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88356" y="1581098"/>
            <a:ext cx="241895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Av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73159" y="1581098"/>
            <a:ext cx="114319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82202" y="1581098"/>
            <a:ext cx="181695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2534951"/>
            <a:ext cx="2388729" cy="14366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6408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P</a:t>
            </a:r>
            <a:r>
              <a:rPr sz="3200" spc="4" dirty="0" err="1" smtClean="0">
                <a:latin typeface="Times New Roman"/>
                <a:cs typeface="Times New Roman"/>
              </a:rPr>
              <a:t>en</a:t>
            </a:r>
            <a:r>
              <a:rPr sz="3200" spc="0" dirty="0" err="1" smtClean="0">
                <a:latin typeface="Times New Roman"/>
                <a:cs typeface="Times New Roman"/>
              </a:rPr>
              <a:t>ali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-14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  <a:p>
            <a:pPr marL="469899">
              <a:lnSpc>
                <a:spcPct val="95825"/>
              </a:lnSpc>
              <a:spcBef>
                <a:spcPts val="287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nú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ro</a:t>
            </a:r>
            <a:endParaRPr sz="2800" dirty="0">
              <a:latin typeface="Times New Roman"/>
              <a:cs typeface="Times New Roman"/>
            </a:endParaRPr>
          </a:p>
          <a:p>
            <a:pPr marL="12700" marR="16408">
              <a:lnSpc>
                <a:spcPts val="3635"/>
              </a:lnSpc>
              <a:spcBef>
                <a:spcPts val="728"/>
              </a:spcBef>
            </a:pPr>
            <a:r>
              <a:rPr sz="2850" spc="0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P</a:t>
            </a:r>
            <a:r>
              <a:rPr sz="4800" spc="4" baseline="-1811" dirty="0" smtClean="0">
                <a:latin typeface="Times New Roman"/>
                <a:cs typeface="Times New Roman"/>
              </a:rPr>
              <a:t>en</a:t>
            </a:r>
            <a:r>
              <a:rPr sz="4800" spc="0" baseline="-1811" dirty="0" smtClean="0">
                <a:latin typeface="Times New Roman"/>
                <a:cs typeface="Times New Roman"/>
              </a:rPr>
              <a:t>ali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-14" baseline="-1811" dirty="0" smtClean="0">
                <a:latin typeface="Times New Roman"/>
                <a:cs typeface="Times New Roman"/>
              </a:rPr>
              <a:t>a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76921" y="2534951"/>
            <a:ext cx="526279" cy="14366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3450"/>
              </a:lnSpc>
              <a:spcBef>
                <a:spcPts val="172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  <a:p>
            <a:pPr marL="21818" marR="61036">
              <a:lnSpc>
                <a:spcPct val="95825"/>
              </a:lnSpc>
              <a:spcBef>
                <a:spcPts val="287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ts val="3635"/>
              </a:lnSpc>
              <a:spcBef>
                <a:spcPts val="728"/>
              </a:spcBef>
            </a:pP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27000" y="2534951"/>
            <a:ext cx="4569200" cy="14366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230" marR="53263">
              <a:lnSpc>
                <a:spcPts val="3450"/>
              </a:lnSpc>
              <a:spcBef>
                <a:spcPts val="172"/>
              </a:spcBef>
            </a:pP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0" dirty="0" err="1" smtClean="0">
                <a:latin typeface="Times New Roman"/>
                <a:cs typeface="Times New Roman"/>
              </a:rPr>
              <a:t>ma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ai</a:t>
            </a:r>
            <a:r>
              <a:rPr sz="3200" spc="4" dirty="0" err="1" smtClean="0">
                <a:latin typeface="Times New Roman"/>
                <a:cs typeface="Times New Roman"/>
              </a:rPr>
              <a:t>nh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87"/>
              </a:spcBef>
            </a:pPr>
            <a:r>
              <a:rPr sz="2800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</a:t>
            </a:r>
            <a:r>
              <a:rPr sz="2800" spc="69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po</a:t>
            </a:r>
            <a:r>
              <a:rPr sz="2800" spc="9" dirty="0" err="1" smtClean="0">
                <a:latin typeface="Times New Roman"/>
                <a:cs typeface="Times New Roman"/>
              </a:rPr>
              <a:t>s</a:t>
            </a:r>
            <a:r>
              <a:rPr sz="2800" spc="0" dirty="0" err="1" smtClean="0">
                <a:latin typeface="Times New Roman"/>
                <a:cs typeface="Times New Roman"/>
              </a:rPr>
              <a:t>sa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9" dirty="0" err="1" smtClean="0">
                <a:latin typeface="Times New Roman"/>
                <a:cs typeface="Times New Roman"/>
              </a:rPr>
              <a:t>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endParaRPr sz="2800" dirty="0">
              <a:latin typeface="Times New Roman"/>
              <a:cs typeface="Times New Roman"/>
            </a:endParaRPr>
          </a:p>
          <a:p>
            <a:pPr marL="75230" marR="53263">
              <a:lnSpc>
                <a:spcPts val="3635"/>
              </a:lnSpc>
              <a:spcBef>
                <a:spcPts val="728"/>
              </a:spcBef>
            </a:pPr>
            <a:r>
              <a:rPr sz="4800" spc="4" baseline="-1811" dirty="0" err="1" smtClean="0">
                <a:latin typeface="Times New Roman"/>
                <a:cs typeface="Times New Roman"/>
              </a:rPr>
              <a:t>u</a:t>
            </a:r>
            <a:r>
              <a:rPr sz="4800" spc="0" baseline="-1811" dirty="0" err="1" smtClean="0">
                <a:latin typeface="Times New Roman"/>
                <a:cs typeface="Times New Roman"/>
              </a:rPr>
              <a:t>ma</a:t>
            </a:r>
            <a:r>
              <a:rPr sz="4800" spc="25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c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4" baseline="-1811" dirty="0" smtClean="0">
                <a:latin typeface="Times New Roman"/>
                <a:cs typeface="Times New Roman"/>
              </a:rPr>
              <a:t>n</a:t>
            </a:r>
            <a:r>
              <a:rPr sz="4800" spc="0" baseline="-1811" dirty="0" smtClean="0">
                <a:latin typeface="Times New Roman"/>
                <a:cs typeface="Times New Roman"/>
              </a:rPr>
              <a:t>fi</a:t>
            </a:r>
            <a:r>
              <a:rPr sz="4800" spc="4" baseline="-1811" dirty="0" smtClean="0">
                <a:latin typeface="Times New Roman"/>
                <a:cs typeface="Times New Roman"/>
              </a:rPr>
              <a:t>gu</a:t>
            </a:r>
            <a:r>
              <a:rPr sz="4800" spc="-4" baseline="-1811" dirty="0" smtClean="0">
                <a:latin typeface="Times New Roman"/>
                <a:cs typeface="Times New Roman"/>
              </a:rPr>
              <a:t>r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-4" baseline="-1811" dirty="0" smtClean="0">
                <a:latin typeface="Times New Roman"/>
                <a:cs typeface="Times New Roman"/>
              </a:rPr>
              <a:t>ç</a:t>
            </a:r>
            <a:r>
              <a:rPr sz="4800" spc="0" baseline="-1811" dirty="0" smtClean="0">
                <a:latin typeface="Times New Roman"/>
                <a:cs typeface="Times New Roman"/>
              </a:rPr>
              <a:t>ão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4060752"/>
            <a:ext cx="8642528" cy="235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899" marR="61036">
              <a:lnSpc>
                <a:spcPts val="3025"/>
              </a:lnSpc>
              <a:spcBef>
                <a:spcPts val="151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om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1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69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pe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od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272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6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14" dirty="0" smtClean="0">
                <a:latin typeface="Times New Roman"/>
                <a:cs typeface="Times New Roman"/>
              </a:rPr>
              <a:t>h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95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6" dirty="0" smtClean="0">
                <a:latin typeface="Times New Roman"/>
                <a:cs typeface="Times New Roman"/>
              </a:rPr>
              <a:t>N</a:t>
            </a:r>
            <a:r>
              <a:rPr sz="3200" spc="-12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-6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r>
              <a:rPr sz="3200" spc="-52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624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pen</a:t>
            </a:r>
            <a:r>
              <a:rPr sz="3200" spc="0" dirty="0" err="1" smtClean="0">
                <a:latin typeface="Times New Roman"/>
                <a:cs typeface="Times New Roman"/>
              </a:rPr>
              <a:t>ali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de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d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v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248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-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70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im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z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endParaRPr sz="3200" dirty="0">
              <a:latin typeface="Times New Roman"/>
              <a:cs typeface="Times New Roman"/>
            </a:endParaRPr>
          </a:p>
          <a:p>
            <a:pPr marL="355596" marR="39605" indent="-342896">
              <a:lnSpc>
                <a:spcPts val="3460"/>
              </a:lnSpc>
              <a:spcBef>
                <a:spcPts val="924"/>
              </a:spcBef>
              <a:tabLst>
                <a:tab pos="355600" algn="l"/>
              </a:tabLst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ss</a:t>
            </a:r>
            <a:r>
              <a:rPr sz="3200" spc="0" dirty="0" smtClean="0">
                <a:latin typeface="Times New Roman"/>
                <a:cs typeface="Times New Roman"/>
              </a:rPr>
              <a:t>im,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32" dirty="0" smtClean="0">
                <a:latin typeface="Times New Roman"/>
                <a:cs typeface="Times New Roman"/>
              </a:rPr>
              <a:t> </a:t>
            </a:r>
            <a:r>
              <a:rPr sz="3200" b="1" spc="0" dirty="0" smtClean="0">
                <a:latin typeface="Times New Roman"/>
                <a:cs typeface="Times New Roman"/>
              </a:rPr>
              <a:t>f</a:t>
            </a:r>
            <a:r>
              <a:rPr sz="3200" b="1" spc="6" dirty="0" smtClean="0">
                <a:latin typeface="Times New Roman"/>
                <a:cs typeface="Times New Roman"/>
              </a:rPr>
              <a:t>i</a:t>
            </a:r>
            <a:r>
              <a:rPr sz="3200" b="1" spc="0" dirty="0" smtClean="0">
                <a:latin typeface="Times New Roman"/>
                <a:cs typeface="Times New Roman"/>
              </a:rPr>
              <a:t>t</a:t>
            </a:r>
            <a:r>
              <a:rPr sz="3200" b="1" spc="-12" dirty="0" smtClean="0">
                <a:latin typeface="Times New Roman"/>
                <a:cs typeface="Times New Roman"/>
              </a:rPr>
              <a:t>n</a:t>
            </a:r>
            <a:r>
              <a:rPr sz="3200" b="1" spc="6" dirty="0" smtClean="0">
                <a:latin typeface="Times New Roman"/>
                <a:cs typeface="Times New Roman"/>
              </a:rPr>
              <a:t>e</a:t>
            </a:r>
            <a:r>
              <a:rPr sz="3200" b="1" spc="-6" dirty="0" smtClean="0">
                <a:latin typeface="Times New Roman"/>
                <a:cs typeface="Times New Roman"/>
              </a:rPr>
              <a:t>s</a:t>
            </a:r>
            <a:r>
              <a:rPr sz="3200" b="1" spc="0" dirty="0" smtClean="0">
                <a:latin typeface="Times New Roman"/>
                <a:cs typeface="Times New Roman"/>
              </a:rPr>
              <a:t>s</a:t>
            </a:r>
            <a:r>
              <a:rPr sz="3200" spc="2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0" dirty="0" err="1" smtClean="0">
                <a:latin typeface="Times New Roman"/>
                <a:cs typeface="Times New Roman"/>
              </a:rPr>
              <a:t>ma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ai</a:t>
            </a:r>
            <a:r>
              <a:rPr sz="3200" spc="4" dirty="0" err="1" smtClean="0">
                <a:latin typeface="Times New Roman"/>
                <a:cs typeface="Times New Roman"/>
              </a:rPr>
              <a:t>nh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/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fi</a:t>
            </a:r>
            <a:r>
              <a:rPr sz="3200" spc="4" dirty="0" err="1" smtClean="0">
                <a:latin typeface="Times New Roman"/>
                <a:cs typeface="Times New Roman"/>
              </a:rPr>
              <a:t>gu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-4" dirty="0" err="1" smtClean="0">
                <a:latin typeface="Times New Roman"/>
                <a:cs typeface="Times New Roman"/>
              </a:rPr>
              <a:t>ç</a:t>
            </a:r>
            <a:r>
              <a:rPr sz="3200" spc="0" dirty="0" err="1" smtClean="0">
                <a:latin typeface="Times New Roman"/>
                <a:cs typeface="Times New Roman"/>
              </a:rPr>
              <a:t>ão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de</a:t>
            </a:r>
            <a:r>
              <a:rPr sz="3200" spc="0" dirty="0" err="1" smtClean="0">
                <a:latin typeface="Times New Roman"/>
                <a:cs typeface="Times New Roman"/>
              </a:rPr>
              <a:t>ve</a:t>
            </a:r>
            <a:r>
              <a:rPr sz="3200" spc="5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6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ma</a:t>
            </a:r>
            <a:r>
              <a:rPr sz="3200" spc="-4" dirty="0" smtClean="0">
                <a:latin typeface="Times New Roman"/>
                <a:cs typeface="Times New Roman"/>
              </a:rPr>
              <a:t>x</a:t>
            </a:r>
            <a:r>
              <a:rPr sz="3200" spc="0" dirty="0" smtClean="0">
                <a:latin typeface="Times New Roman"/>
                <a:cs typeface="Times New Roman"/>
              </a:rPr>
              <a:t>im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z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  <a:p>
            <a:pPr marL="469899" marR="61036">
              <a:lnSpc>
                <a:spcPts val="3195"/>
              </a:lnSpc>
              <a:spcBef>
                <a:spcPts val="446"/>
              </a:spcBef>
            </a:pPr>
            <a:r>
              <a:rPr sz="2250" spc="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119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f</a:t>
            </a:r>
            <a:r>
              <a:rPr sz="4200" spc="-6" baseline="-1035" dirty="0" smtClean="0">
                <a:latin typeface="Times New Roman"/>
                <a:cs typeface="Times New Roman"/>
              </a:rPr>
              <a:t>i</a:t>
            </a:r>
            <a:r>
              <a:rPr sz="4200" spc="6" baseline="-1035" dirty="0" smtClean="0">
                <a:latin typeface="Times New Roman"/>
                <a:cs typeface="Times New Roman"/>
              </a:rPr>
              <a:t>t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-6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ss</a:t>
            </a:r>
            <a:r>
              <a:rPr sz="4200" spc="-57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err="1" smtClean="0">
                <a:latin typeface="Times New Roman"/>
                <a:cs typeface="Times New Roman"/>
              </a:rPr>
              <a:t>de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ve</a:t>
            </a:r>
            <a:r>
              <a:rPr sz="4200" spc="52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640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296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inv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9" baseline="-1035" dirty="0" smtClean="0">
                <a:latin typeface="Times New Roman"/>
                <a:cs typeface="Times New Roman"/>
              </a:rPr>
              <a:t>s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538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err="1" smtClean="0">
                <a:latin typeface="Times New Roman"/>
                <a:cs typeface="Times New Roman"/>
              </a:rPr>
              <a:t>pe</a:t>
            </a:r>
            <a:r>
              <a:rPr sz="4200" spc="14" baseline="-1035" dirty="0" err="1" smtClean="0">
                <a:latin typeface="Times New Roman"/>
                <a:cs typeface="Times New Roman"/>
              </a:rPr>
              <a:t>n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err="1" smtClean="0">
                <a:latin typeface="Times New Roman"/>
                <a:cs typeface="Times New Roman"/>
              </a:rPr>
              <a:t>l</a:t>
            </a:r>
            <a:r>
              <a:rPr sz="4200" spc="9" baseline="-1035" dirty="0" err="1" smtClean="0">
                <a:latin typeface="Times New Roman"/>
                <a:cs typeface="Times New Roman"/>
              </a:rPr>
              <a:t>i</a:t>
            </a:r>
            <a:r>
              <a:rPr sz="4200" spc="4" baseline="-1035" dirty="0" err="1" smtClean="0">
                <a:latin typeface="Times New Roman"/>
                <a:cs typeface="Times New Roman"/>
              </a:rPr>
              <a:t>d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4" baseline="-1035" dirty="0" err="1" smtClean="0">
                <a:latin typeface="Times New Roman"/>
                <a:cs typeface="Times New Roman"/>
              </a:rPr>
              <a:t>d</a:t>
            </a:r>
            <a:r>
              <a:rPr sz="4200" spc="0" baseline="-1035" dirty="0" err="1" smtClean="0">
                <a:latin typeface="Times New Roman"/>
                <a:cs typeface="Times New Roman"/>
              </a:rPr>
              <a:t>e</a:t>
            </a:r>
            <a:endParaRPr lang="pt-BR" sz="4200" spc="0" baseline="-1035" dirty="0" smtClean="0">
              <a:latin typeface="Times New Roman"/>
              <a:cs typeface="Times New Roman"/>
            </a:endParaRPr>
          </a:p>
          <a:p>
            <a:pPr marL="469899" marR="61036">
              <a:lnSpc>
                <a:spcPts val="3195"/>
              </a:lnSpc>
              <a:spcBef>
                <a:spcPts val="446"/>
              </a:spcBef>
            </a:pPr>
            <a:r>
              <a:rPr lang="pt-BR" sz="4200" baseline="-1035" dirty="0" smtClean="0">
                <a:latin typeface="Times New Roman"/>
                <a:cs typeface="Times New Roman"/>
              </a:rPr>
              <a:t>  Fitness = 1/(1 + penalidade)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88083" y="910538"/>
            <a:ext cx="2414528" cy="1255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700"/>
              </a:lnSpc>
              <a:spcBef>
                <a:spcPts val="235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bl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endParaRPr sz="4400">
              <a:latin typeface="Times New Roman"/>
              <a:cs typeface="Times New Roman"/>
            </a:endParaRPr>
          </a:p>
          <a:p>
            <a:pPr marL="12700" marR="83896">
              <a:lnSpc>
                <a:spcPts val="4960"/>
              </a:lnSpc>
              <a:spcBef>
                <a:spcPts val="233"/>
              </a:spcBef>
            </a:pP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Se</a:t>
            </a: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6600" spc="-1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69460" y="910538"/>
            <a:ext cx="96109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96956" y="910538"/>
            <a:ext cx="41462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8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75828" y="910538"/>
            <a:ext cx="223879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2574574"/>
            <a:ext cx="8472440" cy="3445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Se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r>
              <a:rPr sz="3200" spc="18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65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ais</a:t>
            </a:r>
            <a:endParaRPr sz="3200" dirty="0">
              <a:latin typeface="Times New Roman"/>
              <a:cs typeface="Times New Roman"/>
            </a:endParaRPr>
          </a:p>
          <a:p>
            <a:pPr marL="756418" indent="-286518">
              <a:lnSpc>
                <a:spcPct val="100328"/>
              </a:lnSpc>
              <a:spcBef>
                <a:spcPts val="637"/>
              </a:spcBef>
              <a:tabLst>
                <a:tab pos="749300" algn="l"/>
              </a:tabLst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lang="pt-BR"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5</a:t>
            </a:r>
            <a:r>
              <a:rPr sz="2800" spc="300" dirty="0" smtClean="0">
                <a:latin typeface="Times New Roman"/>
                <a:cs typeface="Times New Roman"/>
              </a:rPr>
              <a:t> </a:t>
            </a:r>
            <a:r>
              <a:rPr lang="pt-BR" sz="2800" spc="5" dirty="0" smtClean="0">
                <a:latin typeface="Times New Roman"/>
                <a:cs typeface="Times New Roman"/>
              </a:rPr>
              <a:t>indivíduos</a:t>
            </a:r>
            <a:r>
              <a:rPr sz="2800" spc="11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 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ó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lang="pt-BR" sz="2800" spc="0" dirty="0" smtClean="0">
                <a:latin typeface="Times New Roman"/>
                <a:cs typeface="Times New Roman"/>
              </a:rPr>
              <a:t> e</a:t>
            </a:r>
            <a:r>
              <a:rPr sz="2800" spc="0" dirty="0" smtClean="0">
                <a:latin typeface="Times New Roman"/>
                <a:cs typeface="Times New Roman"/>
              </a:rPr>
              <a:t> s</a:t>
            </a:r>
            <a:r>
              <a:rPr sz="2800" spc="5" dirty="0" smtClean="0">
                <a:latin typeface="Times New Roman"/>
                <a:cs typeface="Times New Roman"/>
              </a:rPr>
              <a:t>ep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re</a:t>
            </a:r>
            <a:r>
              <a:rPr sz="2800" spc="11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5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2</a:t>
            </a:r>
            <a:r>
              <a:rPr sz="2800" spc="30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lh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59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endParaRPr sz="2800" dirty="0">
              <a:latin typeface="Times New Roman"/>
              <a:cs typeface="Times New Roman"/>
            </a:endParaRPr>
          </a:p>
          <a:p>
            <a:pPr marL="469899" marR="48635">
              <a:lnSpc>
                <a:spcPts val="3195"/>
              </a:lnSpc>
              <a:spcBef>
                <a:spcPts val="826"/>
              </a:spcBef>
            </a:pPr>
            <a:r>
              <a:rPr sz="2250" spc="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(</a:t>
            </a:r>
            <a:r>
              <a:rPr sz="4200" spc="4" baseline="-1035" dirty="0" err="1" smtClean="0">
                <a:latin typeface="Times New Roman"/>
                <a:cs typeface="Times New Roman"/>
              </a:rPr>
              <a:t>Ro</a:t>
            </a:r>
            <a:r>
              <a:rPr sz="4200" spc="0" baseline="-1035" dirty="0" err="1" smtClean="0">
                <a:latin typeface="Times New Roman"/>
                <a:cs typeface="Times New Roman"/>
              </a:rPr>
              <a:t>l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9" baseline="-1035" dirty="0" err="1" smtClean="0">
                <a:latin typeface="Times New Roman"/>
                <a:cs typeface="Times New Roman"/>
              </a:rPr>
              <a:t>t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)</a:t>
            </a:r>
            <a:r>
              <a:rPr sz="4200" spc="189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Dê</a:t>
            </a:r>
            <a:r>
              <a:rPr sz="4200" spc="261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u</a:t>
            </a:r>
            <a:r>
              <a:rPr sz="4200" spc="4" baseline="-1035" dirty="0" err="1" smtClean="0">
                <a:latin typeface="Times New Roman"/>
                <a:cs typeface="Times New Roman"/>
              </a:rPr>
              <a:t>m</a:t>
            </a:r>
            <a:r>
              <a:rPr sz="4200" spc="0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 </a:t>
            </a:r>
            <a:r>
              <a:rPr sz="4200" spc="5" baseline="-1035" dirty="0" smtClean="0">
                <a:latin typeface="Times New Roman"/>
                <a:cs typeface="Times New Roman"/>
              </a:rPr>
              <a:t>c</a:t>
            </a:r>
            <a:r>
              <a:rPr sz="4200" spc="0" baseline="-1035" dirty="0" smtClean="0">
                <a:latin typeface="Times New Roman"/>
                <a:cs typeface="Times New Roman"/>
              </a:rPr>
              <a:t>h</a:t>
            </a:r>
            <a:r>
              <a:rPr sz="4200" spc="-5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5" baseline="-1035" dirty="0" smtClean="0">
                <a:latin typeface="Times New Roman"/>
                <a:cs typeface="Times New Roman"/>
              </a:rPr>
              <a:t>c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102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p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9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136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err="1" smtClean="0">
                <a:latin typeface="Times New Roman"/>
                <a:cs typeface="Times New Roman"/>
              </a:rPr>
              <a:t>c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14" baseline="-1035" dirty="0" err="1" smtClean="0">
                <a:latin typeface="Times New Roman"/>
                <a:cs typeface="Times New Roman"/>
              </a:rPr>
              <a:t>d</a:t>
            </a:r>
            <a:r>
              <a:rPr sz="4200" spc="0" baseline="-1035" dirty="0" err="1" smtClean="0">
                <a:latin typeface="Times New Roman"/>
                <a:cs typeface="Times New Roman"/>
              </a:rPr>
              <a:t>a</a:t>
            </a:r>
            <a:r>
              <a:rPr sz="4200" spc="111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</a:t>
            </a:r>
            <a:r>
              <a:rPr sz="4200" spc="14" baseline="-1035" dirty="0" err="1" smtClean="0">
                <a:latin typeface="Times New Roman"/>
                <a:cs typeface="Times New Roman"/>
              </a:rPr>
              <a:t>n</a:t>
            </a:r>
            <a:r>
              <a:rPr sz="4200" spc="4" baseline="-1035" dirty="0" err="1" smtClean="0">
                <a:latin typeface="Times New Roman"/>
                <a:cs typeface="Times New Roman"/>
              </a:rPr>
              <a:t>d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iv</a:t>
            </a:r>
            <a:r>
              <a:rPr lang="pt-BR" sz="4200" spc="0" baseline="-1035" dirty="0" smtClean="0">
                <a:latin typeface="Times New Roman"/>
                <a:cs typeface="Times New Roman"/>
              </a:rPr>
              <a:t>í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14" baseline="-1035" dirty="0" smtClean="0">
                <a:latin typeface="Times New Roman"/>
                <a:cs typeface="Times New Roman"/>
              </a:rPr>
              <a:t>u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lang="pt-BR" sz="4200" spc="0" baseline="-1035" dirty="0" smtClean="0">
                <a:latin typeface="Times New Roman"/>
                <a:cs typeface="Times New Roman"/>
              </a:rPr>
              <a:t> </a:t>
            </a:r>
            <a:r>
              <a:rPr lang="pt-BR" sz="4200" spc="4" baseline="-1035" dirty="0" smtClean="0">
                <a:latin typeface="Times New Roman"/>
                <a:cs typeface="Times New Roman"/>
              </a:rPr>
              <a:t>população</a:t>
            </a:r>
            <a:r>
              <a:rPr lang="pt-BR" sz="4200" spc="4" baseline="-1035" dirty="0">
                <a:latin typeface="Times New Roman"/>
                <a:cs typeface="Times New Roman"/>
              </a:rPr>
              <a:t>, proporcional ao seu  fitness e realize </a:t>
            </a:r>
            <a:r>
              <a:rPr lang="pt-BR" sz="4200" spc="4" baseline="-1035" dirty="0" smtClean="0">
                <a:latin typeface="Times New Roman"/>
                <a:cs typeface="Times New Roman"/>
              </a:rPr>
              <a:t>um sorteio </a:t>
            </a:r>
            <a:r>
              <a:rPr lang="pt-BR" sz="4200" spc="4" baseline="-1035" dirty="0">
                <a:latin typeface="Times New Roman"/>
                <a:cs typeface="Times New Roman"/>
              </a:rPr>
              <a:t>de 2 pais</a:t>
            </a:r>
          </a:p>
          <a:p>
            <a:pPr marL="469899" marR="48635">
              <a:lnSpc>
                <a:spcPts val="3195"/>
              </a:lnSpc>
              <a:spcBef>
                <a:spcPts val="826"/>
              </a:spcBef>
            </a:pPr>
            <a:endParaRPr lang="pt-BR" sz="4200" baseline="-1035" dirty="0" smtClean="0">
              <a:latin typeface="Times New Roman"/>
              <a:cs typeface="Times New Roman"/>
            </a:endParaRPr>
          </a:p>
          <a:p>
            <a:pPr marL="469899" marR="48635">
              <a:lnSpc>
                <a:spcPts val="3195"/>
              </a:lnSpc>
              <a:spcBef>
                <a:spcPts val="826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object 14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607052" y="6571487"/>
            <a:ext cx="806196" cy="152400"/>
          </a:xfrm>
          <a:custGeom>
            <a:avLst/>
            <a:gdLst/>
            <a:ahLst/>
            <a:cxnLst/>
            <a:rect l="l" t="t" r="r" b="b"/>
            <a:pathLst>
              <a:path w="806196" h="152400">
                <a:moveTo>
                  <a:pt x="0" y="51816"/>
                </a:moveTo>
                <a:lnTo>
                  <a:pt x="0" y="102108"/>
                </a:lnTo>
                <a:lnTo>
                  <a:pt x="679703" y="102108"/>
                </a:lnTo>
                <a:lnTo>
                  <a:pt x="653796" y="152400"/>
                </a:lnTo>
                <a:lnTo>
                  <a:pt x="806196" y="76200"/>
                </a:lnTo>
                <a:lnTo>
                  <a:pt x="679703" y="51816"/>
                </a:lnTo>
                <a:lnTo>
                  <a:pt x="0" y="51816"/>
                </a:lnTo>
                <a:close/>
              </a:path>
              <a:path w="806196" h="152400">
                <a:moveTo>
                  <a:pt x="679703" y="51816"/>
                </a:moveTo>
                <a:lnTo>
                  <a:pt x="806196" y="76200"/>
                </a:lnTo>
                <a:lnTo>
                  <a:pt x="653796" y="0"/>
                </a:lnTo>
                <a:lnTo>
                  <a:pt x="653796" y="51816"/>
                </a:lnTo>
                <a:lnTo>
                  <a:pt x="679703" y="51816"/>
                </a:lnTo>
                <a:close/>
              </a:path>
              <a:path w="806196" h="152400">
                <a:moveTo>
                  <a:pt x="653796" y="152400"/>
                </a:moveTo>
                <a:lnTo>
                  <a:pt x="679703" y="102108"/>
                </a:lnTo>
                <a:lnTo>
                  <a:pt x="653796" y="102108"/>
                </a:lnTo>
                <a:lnTo>
                  <a:pt x="653796" y="152400"/>
                </a:lnTo>
                <a:close/>
              </a:path>
            </a:pathLst>
          </a:custGeom>
          <a:solidFill>
            <a:srgbClr val="3232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596128" y="6655308"/>
            <a:ext cx="350520" cy="460248"/>
          </a:xfrm>
          <a:custGeom>
            <a:avLst/>
            <a:gdLst/>
            <a:ahLst/>
            <a:cxnLst/>
            <a:rect l="l" t="t" r="r" b="b"/>
            <a:pathLst>
              <a:path w="350520" h="460248">
                <a:moveTo>
                  <a:pt x="0" y="0"/>
                </a:moveTo>
                <a:lnTo>
                  <a:pt x="0" y="460248"/>
                </a:lnTo>
                <a:lnTo>
                  <a:pt x="350520" y="460248"/>
                </a:lnTo>
                <a:lnTo>
                  <a:pt x="35052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596128" y="6586728"/>
            <a:ext cx="371855" cy="528827"/>
          </a:xfrm>
          <a:custGeom>
            <a:avLst/>
            <a:gdLst/>
            <a:ahLst/>
            <a:cxnLst/>
            <a:rect l="l" t="t" r="r" b="b"/>
            <a:pathLst>
              <a:path w="371855" h="528827">
                <a:moveTo>
                  <a:pt x="0" y="0"/>
                </a:moveTo>
                <a:lnTo>
                  <a:pt x="0" y="528827"/>
                </a:lnTo>
                <a:lnTo>
                  <a:pt x="371855" y="528827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946648" y="6655308"/>
            <a:ext cx="348996" cy="460248"/>
          </a:xfrm>
          <a:custGeom>
            <a:avLst/>
            <a:gdLst/>
            <a:ahLst/>
            <a:cxnLst/>
            <a:rect l="l" t="t" r="r" b="b"/>
            <a:pathLst>
              <a:path w="348996" h="460248">
                <a:moveTo>
                  <a:pt x="0" y="0"/>
                </a:moveTo>
                <a:lnTo>
                  <a:pt x="0" y="460248"/>
                </a:lnTo>
                <a:lnTo>
                  <a:pt x="348996" y="460248"/>
                </a:lnTo>
                <a:lnTo>
                  <a:pt x="3489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946648" y="6586728"/>
            <a:ext cx="371855" cy="528827"/>
          </a:xfrm>
          <a:custGeom>
            <a:avLst/>
            <a:gdLst/>
            <a:ahLst/>
            <a:cxnLst/>
            <a:rect l="l" t="t" r="r" b="b"/>
            <a:pathLst>
              <a:path w="371855" h="528827">
                <a:moveTo>
                  <a:pt x="0" y="0"/>
                </a:moveTo>
                <a:lnTo>
                  <a:pt x="0" y="528827"/>
                </a:lnTo>
                <a:lnTo>
                  <a:pt x="371855" y="528827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295644" y="6655308"/>
            <a:ext cx="333755" cy="458724"/>
          </a:xfrm>
          <a:custGeom>
            <a:avLst/>
            <a:gdLst/>
            <a:ahLst/>
            <a:cxnLst/>
            <a:rect l="l" t="t" r="r" b="b"/>
            <a:pathLst>
              <a:path w="333755" h="458724">
                <a:moveTo>
                  <a:pt x="0" y="0"/>
                </a:moveTo>
                <a:lnTo>
                  <a:pt x="0" y="458724"/>
                </a:lnTo>
                <a:lnTo>
                  <a:pt x="333755" y="458724"/>
                </a:lnTo>
                <a:lnTo>
                  <a:pt x="33375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295644" y="6585204"/>
            <a:ext cx="371855" cy="528827"/>
          </a:xfrm>
          <a:custGeom>
            <a:avLst/>
            <a:gdLst/>
            <a:ahLst/>
            <a:cxnLst/>
            <a:rect l="l" t="t" r="r" b="b"/>
            <a:pathLst>
              <a:path w="371855" h="528827">
                <a:moveTo>
                  <a:pt x="0" y="0"/>
                </a:moveTo>
                <a:lnTo>
                  <a:pt x="0" y="528827"/>
                </a:lnTo>
                <a:lnTo>
                  <a:pt x="371855" y="528827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999732" y="6655308"/>
            <a:ext cx="336803" cy="458724"/>
          </a:xfrm>
          <a:custGeom>
            <a:avLst/>
            <a:gdLst/>
            <a:ahLst/>
            <a:cxnLst/>
            <a:rect l="l" t="t" r="r" b="b"/>
            <a:pathLst>
              <a:path w="336803" h="458724">
                <a:moveTo>
                  <a:pt x="0" y="0"/>
                </a:moveTo>
                <a:lnTo>
                  <a:pt x="0" y="458724"/>
                </a:lnTo>
                <a:lnTo>
                  <a:pt x="336803" y="458724"/>
                </a:lnTo>
                <a:lnTo>
                  <a:pt x="33680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964680" y="6585204"/>
            <a:ext cx="371855" cy="528827"/>
          </a:xfrm>
          <a:custGeom>
            <a:avLst/>
            <a:gdLst/>
            <a:ahLst/>
            <a:cxnLst/>
            <a:rect l="l" t="t" r="r" b="b"/>
            <a:pathLst>
              <a:path w="371855" h="528827">
                <a:moveTo>
                  <a:pt x="0" y="0"/>
                </a:moveTo>
                <a:lnTo>
                  <a:pt x="0" y="528827"/>
                </a:lnTo>
                <a:lnTo>
                  <a:pt x="371855" y="528827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629400" y="6655308"/>
            <a:ext cx="370331" cy="458724"/>
          </a:xfrm>
          <a:custGeom>
            <a:avLst/>
            <a:gdLst/>
            <a:ahLst/>
            <a:cxnLst/>
            <a:rect l="l" t="t" r="r" b="b"/>
            <a:pathLst>
              <a:path w="370331" h="458724">
                <a:moveTo>
                  <a:pt x="0" y="0"/>
                </a:moveTo>
                <a:lnTo>
                  <a:pt x="0" y="458724"/>
                </a:lnTo>
                <a:lnTo>
                  <a:pt x="370331" y="458724"/>
                </a:lnTo>
                <a:lnTo>
                  <a:pt x="37033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629400" y="6585204"/>
            <a:ext cx="370331" cy="528827"/>
          </a:xfrm>
          <a:custGeom>
            <a:avLst/>
            <a:gdLst/>
            <a:ahLst/>
            <a:cxnLst/>
            <a:rect l="l" t="t" r="r" b="b"/>
            <a:pathLst>
              <a:path w="370331" h="528827">
                <a:moveTo>
                  <a:pt x="0" y="0"/>
                </a:moveTo>
                <a:lnTo>
                  <a:pt x="0" y="528827"/>
                </a:lnTo>
                <a:lnTo>
                  <a:pt x="370331" y="528827"/>
                </a:lnTo>
                <a:lnTo>
                  <a:pt x="370331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8063483" y="6655308"/>
            <a:ext cx="371855" cy="458724"/>
          </a:xfrm>
          <a:custGeom>
            <a:avLst/>
            <a:gdLst/>
            <a:ahLst/>
            <a:cxnLst/>
            <a:rect l="l" t="t" r="r" b="b"/>
            <a:pathLst>
              <a:path w="371855" h="458724">
                <a:moveTo>
                  <a:pt x="0" y="0"/>
                </a:moveTo>
                <a:lnTo>
                  <a:pt x="0" y="458724"/>
                </a:lnTo>
                <a:lnTo>
                  <a:pt x="371855" y="458724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063483" y="6585204"/>
            <a:ext cx="371855" cy="528827"/>
          </a:xfrm>
          <a:custGeom>
            <a:avLst/>
            <a:gdLst/>
            <a:ahLst/>
            <a:cxnLst/>
            <a:rect l="l" t="t" r="r" b="b"/>
            <a:pathLst>
              <a:path w="371855" h="528827">
                <a:moveTo>
                  <a:pt x="0" y="0"/>
                </a:moveTo>
                <a:lnTo>
                  <a:pt x="0" y="528827"/>
                </a:lnTo>
                <a:lnTo>
                  <a:pt x="371855" y="528827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684008" y="6655308"/>
            <a:ext cx="370331" cy="458724"/>
          </a:xfrm>
          <a:custGeom>
            <a:avLst/>
            <a:gdLst/>
            <a:ahLst/>
            <a:cxnLst/>
            <a:rect l="l" t="t" r="r" b="b"/>
            <a:pathLst>
              <a:path w="370331" h="458724">
                <a:moveTo>
                  <a:pt x="0" y="0"/>
                </a:moveTo>
                <a:lnTo>
                  <a:pt x="0" y="458724"/>
                </a:lnTo>
                <a:lnTo>
                  <a:pt x="370331" y="458724"/>
                </a:lnTo>
                <a:lnTo>
                  <a:pt x="37033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684008" y="6585204"/>
            <a:ext cx="370331" cy="528827"/>
          </a:xfrm>
          <a:custGeom>
            <a:avLst/>
            <a:gdLst/>
            <a:ahLst/>
            <a:cxnLst/>
            <a:rect l="l" t="t" r="r" b="b"/>
            <a:pathLst>
              <a:path w="370331" h="528827">
                <a:moveTo>
                  <a:pt x="0" y="0"/>
                </a:moveTo>
                <a:lnTo>
                  <a:pt x="0" y="528827"/>
                </a:lnTo>
                <a:lnTo>
                  <a:pt x="370331" y="528827"/>
                </a:lnTo>
                <a:lnTo>
                  <a:pt x="370331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330439" y="6653783"/>
            <a:ext cx="370332" cy="458724"/>
          </a:xfrm>
          <a:custGeom>
            <a:avLst/>
            <a:gdLst/>
            <a:ahLst/>
            <a:cxnLst/>
            <a:rect l="l" t="t" r="r" b="b"/>
            <a:pathLst>
              <a:path w="370332" h="458724">
                <a:moveTo>
                  <a:pt x="0" y="0"/>
                </a:moveTo>
                <a:lnTo>
                  <a:pt x="0" y="458724"/>
                </a:lnTo>
                <a:lnTo>
                  <a:pt x="370332" y="458724"/>
                </a:lnTo>
                <a:lnTo>
                  <a:pt x="37033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7330439" y="6583680"/>
            <a:ext cx="370332" cy="528827"/>
          </a:xfrm>
          <a:custGeom>
            <a:avLst/>
            <a:gdLst/>
            <a:ahLst/>
            <a:cxnLst/>
            <a:rect l="l" t="t" r="r" b="b"/>
            <a:pathLst>
              <a:path w="370332" h="528827">
                <a:moveTo>
                  <a:pt x="0" y="0"/>
                </a:moveTo>
                <a:lnTo>
                  <a:pt x="0" y="528827"/>
                </a:lnTo>
                <a:lnTo>
                  <a:pt x="370332" y="528827"/>
                </a:lnTo>
                <a:lnTo>
                  <a:pt x="370332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596128" y="6126479"/>
            <a:ext cx="350520" cy="528828"/>
          </a:xfrm>
          <a:custGeom>
            <a:avLst/>
            <a:gdLst/>
            <a:ahLst/>
            <a:cxnLst/>
            <a:rect l="l" t="t" r="r" b="b"/>
            <a:pathLst>
              <a:path w="350520" h="528828">
                <a:moveTo>
                  <a:pt x="0" y="0"/>
                </a:moveTo>
                <a:lnTo>
                  <a:pt x="0" y="528828"/>
                </a:lnTo>
                <a:lnTo>
                  <a:pt x="350520" y="528828"/>
                </a:lnTo>
                <a:lnTo>
                  <a:pt x="35052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596128" y="6126479"/>
            <a:ext cx="371855" cy="528828"/>
          </a:xfrm>
          <a:custGeom>
            <a:avLst/>
            <a:gdLst/>
            <a:ahLst/>
            <a:cxnLst/>
            <a:rect l="l" t="t" r="r" b="b"/>
            <a:pathLst>
              <a:path w="371855" h="528828">
                <a:moveTo>
                  <a:pt x="0" y="0"/>
                </a:moveTo>
                <a:lnTo>
                  <a:pt x="0" y="528828"/>
                </a:lnTo>
                <a:lnTo>
                  <a:pt x="371855" y="528828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946648" y="6126479"/>
            <a:ext cx="348996" cy="528828"/>
          </a:xfrm>
          <a:custGeom>
            <a:avLst/>
            <a:gdLst/>
            <a:ahLst/>
            <a:cxnLst/>
            <a:rect l="l" t="t" r="r" b="b"/>
            <a:pathLst>
              <a:path w="348996" h="528828">
                <a:moveTo>
                  <a:pt x="0" y="0"/>
                </a:moveTo>
                <a:lnTo>
                  <a:pt x="0" y="528828"/>
                </a:lnTo>
                <a:lnTo>
                  <a:pt x="348996" y="528828"/>
                </a:lnTo>
                <a:lnTo>
                  <a:pt x="34899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946648" y="6126479"/>
            <a:ext cx="371855" cy="528828"/>
          </a:xfrm>
          <a:custGeom>
            <a:avLst/>
            <a:gdLst/>
            <a:ahLst/>
            <a:cxnLst/>
            <a:rect l="l" t="t" r="r" b="b"/>
            <a:pathLst>
              <a:path w="371855" h="528828">
                <a:moveTo>
                  <a:pt x="0" y="0"/>
                </a:moveTo>
                <a:lnTo>
                  <a:pt x="0" y="528828"/>
                </a:lnTo>
                <a:lnTo>
                  <a:pt x="371855" y="528828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295644" y="6126479"/>
            <a:ext cx="333755" cy="528828"/>
          </a:xfrm>
          <a:custGeom>
            <a:avLst/>
            <a:gdLst/>
            <a:ahLst/>
            <a:cxnLst/>
            <a:rect l="l" t="t" r="r" b="b"/>
            <a:pathLst>
              <a:path w="333755" h="528828">
                <a:moveTo>
                  <a:pt x="0" y="0"/>
                </a:moveTo>
                <a:lnTo>
                  <a:pt x="0" y="528828"/>
                </a:lnTo>
                <a:lnTo>
                  <a:pt x="333755" y="528828"/>
                </a:lnTo>
                <a:lnTo>
                  <a:pt x="33375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295644" y="6126479"/>
            <a:ext cx="371855" cy="528828"/>
          </a:xfrm>
          <a:custGeom>
            <a:avLst/>
            <a:gdLst/>
            <a:ahLst/>
            <a:cxnLst/>
            <a:rect l="l" t="t" r="r" b="b"/>
            <a:pathLst>
              <a:path w="371855" h="528828">
                <a:moveTo>
                  <a:pt x="0" y="0"/>
                </a:moveTo>
                <a:lnTo>
                  <a:pt x="0" y="528828"/>
                </a:lnTo>
                <a:lnTo>
                  <a:pt x="371855" y="528828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999732" y="6126479"/>
            <a:ext cx="336803" cy="528828"/>
          </a:xfrm>
          <a:custGeom>
            <a:avLst/>
            <a:gdLst/>
            <a:ahLst/>
            <a:cxnLst/>
            <a:rect l="l" t="t" r="r" b="b"/>
            <a:pathLst>
              <a:path w="336803" h="528828">
                <a:moveTo>
                  <a:pt x="0" y="0"/>
                </a:moveTo>
                <a:lnTo>
                  <a:pt x="0" y="528828"/>
                </a:lnTo>
                <a:lnTo>
                  <a:pt x="336803" y="528828"/>
                </a:lnTo>
                <a:lnTo>
                  <a:pt x="33680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964680" y="6126479"/>
            <a:ext cx="371855" cy="528828"/>
          </a:xfrm>
          <a:custGeom>
            <a:avLst/>
            <a:gdLst/>
            <a:ahLst/>
            <a:cxnLst/>
            <a:rect l="l" t="t" r="r" b="b"/>
            <a:pathLst>
              <a:path w="371855" h="528828">
                <a:moveTo>
                  <a:pt x="0" y="0"/>
                </a:moveTo>
                <a:lnTo>
                  <a:pt x="0" y="528828"/>
                </a:lnTo>
                <a:lnTo>
                  <a:pt x="371855" y="528828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629400" y="6126479"/>
            <a:ext cx="370331" cy="528828"/>
          </a:xfrm>
          <a:custGeom>
            <a:avLst/>
            <a:gdLst/>
            <a:ahLst/>
            <a:cxnLst/>
            <a:rect l="l" t="t" r="r" b="b"/>
            <a:pathLst>
              <a:path w="370331" h="528828">
                <a:moveTo>
                  <a:pt x="0" y="0"/>
                </a:moveTo>
                <a:lnTo>
                  <a:pt x="0" y="528828"/>
                </a:lnTo>
                <a:lnTo>
                  <a:pt x="370331" y="528828"/>
                </a:lnTo>
                <a:lnTo>
                  <a:pt x="37033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629400" y="6126479"/>
            <a:ext cx="370331" cy="528828"/>
          </a:xfrm>
          <a:custGeom>
            <a:avLst/>
            <a:gdLst/>
            <a:ahLst/>
            <a:cxnLst/>
            <a:rect l="l" t="t" r="r" b="b"/>
            <a:pathLst>
              <a:path w="370331" h="528828">
                <a:moveTo>
                  <a:pt x="0" y="0"/>
                </a:moveTo>
                <a:lnTo>
                  <a:pt x="0" y="528828"/>
                </a:lnTo>
                <a:lnTo>
                  <a:pt x="370331" y="528828"/>
                </a:lnTo>
                <a:lnTo>
                  <a:pt x="370331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8065008" y="6126479"/>
            <a:ext cx="371855" cy="528828"/>
          </a:xfrm>
          <a:custGeom>
            <a:avLst/>
            <a:gdLst/>
            <a:ahLst/>
            <a:cxnLst/>
            <a:rect l="l" t="t" r="r" b="b"/>
            <a:pathLst>
              <a:path w="371855" h="528828">
                <a:moveTo>
                  <a:pt x="0" y="0"/>
                </a:moveTo>
                <a:lnTo>
                  <a:pt x="0" y="528828"/>
                </a:lnTo>
                <a:lnTo>
                  <a:pt x="371855" y="528828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8065008" y="6126479"/>
            <a:ext cx="371855" cy="528828"/>
          </a:xfrm>
          <a:custGeom>
            <a:avLst/>
            <a:gdLst/>
            <a:ahLst/>
            <a:cxnLst/>
            <a:rect l="l" t="t" r="r" b="b"/>
            <a:pathLst>
              <a:path w="371855" h="528828">
                <a:moveTo>
                  <a:pt x="0" y="0"/>
                </a:moveTo>
                <a:lnTo>
                  <a:pt x="0" y="528828"/>
                </a:lnTo>
                <a:lnTo>
                  <a:pt x="371855" y="528828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7684008" y="6126479"/>
            <a:ext cx="371855" cy="528828"/>
          </a:xfrm>
          <a:custGeom>
            <a:avLst/>
            <a:gdLst/>
            <a:ahLst/>
            <a:cxnLst/>
            <a:rect l="l" t="t" r="r" b="b"/>
            <a:pathLst>
              <a:path w="371855" h="528828">
                <a:moveTo>
                  <a:pt x="0" y="0"/>
                </a:moveTo>
                <a:lnTo>
                  <a:pt x="0" y="528828"/>
                </a:lnTo>
                <a:lnTo>
                  <a:pt x="371855" y="528828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7684008" y="6126479"/>
            <a:ext cx="371855" cy="528828"/>
          </a:xfrm>
          <a:custGeom>
            <a:avLst/>
            <a:gdLst/>
            <a:ahLst/>
            <a:cxnLst/>
            <a:rect l="l" t="t" r="r" b="b"/>
            <a:pathLst>
              <a:path w="371855" h="528828">
                <a:moveTo>
                  <a:pt x="0" y="0"/>
                </a:moveTo>
                <a:lnTo>
                  <a:pt x="0" y="528828"/>
                </a:lnTo>
                <a:lnTo>
                  <a:pt x="371855" y="528828"/>
                </a:lnTo>
                <a:lnTo>
                  <a:pt x="371855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7330439" y="6124955"/>
            <a:ext cx="370332" cy="528828"/>
          </a:xfrm>
          <a:custGeom>
            <a:avLst/>
            <a:gdLst/>
            <a:ahLst/>
            <a:cxnLst/>
            <a:rect l="l" t="t" r="r" b="b"/>
            <a:pathLst>
              <a:path w="370332" h="528828">
                <a:moveTo>
                  <a:pt x="0" y="0"/>
                </a:moveTo>
                <a:lnTo>
                  <a:pt x="0" y="528828"/>
                </a:lnTo>
                <a:lnTo>
                  <a:pt x="370332" y="528828"/>
                </a:lnTo>
                <a:lnTo>
                  <a:pt x="3703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7330439" y="6124955"/>
            <a:ext cx="370332" cy="528828"/>
          </a:xfrm>
          <a:custGeom>
            <a:avLst/>
            <a:gdLst/>
            <a:ahLst/>
            <a:cxnLst/>
            <a:rect l="l" t="t" r="r" b="b"/>
            <a:pathLst>
              <a:path w="370332" h="528828">
                <a:moveTo>
                  <a:pt x="0" y="0"/>
                </a:moveTo>
                <a:lnTo>
                  <a:pt x="0" y="528828"/>
                </a:lnTo>
                <a:lnTo>
                  <a:pt x="370332" y="528828"/>
                </a:lnTo>
                <a:lnTo>
                  <a:pt x="370332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523993" y="6655308"/>
            <a:ext cx="350526" cy="460248"/>
          </a:xfrm>
          <a:custGeom>
            <a:avLst/>
            <a:gdLst/>
            <a:ahLst/>
            <a:cxnLst/>
            <a:rect l="l" t="t" r="r" b="b"/>
            <a:pathLst>
              <a:path w="350526" h="460248">
                <a:moveTo>
                  <a:pt x="0" y="0"/>
                </a:moveTo>
                <a:lnTo>
                  <a:pt x="0" y="460248"/>
                </a:lnTo>
                <a:lnTo>
                  <a:pt x="350526" y="460248"/>
                </a:lnTo>
                <a:lnTo>
                  <a:pt x="35052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523993" y="6586728"/>
            <a:ext cx="371856" cy="528827"/>
          </a:xfrm>
          <a:custGeom>
            <a:avLst/>
            <a:gdLst/>
            <a:ahLst/>
            <a:cxnLst/>
            <a:rect l="l" t="t" r="r" b="b"/>
            <a:pathLst>
              <a:path w="371856" h="528827">
                <a:moveTo>
                  <a:pt x="0" y="0"/>
                </a:moveTo>
                <a:lnTo>
                  <a:pt x="0" y="528827"/>
                </a:lnTo>
                <a:lnTo>
                  <a:pt x="371856" y="528827"/>
                </a:lnTo>
                <a:lnTo>
                  <a:pt x="371856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874520" y="6655308"/>
            <a:ext cx="348995" cy="460248"/>
          </a:xfrm>
          <a:custGeom>
            <a:avLst/>
            <a:gdLst/>
            <a:ahLst/>
            <a:cxnLst/>
            <a:rect l="l" t="t" r="r" b="b"/>
            <a:pathLst>
              <a:path w="348995" h="460248">
                <a:moveTo>
                  <a:pt x="0" y="0"/>
                </a:moveTo>
                <a:lnTo>
                  <a:pt x="0" y="460248"/>
                </a:lnTo>
                <a:lnTo>
                  <a:pt x="348995" y="460248"/>
                </a:lnTo>
                <a:lnTo>
                  <a:pt x="34899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874520" y="6586728"/>
            <a:ext cx="371856" cy="528827"/>
          </a:xfrm>
          <a:custGeom>
            <a:avLst/>
            <a:gdLst/>
            <a:ahLst/>
            <a:cxnLst/>
            <a:rect l="l" t="t" r="r" b="b"/>
            <a:pathLst>
              <a:path w="371856" h="528827">
                <a:moveTo>
                  <a:pt x="0" y="0"/>
                </a:moveTo>
                <a:lnTo>
                  <a:pt x="0" y="528827"/>
                </a:lnTo>
                <a:lnTo>
                  <a:pt x="371856" y="528827"/>
                </a:lnTo>
                <a:lnTo>
                  <a:pt x="371856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223516" y="6655308"/>
            <a:ext cx="333756" cy="458724"/>
          </a:xfrm>
          <a:custGeom>
            <a:avLst/>
            <a:gdLst/>
            <a:ahLst/>
            <a:cxnLst/>
            <a:rect l="l" t="t" r="r" b="b"/>
            <a:pathLst>
              <a:path w="333756" h="458724">
                <a:moveTo>
                  <a:pt x="0" y="0"/>
                </a:moveTo>
                <a:lnTo>
                  <a:pt x="0" y="458724"/>
                </a:lnTo>
                <a:lnTo>
                  <a:pt x="333756" y="458724"/>
                </a:lnTo>
                <a:lnTo>
                  <a:pt x="3337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223516" y="6585204"/>
            <a:ext cx="371856" cy="528827"/>
          </a:xfrm>
          <a:custGeom>
            <a:avLst/>
            <a:gdLst/>
            <a:ahLst/>
            <a:cxnLst/>
            <a:rect l="l" t="t" r="r" b="b"/>
            <a:pathLst>
              <a:path w="371856" h="528827">
                <a:moveTo>
                  <a:pt x="0" y="0"/>
                </a:moveTo>
                <a:lnTo>
                  <a:pt x="0" y="528827"/>
                </a:lnTo>
                <a:lnTo>
                  <a:pt x="371856" y="528827"/>
                </a:lnTo>
                <a:lnTo>
                  <a:pt x="371856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927604" y="6655308"/>
            <a:ext cx="336804" cy="458724"/>
          </a:xfrm>
          <a:custGeom>
            <a:avLst/>
            <a:gdLst/>
            <a:ahLst/>
            <a:cxnLst/>
            <a:rect l="l" t="t" r="r" b="b"/>
            <a:pathLst>
              <a:path w="336804" h="458724">
                <a:moveTo>
                  <a:pt x="0" y="0"/>
                </a:moveTo>
                <a:lnTo>
                  <a:pt x="0" y="458724"/>
                </a:lnTo>
                <a:lnTo>
                  <a:pt x="336804" y="458724"/>
                </a:lnTo>
                <a:lnTo>
                  <a:pt x="33680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892552" y="6585204"/>
            <a:ext cx="371856" cy="528827"/>
          </a:xfrm>
          <a:custGeom>
            <a:avLst/>
            <a:gdLst/>
            <a:ahLst/>
            <a:cxnLst/>
            <a:rect l="l" t="t" r="r" b="b"/>
            <a:pathLst>
              <a:path w="371856" h="528827">
                <a:moveTo>
                  <a:pt x="0" y="0"/>
                </a:moveTo>
                <a:lnTo>
                  <a:pt x="0" y="528827"/>
                </a:lnTo>
                <a:lnTo>
                  <a:pt x="371856" y="528827"/>
                </a:lnTo>
                <a:lnTo>
                  <a:pt x="371856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557272" y="6655308"/>
            <a:ext cx="370331" cy="458724"/>
          </a:xfrm>
          <a:custGeom>
            <a:avLst/>
            <a:gdLst/>
            <a:ahLst/>
            <a:cxnLst/>
            <a:rect l="l" t="t" r="r" b="b"/>
            <a:pathLst>
              <a:path w="370331" h="458724">
                <a:moveTo>
                  <a:pt x="0" y="0"/>
                </a:moveTo>
                <a:lnTo>
                  <a:pt x="0" y="458724"/>
                </a:lnTo>
                <a:lnTo>
                  <a:pt x="370331" y="458724"/>
                </a:lnTo>
                <a:lnTo>
                  <a:pt x="37033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557272" y="6585204"/>
            <a:ext cx="370331" cy="528827"/>
          </a:xfrm>
          <a:custGeom>
            <a:avLst/>
            <a:gdLst/>
            <a:ahLst/>
            <a:cxnLst/>
            <a:rect l="l" t="t" r="r" b="b"/>
            <a:pathLst>
              <a:path w="370331" h="528827">
                <a:moveTo>
                  <a:pt x="0" y="0"/>
                </a:moveTo>
                <a:lnTo>
                  <a:pt x="0" y="528827"/>
                </a:lnTo>
                <a:lnTo>
                  <a:pt x="370331" y="528827"/>
                </a:lnTo>
                <a:lnTo>
                  <a:pt x="370331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992880" y="6655308"/>
            <a:ext cx="373380" cy="458724"/>
          </a:xfrm>
          <a:custGeom>
            <a:avLst/>
            <a:gdLst/>
            <a:ahLst/>
            <a:cxnLst/>
            <a:rect l="l" t="t" r="r" b="b"/>
            <a:pathLst>
              <a:path w="373380" h="458724">
                <a:moveTo>
                  <a:pt x="0" y="0"/>
                </a:moveTo>
                <a:lnTo>
                  <a:pt x="0" y="458724"/>
                </a:lnTo>
                <a:lnTo>
                  <a:pt x="373380" y="458724"/>
                </a:lnTo>
                <a:lnTo>
                  <a:pt x="37338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992880" y="6585204"/>
            <a:ext cx="373380" cy="528827"/>
          </a:xfrm>
          <a:custGeom>
            <a:avLst/>
            <a:gdLst/>
            <a:ahLst/>
            <a:cxnLst/>
            <a:rect l="l" t="t" r="r" b="b"/>
            <a:pathLst>
              <a:path w="373380" h="528827">
                <a:moveTo>
                  <a:pt x="0" y="0"/>
                </a:moveTo>
                <a:lnTo>
                  <a:pt x="0" y="528827"/>
                </a:lnTo>
                <a:lnTo>
                  <a:pt x="373380" y="528827"/>
                </a:lnTo>
                <a:lnTo>
                  <a:pt x="37338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611880" y="6655308"/>
            <a:ext cx="371856" cy="457200"/>
          </a:xfrm>
          <a:custGeom>
            <a:avLst/>
            <a:gdLst/>
            <a:ahLst/>
            <a:cxnLst/>
            <a:rect l="l" t="t" r="r" b="b"/>
            <a:pathLst>
              <a:path w="371856" h="457200">
                <a:moveTo>
                  <a:pt x="0" y="0"/>
                </a:moveTo>
                <a:lnTo>
                  <a:pt x="0" y="457200"/>
                </a:lnTo>
                <a:lnTo>
                  <a:pt x="371856" y="457200"/>
                </a:lnTo>
                <a:lnTo>
                  <a:pt x="3718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611880" y="6583680"/>
            <a:ext cx="371856" cy="528827"/>
          </a:xfrm>
          <a:custGeom>
            <a:avLst/>
            <a:gdLst/>
            <a:ahLst/>
            <a:cxnLst/>
            <a:rect l="l" t="t" r="r" b="b"/>
            <a:pathLst>
              <a:path w="371856" h="528827">
                <a:moveTo>
                  <a:pt x="0" y="0"/>
                </a:moveTo>
                <a:lnTo>
                  <a:pt x="0" y="528827"/>
                </a:lnTo>
                <a:lnTo>
                  <a:pt x="371856" y="528827"/>
                </a:lnTo>
                <a:lnTo>
                  <a:pt x="371856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259836" y="6653783"/>
            <a:ext cx="368807" cy="460248"/>
          </a:xfrm>
          <a:custGeom>
            <a:avLst/>
            <a:gdLst/>
            <a:ahLst/>
            <a:cxnLst/>
            <a:rect l="l" t="t" r="r" b="b"/>
            <a:pathLst>
              <a:path w="368807" h="460248">
                <a:moveTo>
                  <a:pt x="0" y="0"/>
                </a:moveTo>
                <a:lnTo>
                  <a:pt x="0" y="460248"/>
                </a:lnTo>
                <a:lnTo>
                  <a:pt x="368807" y="460248"/>
                </a:lnTo>
                <a:lnTo>
                  <a:pt x="3688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259836" y="6585204"/>
            <a:ext cx="368807" cy="528827"/>
          </a:xfrm>
          <a:custGeom>
            <a:avLst/>
            <a:gdLst/>
            <a:ahLst/>
            <a:cxnLst/>
            <a:rect l="l" t="t" r="r" b="b"/>
            <a:pathLst>
              <a:path w="368807" h="528827">
                <a:moveTo>
                  <a:pt x="0" y="0"/>
                </a:moveTo>
                <a:lnTo>
                  <a:pt x="0" y="528827"/>
                </a:lnTo>
                <a:lnTo>
                  <a:pt x="368807" y="528827"/>
                </a:lnTo>
                <a:lnTo>
                  <a:pt x="368807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523993" y="6126480"/>
            <a:ext cx="350526" cy="528827"/>
          </a:xfrm>
          <a:custGeom>
            <a:avLst/>
            <a:gdLst/>
            <a:ahLst/>
            <a:cxnLst/>
            <a:rect l="l" t="t" r="r" b="b"/>
            <a:pathLst>
              <a:path w="350526" h="528827">
                <a:moveTo>
                  <a:pt x="0" y="0"/>
                </a:moveTo>
                <a:lnTo>
                  <a:pt x="0" y="528827"/>
                </a:lnTo>
                <a:lnTo>
                  <a:pt x="350526" y="528827"/>
                </a:lnTo>
                <a:lnTo>
                  <a:pt x="35052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523993" y="6126480"/>
            <a:ext cx="371856" cy="528827"/>
          </a:xfrm>
          <a:custGeom>
            <a:avLst/>
            <a:gdLst/>
            <a:ahLst/>
            <a:cxnLst/>
            <a:rect l="l" t="t" r="r" b="b"/>
            <a:pathLst>
              <a:path w="371856" h="528827">
                <a:moveTo>
                  <a:pt x="0" y="0"/>
                </a:moveTo>
                <a:lnTo>
                  <a:pt x="0" y="528827"/>
                </a:lnTo>
                <a:lnTo>
                  <a:pt x="371856" y="528827"/>
                </a:lnTo>
                <a:lnTo>
                  <a:pt x="371856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874520" y="6126480"/>
            <a:ext cx="348995" cy="528827"/>
          </a:xfrm>
          <a:custGeom>
            <a:avLst/>
            <a:gdLst/>
            <a:ahLst/>
            <a:cxnLst/>
            <a:rect l="l" t="t" r="r" b="b"/>
            <a:pathLst>
              <a:path w="348995" h="528827">
                <a:moveTo>
                  <a:pt x="0" y="0"/>
                </a:moveTo>
                <a:lnTo>
                  <a:pt x="0" y="528827"/>
                </a:lnTo>
                <a:lnTo>
                  <a:pt x="348995" y="528827"/>
                </a:lnTo>
                <a:lnTo>
                  <a:pt x="34899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874520" y="6126480"/>
            <a:ext cx="371856" cy="528827"/>
          </a:xfrm>
          <a:custGeom>
            <a:avLst/>
            <a:gdLst/>
            <a:ahLst/>
            <a:cxnLst/>
            <a:rect l="l" t="t" r="r" b="b"/>
            <a:pathLst>
              <a:path w="371856" h="528827">
                <a:moveTo>
                  <a:pt x="0" y="0"/>
                </a:moveTo>
                <a:lnTo>
                  <a:pt x="0" y="528827"/>
                </a:lnTo>
                <a:lnTo>
                  <a:pt x="371856" y="528827"/>
                </a:lnTo>
                <a:lnTo>
                  <a:pt x="371856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223516" y="6126480"/>
            <a:ext cx="333756" cy="528827"/>
          </a:xfrm>
          <a:custGeom>
            <a:avLst/>
            <a:gdLst/>
            <a:ahLst/>
            <a:cxnLst/>
            <a:rect l="l" t="t" r="r" b="b"/>
            <a:pathLst>
              <a:path w="333756" h="528827">
                <a:moveTo>
                  <a:pt x="0" y="0"/>
                </a:moveTo>
                <a:lnTo>
                  <a:pt x="0" y="528827"/>
                </a:lnTo>
                <a:lnTo>
                  <a:pt x="333756" y="528827"/>
                </a:lnTo>
                <a:lnTo>
                  <a:pt x="33375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223516" y="6126480"/>
            <a:ext cx="371856" cy="528827"/>
          </a:xfrm>
          <a:custGeom>
            <a:avLst/>
            <a:gdLst/>
            <a:ahLst/>
            <a:cxnLst/>
            <a:rect l="l" t="t" r="r" b="b"/>
            <a:pathLst>
              <a:path w="371856" h="528827">
                <a:moveTo>
                  <a:pt x="0" y="0"/>
                </a:moveTo>
                <a:lnTo>
                  <a:pt x="0" y="528827"/>
                </a:lnTo>
                <a:lnTo>
                  <a:pt x="371856" y="528827"/>
                </a:lnTo>
                <a:lnTo>
                  <a:pt x="371856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927604" y="6126480"/>
            <a:ext cx="336804" cy="528827"/>
          </a:xfrm>
          <a:custGeom>
            <a:avLst/>
            <a:gdLst/>
            <a:ahLst/>
            <a:cxnLst/>
            <a:rect l="l" t="t" r="r" b="b"/>
            <a:pathLst>
              <a:path w="336804" h="528827">
                <a:moveTo>
                  <a:pt x="0" y="0"/>
                </a:moveTo>
                <a:lnTo>
                  <a:pt x="0" y="528827"/>
                </a:lnTo>
                <a:lnTo>
                  <a:pt x="336804" y="528827"/>
                </a:lnTo>
                <a:lnTo>
                  <a:pt x="33680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892552" y="6126480"/>
            <a:ext cx="371856" cy="528827"/>
          </a:xfrm>
          <a:custGeom>
            <a:avLst/>
            <a:gdLst/>
            <a:ahLst/>
            <a:cxnLst/>
            <a:rect l="l" t="t" r="r" b="b"/>
            <a:pathLst>
              <a:path w="371856" h="528827">
                <a:moveTo>
                  <a:pt x="0" y="0"/>
                </a:moveTo>
                <a:lnTo>
                  <a:pt x="0" y="528827"/>
                </a:lnTo>
                <a:lnTo>
                  <a:pt x="371856" y="528827"/>
                </a:lnTo>
                <a:lnTo>
                  <a:pt x="371856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557272" y="6126480"/>
            <a:ext cx="370331" cy="528827"/>
          </a:xfrm>
          <a:custGeom>
            <a:avLst/>
            <a:gdLst/>
            <a:ahLst/>
            <a:cxnLst/>
            <a:rect l="l" t="t" r="r" b="b"/>
            <a:pathLst>
              <a:path w="370331" h="528827">
                <a:moveTo>
                  <a:pt x="0" y="0"/>
                </a:moveTo>
                <a:lnTo>
                  <a:pt x="0" y="528827"/>
                </a:lnTo>
                <a:lnTo>
                  <a:pt x="370331" y="528827"/>
                </a:lnTo>
                <a:lnTo>
                  <a:pt x="37033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557272" y="6126480"/>
            <a:ext cx="370331" cy="528827"/>
          </a:xfrm>
          <a:custGeom>
            <a:avLst/>
            <a:gdLst/>
            <a:ahLst/>
            <a:cxnLst/>
            <a:rect l="l" t="t" r="r" b="b"/>
            <a:pathLst>
              <a:path w="370331" h="528827">
                <a:moveTo>
                  <a:pt x="0" y="0"/>
                </a:moveTo>
                <a:lnTo>
                  <a:pt x="0" y="528827"/>
                </a:lnTo>
                <a:lnTo>
                  <a:pt x="370331" y="528827"/>
                </a:lnTo>
                <a:lnTo>
                  <a:pt x="370331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992880" y="6126480"/>
            <a:ext cx="373380" cy="528827"/>
          </a:xfrm>
          <a:custGeom>
            <a:avLst/>
            <a:gdLst/>
            <a:ahLst/>
            <a:cxnLst/>
            <a:rect l="l" t="t" r="r" b="b"/>
            <a:pathLst>
              <a:path w="373380" h="528827">
                <a:moveTo>
                  <a:pt x="0" y="0"/>
                </a:moveTo>
                <a:lnTo>
                  <a:pt x="0" y="528827"/>
                </a:lnTo>
                <a:lnTo>
                  <a:pt x="373380" y="528827"/>
                </a:lnTo>
                <a:lnTo>
                  <a:pt x="37338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992880" y="6126480"/>
            <a:ext cx="373380" cy="528827"/>
          </a:xfrm>
          <a:custGeom>
            <a:avLst/>
            <a:gdLst/>
            <a:ahLst/>
            <a:cxnLst/>
            <a:rect l="l" t="t" r="r" b="b"/>
            <a:pathLst>
              <a:path w="373380" h="528827">
                <a:moveTo>
                  <a:pt x="0" y="0"/>
                </a:moveTo>
                <a:lnTo>
                  <a:pt x="0" y="528827"/>
                </a:lnTo>
                <a:lnTo>
                  <a:pt x="373380" y="528827"/>
                </a:lnTo>
                <a:lnTo>
                  <a:pt x="37338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611880" y="6126480"/>
            <a:ext cx="371856" cy="528827"/>
          </a:xfrm>
          <a:custGeom>
            <a:avLst/>
            <a:gdLst/>
            <a:ahLst/>
            <a:cxnLst/>
            <a:rect l="l" t="t" r="r" b="b"/>
            <a:pathLst>
              <a:path w="371856" h="528827">
                <a:moveTo>
                  <a:pt x="0" y="0"/>
                </a:moveTo>
                <a:lnTo>
                  <a:pt x="0" y="528827"/>
                </a:lnTo>
                <a:lnTo>
                  <a:pt x="371856" y="528827"/>
                </a:lnTo>
                <a:lnTo>
                  <a:pt x="37185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611880" y="6126480"/>
            <a:ext cx="371856" cy="528827"/>
          </a:xfrm>
          <a:custGeom>
            <a:avLst/>
            <a:gdLst/>
            <a:ahLst/>
            <a:cxnLst/>
            <a:rect l="l" t="t" r="r" b="b"/>
            <a:pathLst>
              <a:path w="371856" h="528827">
                <a:moveTo>
                  <a:pt x="0" y="0"/>
                </a:moveTo>
                <a:lnTo>
                  <a:pt x="0" y="528827"/>
                </a:lnTo>
                <a:lnTo>
                  <a:pt x="371856" y="528827"/>
                </a:lnTo>
                <a:lnTo>
                  <a:pt x="371856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259836" y="6124956"/>
            <a:ext cx="368807" cy="528827"/>
          </a:xfrm>
          <a:custGeom>
            <a:avLst/>
            <a:gdLst/>
            <a:ahLst/>
            <a:cxnLst/>
            <a:rect l="l" t="t" r="r" b="b"/>
            <a:pathLst>
              <a:path w="368807" h="528827">
                <a:moveTo>
                  <a:pt x="0" y="0"/>
                </a:moveTo>
                <a:lnTo>
                  <a:pt x="0" y="528827"/>
                </a:lnTo>
                <a:lnTo>
                  <a:pt x="368807" y="528827"/>
                </a:lnTo>
                <a:lnTo>
                  <a:pt x="36880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259836" y="6124956"/>
            <a:ext cx="368807" cy="528827"/>
          </a:xfrm>
          <a:custGeom>
            <a:avLst/>
            <a:gdLst/>
            <a:ahLst/>
            <a:cxnLst/>
            <a:rect l="l" t="t" r="r" b="b"/>
            <a:pathLst>
              <a:path w="368807" h="528827">
                <a:moveTo>
                  <a:pt x="0" y="0"/>
                </a:moveTo>
                <a:lnTo>
                  <a:pt x="0" y="528827"/>
                </a:lnTo>
                <a:lnTo>
                  <a:pt x="368807" y="528827"/>
                </a:lnTo>
                <a:lnTo>
                  <a:pt x="368807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549652" y="5961888"/>
            <a:ext cx="0" cy="1353312"/>
          </a:xfrm>
          <a:custGeom>
            <a:avLst/>
            <a:gdLst/>
            <a:ahLst/>
            <a:cxnLst/>
            <a:rect l="l" t="t" r="r" b="b"/>
            <a:pathLst>
              <a:path h="1353312">
                <a:moveTo>
                  <a:pt x="0" y="0"/>
                </a:moveTo>
                <a:lnTo>
                  <a:pt x="0" y="1353312"/>
                </a:lnTo>
              </a:path>
            </a:pathLst>
          </a:custGeom>
          <a:ln w="50799">
            <a:solidFill>
              <a:srgbClr val="32329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1688083" y="910538"/>
            <a:ext cx="5050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260131" y="910538"/>
            <a:ext cx="241452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739984" y="910538"/>
            <a:ext cx="96261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769004" y="910538"/>
            <a:ext cx="41462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8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247877" y="910538"/>
            <a:ext cx="224031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688083" y="1581098"/>
            <a:ext cx="367625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bin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35933" y="2567233"/>
            <a:ext cx="8163530" cy="12573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omb</a:t>
            </a:r>
            <a:r>
              <a:rPr sz="2800" spc="0" dirty="0" smtClean="0">
                <a:latin typeface="Times New Roman"/>
                <a:cs typeface="Times New Roman"/>
              </a:rPr>
              <a:t>ine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lang="pt-BR" sz="2800" spc="0" dirty="0" err="1" smtClean="0">
                <a:latin typeface="Times New Roman"/>
                <a:cs typeface="Times New Roman"/>
              </a:rPr>
              <a:t>ois</a:t>
            </a:r>
            <a:r>
              <a:rPr lang="pt-BR" sz="2800" spc="0" dirty="0" smtClean="0">
                <a:latin typeface="Times New Roman"/>
                <a:cs typeface="Times New Roman"/>
              </a:rPr>
              <a:t> pais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(</a:t>
            </a:r>
            <a:r>
              <a:rPr sz="2800" spc="5" dirty="0" err="1" smtClean="0">
                <a:latin typeface="Times New Roman"/>
                <a:cs typeface="Times New Roman"/>
              </a:rPr>
              <a:t>pe</a:t>
            </a:r>
            <a:r>
              <a:rPr sz="2800" spc="11" dirty="0" err="1" smtClean="0">
                <a:latin typeface="Times New Roman"/>
                <a:cs typeface="Times New Roman"/>
              </a:rPr>
              <a:t>r</a:t>
            </a:r>
            <a:r>
              <a:rPr sz="2800" spc="5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5" dirty="0" err="1" smtClean="0">
                <a:latin typeface="Times New Roman"/>
                <a:cs typeface="Times New Roman"/>
              </a:rPr>
              <a:t>çõe</a:t>
            </a:r>
            <a:r>
              <a:rPr sz="2800" spc="11" dirty="0" err="1" smtClean="0">
                <a:latin typeface="Times New Roman"/>
                <a:cs typeface="Times New Roman"/>
              </a:rPr>
              <a:t>s</a:t>
            </a:r>
            <a:r>
              <a:rPr lang="pt-BR" sz="2800" spc="11" dirty="0" smtClean="0">
                <a:latin typeface="Times New Roman"/>
                <a:cs typeface="Times New Roman"/>
              </a:rPr>
              <a:t>)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271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ge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16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191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4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469899" marR="53263">
              <a:lnSpc>
                <a:spcPct val="95825"/>
              </a:lnSpc>
              <a:spcBef>
                <a:spcPts val="437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9" dirty="0" smtClean="0">
                <a:latin typeface="Times New Roman"/>
                <a:cs typeface="Times New Roman"/>
              </a:rPr>
              <a:t>s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olh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at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am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26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to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6" dirty="0" smtClean="0">
                <a:latin typeface="Times New Roman"/>
                <a:cs typeface="Times New Roman"/>
              </a:rPr>
              <a:t> </a:t>
            </a:r>
            <a:r>
              <a:rPr sz="2500" spc="-4" dirty="0" smtClean="0">
                <a:latin typeface="Times New Roman"/>
                <a:cs typeface="Times New Roman"/>
              </a:rPr>
              <a:t>c</a:t>
            </a:r>
            <a:r>
              <a:rPr sz="2500" spc="0" dirty="0" smtClean="0">
                <a:latin typeface="Times New Roman"/>
                <a:cs typeface="Times New Roman"/>
              </a:rPr>
              <a:t>r</a:t>
            </a:r>
            <a:r>
              <a:rPr sz="2500" spc="4" dirty="0" smtClean="0">
                <a:latin typeface="Times New Roman"/>
                <a:cs typeface="Times New Roman"/>
              </a:rPr>
              <a:t>o</a:t>
            </a:r>
            <a:r>
              <a:rPr sz="2500" spc="-4" dirty="0" smtClean="0">
                <a:latin typeface="Times New Roman"/>
                <a:cs typeface="Times New Roman"/>
              </a:rPr>
              <a:t>ss</a:t>
            </a:r>
            <a:r>
              <a:rPr sz="2500" spc="4" dirty="0" smtClean="0">
                <a:latin typeface="Times New Roman"/>
                <a:cs typeface="Times New Roman"/>
              </a:rPr>
              <a:t>o</a:t>
            </a:r>
            <a:r>
              <a:rPr sz="2500" spc="-4" dirty="0" smtClean="0">
                <a:latin typeface="Times New Roman"/>
                <a:cs typeface="Times New Roman"/>
              </a:rPr>
              <a:t>ve</a:t>
            </a:r>
            <a:r>
              <a:rPr sz="2500" spc="0" dirty="0" smtClean="0">
                <a:latin typeface="Times New Roman"/>
                <a:cs typeface="Times New Roman"/>
              </a:rPr>
              <a:t>r</a:t>
            </a:r>
            <a:endParaRPr sz="2500" dirty="0">
              <a:latin typeface="Times New Roman"/>
              <a:cs typeface="Times New Roman"/>
            </a:endParaRPr>
          </a:p>
          <a:p>
            <a:pPr marL="469899" marR="53263">
              <a:lnSpc>
                <a:spcPts val="2750"/>
              </a:lnSpc>
              <a:spcBef>
                <a:spcPts val="800"/>
              </a:spcBef>
            </a:pPr>
            <a:r>
              <a:rPr sz="1950" spc="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C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-4" baseline="-1207" dirty="0" smtClean="0">
                <a:latin typeface="Times New Roman"/>
                <a:cs typeface="Times New Roman"/>
              </a:rPr>
              <a:t>p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154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as</a:t>
            </a:r>
            <a:r>
              <a:rPr sz="3600" spc="477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-14" baseline="-1207" dirty="0" smtClean="0">
                <a:latin typeface="Times New Roman"/>
                <a:cs typeface="Times New Roman"/>
              </a:rPr>
              <a:t>r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ras</a:t>
            </a:r>
            <a:r>
              <a:rPr sz="3600" spc="154" baseline="-1207" dirty="0" smtClean="0">
                <a:latin typeface="Times New Roman"/>
                <a:cs typeface="Times New Roman"/>
              </a:rPr>
              <a:t> </a:t>
            </a:r>
            <a:r>
              <a:rPr sz="3600" spc="5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-16" baseline="-1207" dirty="0" smtClean="0">
                <a:latin typeface="Times New Roman"/>
                <a:cs typeface="Times New Roman"/>
              </a:rPr>
              <a:t>r</a:t>
            </a:r>
            <a:r>
              <a:rPr sz="3600" spc="0" baseline="-1207" dirty="0" smtClean="0">
                <a:latin typeface="Times New Roman"/>
                <a:cs typeface="Times New Roman"/>
              </a:rPr>
              <a:t>t</a:t>
            </a:r>
            <a:r>
              <a:rPr sz="3600" spc="-5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r>
              <a:rPr sz="3600" spc="102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no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r>
              <a:rPr sz="3600" spc="498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fi</a:t>
            </a:r>
            <a:r>
              <a:rPr sz="3600" spc="-4" baseline="-1207" dirty="0" smtClean="0">
                <a:latin typeface="Times New Roman"/>
                <a:cs typeface="Times New Roman"/>
              </a:rPr>
              <a:t>lh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993133" y="3933274"/>
            <a:ext cx="7706330" cy="17937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1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-5" dirty="0" err="1" smtClean="0">
                <a:latin typeface="Times New Roman"/>
                <a:cs typeface="Times New Roman"/>
              </a:rPr>
              <a:t>se</a:t>
            </a:r>
            <a:r>
              <a:rPr sz="2400" spc="5" dirty="0" err="1" smtClean="0">
                <a:latin typeface="Times New Roman"/>
                <a:cs typeface="Times New Roman"/>
              </a:rPr>
              <a:t>g</a:t>
            </a:r>
            <a:r>
              <a:rPr sz="2400" spc="-5" dirty="0" err="1" smtClean="0">
                <a:latin typeface="Times New Roman"/>
                <a:cs typeface="Times New Roman"/>
              </a:rPr>
              <a:t>u</a:t>
            </a:r>
            <a:r>
              <a:rPr sz="2400" spc="5" dirty="0" err="1" smtClean="0">
                <a:latin typeface="Times New Roman"/>
                <a:cs typeface="Times New Roman"/>
              </a:rPr>
              <a:t>nd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14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arte</a:t>
            </a:r>
            <a:r>
              <a:rPr sz="2400" spc="23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50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fi</a:t>
            </a:r>
            <a:r>
              <a:rPr sz="2400" spc="-4" dirty="0" smtClean="0">
                <a:latin typeface="Times New Roman"/>
                <a:cs typeface="Times New Roman"/>
              </a:rPr>
              <a:t>lh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in</a:t>
            </a:r>
            <a:r>
              <a:rPr sz="2400" spc="-4" dirty="0" err="1" smtClean="0">
                <a:latin typeface="Times New Roman"/>
                <a:cs typeface="Times New Roman"/>
              </a:rPr>
              <a:t>se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ç</a:t>
            </a:r>
            <a:r>
              <a:rPr sz="2400" spc="0" dirty="0" err="1" smtClean="0">
                <a:latin typeface="Times New Roman"/>
                <a:cs typeface="Times New Roman"/>
              </a:rPr>
              <a:t>ão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lang="pt-BR" sz="2400" spc="0" dirty="0" smtClean="0">
                <a:latin typeface="Times New Roman"/>
                <a:cs typeface="Times New Roman"/>
              </a:rPr>
              <a:t> valores</a:t>
            </a:r>
            <a:endParaRPr sz="2400" dirty="0">
              <a:latin typeface="Times New Roman"/>
              <a:cs typeface="Times New Roman"/>
            </a:endParaRPr>
          </a:p>
          <a:p>
            <a:pPr marL="299218" marR="45719">
              <a:lnSpc>
                <a:spcPct val="95825"/>
              </a:lnSpc>
            </a:pPr>
            <a:r>
              <a:rPr sz="2400" spc="4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48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469906" marR="45719">
              <a:lnSpc>
                <a:spcPct val="95825"/>
              </a:lnSpc>
              <a:spcBef>
                <a:spcPts val="589"/>
              </a:spcBef>
            </a:pPr>
            <a:r>
              <a:rPr sz="10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0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17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rd</a:t>
            </a:r>
            <a:r>
              <a:rPr sz="2000" spc="0" dirty="0" smtClean="0">
                <a:latin typeface="Times New Roman"/>
                <a:cs typeface="Times New Roman"/>
              </a:rPr>
              <a:t>em </a:t>
            </a:r>
            <a:r>
              <a:rPr sz="2000" spc="14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el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em</a:t>
            </a:r>
            <a:endParaRPr sz="2000" dirty="0">
              <a:latin typeface="Times New Roman"/>
              <a:cs typeface="Times New Roman"/>
            </a:endParaRPr>
          </a:p>
          <a:p>
            <a:pPr marL="469906" marR="45719">
              <a:lnSpc>
                <a:spcPct val="95825"/>
              </a:lnSpc>
              <a:spcBef>
                <a:spcPts val="580"/>
              </a:spcBef>
            </a:pPr>
            <a:r>
              <a:rPr sz="10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0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C</a:t>
            </a:r>
            <a:r>
              <a:rPr sz="2000" spc="5" dirty="0" err="1" smtClean="0">
                <a:latin typeface="Times New Roman"/>
                <a:cs typeface="Times New Roman"/>
              </a:rPr>
              <a:t>o</a:t>
            </a:r>
            <a:r>
              <a:rPr sz="2000" spc="-5" dirty="0" err="1" smtClean="0">
                <a:latin typeface="Times New Roman"/>
                <a:cs typeface="Times New Roman"/>
              </a:rPr>
              <a:t>m</a:t>
            </a:r>
            <a:r>
              <a:rPr sz="2000" spc="0" dirty="0" err="1" smtClean="0">
                <a:latin typeface="Times New Roman"/>
                <a:cs typeface="Times New Roman"/>
              </a:rPr>
              <a:t>e</a:t>
            </a:r>
            <a:r>
              <a:rPr sz="2000" spc="-15" dirty="0" err="1" smtClean="0">
                <a:latin typeface="Times New Roman"/>
                <a:cs typeface="Times New Roman"/>
              </a:rPr>
              <a:t>ç</a:t>
            </a:r>
            <a:r>
              <a:rPr sz="2000" spc="5" dirty="0" err="1" smtClean="0">
                <a:latin typeface="Times New Roman"/>
                <a:cs typeface="Times New Roman"/>
              </a:rPr>
              <a:t>a</a:t>
            </a:r>
            <a:r>
              <a:rPr sz="2000" spc="0" dirty="0" err="1" smtClean="0">
                <a:latin typeface="Times New Roman"/>
                <a:cs typeface="Times New Roman"/>
              </a:rPr>
              <a:t>n</a:t>
            </a:r>
            <a:r>
              <a:rPr sz="2000" spc="-15" dirty="0" err="1" smtClean="0">
                <a:latin typeface="Times New Roman"/>
                <a:cs typeface="Times New Roman"/>
              </a:rPr>
              <a:t>d</a:t>
            </a:r>
            <a:r>
              <a:rPr sz="2000" spc="0" dirty="0" err="1" smtClean="0">
                <a:latin typeface="Times New Roman"/>
                <a:cs typeface="Times New Roman"/>
              </a:rPr>
              <a:t>o</a:t>
            </a:r>
            <a:r>
              <a:rPr sz="2000" spc="153" dirty="0" smtClean="0">
                <a:latin typeface="Times New Roman"/>
                <a:cs typeface="Times New Roman"/>
              </a:rPr>
              <a:t> </a:t>
            </a:r>
            <a:r>
              <a:rPr sz="2000" spc="-9" dirty="0" err="1" smtClean="0">
                <a:latin typeface="Times New Roman"/>
                <a:cs typeface="Times New Roman"/>
              </a:rPr>
              <a:t>a</a:t>
            </a:r>
            <a:r>
              <a:rPr sz="2000" spc="-4" dirty="0" err="1" smtClean="0">
                <a:latin typeface="Times New Roman"/>
                <a:cs typeface="Times New Roman"/>
              </a:rPr>
              <a:t>p</a:t>
            </a:r>
            <a:r>
              <a:rPr sz="2000" spc="-9" dirty="0" err="1" smtClean="0">
                <a:latin typeface="Times New Roman"/>
                <a:cs typeface="Times New Roman"/>
              </a:rPr>
              <a:t>ó</a:t>
            </a:r>
            <a:r>
              <a:rPr sz="2000" spc="0" dirty="0" err="1" smtClean="0">
                <a:latin typeface="Times New Roman"/>
                <a:cs typeface="Times New Roman"/>
              </a:rPr>
              <a:t>s</a:t>
            </a:r>
            <a:r>
              <a:rPr sz="2000" spc="7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209" dirty="0" smtClean="0">
                <a:latin typeface="Times New Roman"/>
                <a:cs typeface="Times New Roman"/>
              </a:rPr>
              <a:t> </a:t>
            </a:r>
            <a:r>
              <a:rPr sz="2000" spc="-14" dirty="0" err="1" smtClean="0">
                <a:latin typeface="Times New Roman"/>
                <a:cs typeface="Times New Roman"/>
              </a:rPr>
              <a:t>p</a:t>
            </a:r>
            <a:r>
              <a:rPr sz="2000" spc="4" dirty="0" err="1" smtClean="0">
                <a:latin typeface="Times New Roman"/>
                <a:cs typeface="Times New Roman"/>
              </a:rPr>
              <a:t>o</a:t>
            </a:r>
            <a:r>
              <a:rPr sz="2000" spc="0" dirty="0" err="1" smtClean="0">
                <a:latin typeface="Times New Roman"/>
                <a:cs typeface="Times New Roman"/>
              </a:rPr>
              <a:t>nto</a:t>
            </a:r>
            <a:r>
              <a:rPr sz="2000" spc="11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93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br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endParaRPr sz="2000" dirty="0">
              <a:latin typeface="Times New Roman"/>
              <a:cs typeface="Times New Roman"/>
            </a:endParaRPr>
          </a:p>
          <a:p>
            <a:pPr marL="469906" marR="45719">
              <a:lnSpc>
                <a:spcPct val="95825"/>
              </a:lnSpc>
              <a:spcBef>
                <a:spcPts val="568"/>
              </a:spcBef>
            </a:pPr>
            <a:r>
              <a:rPr sz="10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0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Pul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no</a:t>
            </a:r>
            <a:r>
              <a:rPr sz="2000" spc="31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ilho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596128" y="6126479"/>
            <a:ext cx="361188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009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957316" y="6126479"/>
            <a:ext cx="349757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6865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307074" y="6126479"/>
            <a:ext cx="322325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6103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5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629400" y="6126479"/>
            <a:ext cx="38100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6667500" y="6126479"/>
            <a:ext cx="297179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9433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964680" y="6126479"/>
            <a:ext cx="368807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009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333487" y="6126479"/>
            <a:ext cx="358902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485">
              <a:lnSpc>
                <a:spcPts val="3140"/>
              </a:lnSpc>
              <a:spcBef>
                <a:spcPts val="637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8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692390" y="6126479"/>
            <a:ext cx="368045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7626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7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060435" y="6126479"/>
            <a:ext cx="375666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0580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6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596128" y="6586728"/>
            <a:ext cx="361188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63" name="object 63"/>
          <p:cNvSpPr txBox="1"/>
          <p:nvPr/>
        </p:nvSpPr>
        <p:spPr>
          <a:xfrm>
            <a:off x="5957316" y="6586728"/>
            <a:ext cx="349757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62" name="object 62"/>
          <p:cNvSpPr txBox="1"/>
          <p:nvPr/>
        </p:nvSpPr>
        <p:spPr>
          <a:xfrm>
            <a:off x="6307074" y="6586728"/>
            <a:ext cx="322325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61" name="object 61"/>
          <p:cNvSpPr txBox="1"/>
          <p:nvPr/>
        </p:nvSpPr>
        <p:spPr>
          <a:xfrm>
            <a:off x="6629400" y="6586728"/>
            <a:ext cx="38100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60" name="object 60"/>
          <p:cNvSpPr txBox="1"/>
          <p:nvPr/>
        </p:nvSpPr>
        <p:spPr>
          <a:xfrm>
            <a:off x="6667500" y="6586728"/>
            <a:ext cx="297179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59" name="object 59"/>
          <p:cNvSpPr txBox="1"/>
          <p:nvPr/>
        </p:nvSpPr>
        <p:spPr>
          <a:xfrm>
            <a:off x="6964680" y="6586728"/>
            <a:ext cx="368807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58" name="object 58"/>
          <p:cNvSpPr txBox="1"/>
          <p:nvPr/>
        </p:nvSpPr>
        <p:spPr>
          <a:xfrm>
            <a:off x="7333487" y="6586728"/>
            <a:ext cx="358902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57" name="object 57"/>
          <p:cNvSpPr txBox="1"/>
          <p:nvPr/>
        </p:nvSpPr>
        <p:spPr>
          <a:xfrm>
            <a:off x="7692390" y="6586728"/>
            <a:ext cx="368045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56" name="object 56"/>
          <p:cNvSpPr txBox="1"/>
          <p:nvPr/>
        </p:nvSpPr>
        <p:spPr>
          <a:xfrm>
            <a:off x="8060435" y="6586728"/>
            <a:ext cx="375666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55" name="object 55"/>
          <p:cNvSpPr txBox="1"/>
          <p:nvPr/>
        </p:nvSpPr>
        <p:spPr>
          <a:xfrm>
            <a:off x="5596128" y="6655308"/>
            <a:ext cx="361188" cy="459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009">
              <a:lnSpc>
                <a:spcPts val="3175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8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957316" y="6655308"/>
            <a:ext cx="349757" cy="459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6865">
              <a:lnSpc>
                <a:spcPts val="3175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7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307074" y="6655308"/>
            <a:ext cx="322325" cy="459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6103">
              <a:lnSpc>
                <a:spcPts val="3160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6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629400" y="6655308"/>
            <a:ext cx="38100" cy="459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6667500" y="6655308"/>
            <a:ext cx="297179" cy="459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9433">
              <a:lnSpc>
                <a:spcPts val="3160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964680" y="6655308"/>
            <a:ext cx="368807" cy="459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009">
              <a:lnSpc>
                <a:spcPts val="3160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333487" y="6655308"/>
            <a:ext cx="358902" cy="459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485">
              <a:lnSpc>
                <a:spcPts val="3150"/>
              </a:lnSpc>
              <a:spcBef>
                <a:spcPts val="15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692390" y="6655308"/>
            <a:ext cx="368045" cy="459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7626">
              <a:lnSpc>
                <a:spcPts val="3160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060435" y="6655308"/>
            <a:ext cx="375666" cy="459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9056">
              <a:lnSpc>
                <a:spcPts val="3160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5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23993" y="5961888"/>
            <a:ext cx="1025658" cy="1645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2549652" y="5961888"/>
            <a:ext cx="1816608" cy="1645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1523993" y="6126480"/>
            <a:ext cx="361191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541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85184" y="6126480"/>
            <a:ext cx="349761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6870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34946" y="6126480"/>
            <a:ext cx="329614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6105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5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549652" y="6126480"/>
            <a:ext cx="45719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2595372" y="6126480"/>
            <a:ext cx="297180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9434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92552" y="6126480"/>
            <a:ext cx="369569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010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6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262122" y="6126480"/>
            <a:ext cx="358140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724">
              <a:lnSpc>
                <a:spcPts val="3140"/>
              </a:lnSpc>
              <a:spcBef>
                <a:spcPts val="637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620262" y="6126480"/>
            <a:ext cx="368046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7628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7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88308" y="6126480"/>
            <a:ext cx="377951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0582">
              <a:lnSpc>
                <a:spcPts val="3130"/>
              </a:lnSpc>
              <a:spcBef>
                <a:spcPts val="646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8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23993" y="6586728"/>
            <a:ext cx="361191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34" name="object 34"/>
          <p:cNvSpPr txBox="1"/>
          <p:nvPr/>
        </p:nvSpPr>
        <p:spPr>
          <a:xfrm>
            <a:off x="1885184" y="6586728"/>
            <a:ext cx="349761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33" name="object 33"/>
          <p:cNvSpPr txBox="1"/>
          <p:nvPr/>
        </p:nvSpPr>
        <p:spPr>
          <a:xfrm>
            <a:off x="2234946" y="6586728"/>
            <a:ext cx="314706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32" name="object 32"/>
          <p:cNvSpPr txBox="1"/>
          <p:nvPr/>
        </p:nvSpPr>
        <p:spPr>
          <a:xfrm>
            <a:off x="2549652" y="6586728"/>
            <a:ext cx="45719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31" name="object 31"/>
          <p:cNvSpPr txBox="1"/>
          <p:nvPr/>
        </p:nvSpPr>
        <p:spPr>
          <a:xfrm>
            <a:off x="2595372" y="6586728"/>
            <a:ext cx="297180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30" name="object 30"/>
          <p:cNvSpPr txBox="1"/>
          <p:nvPr/>
        </p:nvSpPr>
        <p:spPr>
          <a:xfrm>
            <a:off x="2892552" y="6586728"/>
            <a:ext cx="369569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29" name="object 29"/>
          <p:cNvSpPr txBox="1"/>
          <p:nvPr/>
        </p:nvSpPr>
        <p:spPr>
          <a:xfrm>
            <a:off x="3262122" y="6586728"/>
            <a:ext cx="358140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28" name="object 28"/>
          <p:cNvSpPr txBox="1"/>
          <p:nvPr/>
        </p:nvSpPr>
        <p:spPr>
          <a:xfrm>
            <a:off x="3620262" y="6586728"/>
            <a:ext cx="368046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27" name="object 27"/>
          <p:cNvSpPr txBox="1"/>
          <p:nvPr/>
        </p:nvSpPr>
        <p:spPr>
          <a:xfrm>
            <a:off x="3988308" y="6586728"/>
            <a:ext cx="377951" cy="68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39"/>
              </a:spcBef>
            </a:pPr>
            <a:endParaRPr sz="500"/>
          </a:p>
        </p:txBody>
      </p:sp>
      <p:sp>
        <p:nvSpPr>
          <p:cNvPr id="26" name="object 26"/>
          <p:cNvSpPr txBox="1"/>
          <p:nvPr/>
        </p:nvSpPr>
        <p:spPr>
          <a:xfrm>
            <a:off x="1523993" y="6655308"/>
            <a:ext cx="361191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541">
              <a:lnSpc>
                <a:spcPts val="3175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8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85184" y="6655308"/>
            <a:ext cx="349761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6870">
              <a:lnSpc>
                <a:spcPts val="3175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7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34946" y="6655308"/>
            <a:ext cx="329614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6105">
              <a:lnSpc>
                <a:spcPts val="3160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6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49652" y="6655308"/>
            <a:ext cx="45719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2595372" y="6655308"/>
            <a:ext cx="297180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9434">
              <a:lnSpc>
                <a:spcPts val="3160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5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92552" y="6655308"/>
            <a:ext cx="369569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010">
              <a:lnSpc>
                <a:spcPts val="3160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62122" y="6655308"/>
            <a:ext cx="358140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724">
              <a:lnSpc>
                <a:spcPts val="3160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20262" y="6655308"/>
            <a:ext cx="368046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7628">
              <a:lnSpc>
                <a:spcPts val="3150"/>
              </a:lnSpc>
              <a:spcBef>
                <a:spcPts val="15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88308" y="6655308"/>
            <a:ext cx="377951" cy="46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0582">
              <a:lnSpc>
                <a:spcPts val="3160"/>
              </a:lnSpc>
              <a:spcBef>
                <a:spcPts val="15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23993" y="7115556"/>
            <a:ext cx="1025658" cy="1996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2549652" y="7115556"/>
            <a:ext cx="1816608" cy="1996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bject 1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191000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191000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523993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523993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905000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905000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286000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286000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667000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667000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048000" y="4189476"/>
            <a:ext cx="380999" cy="381000"/>
          </a:xfrm>
          <a:custGeom>
            <a:avLst/>
            <a:gdLst/>
            <a:ahLst/>
            <a:cxnLst/>
            <a:rect l="l" t="t" r="r" b="b"/>
            <a:pathLst>
              <a:path w="380999" h="381000">
                <a:moveTo>
                  <a:pt x="0" y="0"/>
                </a:moveTo>
                <a:lnTo>
                  <a:pt x="0" y="381000"/>
                </a:lnTo>
                <a:lnTo>
                  <a:pt x="380999" y="381000"/>
                </a:lnTo>
                <a:lnTo>
                  <a:pt x="380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048000" y="4189476"/>
            <a:ext cx="380999" cy="381000"/>
          </a:xfrm>
          <a:custGeom>
            <a:avLst/>
            <a:gdLst/>
            <a:ahLst/>
            <a:cxnLst/>
            <a:rect l="l" t="t" r="r" b="b"/>
            <a:pathLst>
              <a:path w="380999" h="381000">
                <a:moveTo>
                  <a:pt x="0" y="0"/>
                </a:moveTo>
                <a:lnTo>
                  <a:pt x="0" y="381000"/>
                </a:lnTo>
                <a:lnTo>
                  <a:pt x="380999" y="381000"/>
                </a:lnTo>
                <a:lnTo>
                  <a:pt x="380999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429000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429000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810000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810000" y="4189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710683" y="4282440"/>
            <a:ext cx="784860" cy="152400"/>
          </a:xfrm>
          <a:custGeom>
            <a:avLst/>
            <a:gdLst/>
            <a:ahLst/>
            <a:cxnLst/>
            <a:rect l="l" t="t" r="r" b="b"/>
            <a:pathLst>
              <a:path w="784860" h="152400">
                <a:moveTo>
                  <a:pt x="0" y="51815"/>
                </a:moveTo>
                <a:lnTo>
                  <a:pt x="0" y="102108"/>
                </a:lnTo>
                <a:lnTo>
                  <a:pt x="658368" y="102108"/>
                </a:lnTo>
                <a:lnTo>
                  <a:pt x="632460" y="152400"/>
                </a:lnTo>
                <a:lnTo>
                  <a:pt x="784860" y="76200"/>
                </a:lnTo>
                <a:lnTo>
                  <a:pt x="658368" y="51815"/>
                </a:lnTo>
                <a:lnTo>
                  <a:pt x="0" y="51815"/>
                </a:lnTo>
                <a:close/>
              </a:path>
              <a:path w="784860" h="152400">
                <a:moveTo>
                  <a:pt x="658368" y="51815"/>
                </a:moveTo>
                <a:lnTo>
                  <a:pt x="784860" y="76200"/>
                </a:lnTo>
                <a:lnTo>
                  <a:pt x="632460" y="0"/>
                </a:lnTo>
                <a:lnTo>
                  <a:pt x="632459" y="51815"/>
                </a:lnTo>
                <a:lnTo>
                  <a:pt x="658368" y="51815"/>
                </a:lnTo>
                <a:close/>
              </a:path>
              <a:path w="784860" h="152400">
                <a:moveTo>
                  <a:pt x="632460" y="152400"/>
                </a:moveTo>
                <a:lnTo>
                  <a:pt x="658368" y="102108"/>
                </a:lnTo>
                <a:lnTo>
                  <a:pt x="632459" y="102107"/>
                </a:lnTo>
                <a:lnTo>
                  <a:pt x="632460" y="152400"/>
                </a:lnTo>
                <a:close/>
              </a:path>
            </a:pathLst>
          </a:custGeom>
          <a:solidFill>
            <a:srgbClr val="3232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292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292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625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625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006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006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387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387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768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768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149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149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530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530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911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911083" y="4204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191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191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523993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523993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905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905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286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286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667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667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048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048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429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429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810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810000" y="6094476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710684" y="6187440"/>
            <a:ext cx="784860" cy="152400"/>
          </a:xfrm>
          <a:custGeom>
            <a:avLst/>
            <a:gdLst/>
            <a:ahLst/>
            <a:cxnLst/>
            <a:rect l="l" t="t" r="r" b="b"/>
            <a:pathLst>
              <a:path w="784860" h="152400">
                <a:moveTo>
                  <a:pt x="0" y="51815"/>
                </a:moveTo>
                <a:lnTo>
                  <a:pt x="0" y="102108"/>
                </a:lnTo>
                <a:lnTo>
                  <a:pt x="658368" y="102108"/>
                </a:lnTo>
                <a:lnTo>
                  <a:pt x="632460" y="152400"/>
                </a:lnTo>
                <a:lnTo>
                  <a:pt x="784860" y="76200"/>
                </a:lnTo>
                <a:lnTo>
                  <a:pt x="658368" y="51815"/>
                </a:lnTo>
                <a:lnTo>
                  <a:pt x="0" y="51815"/>
                </a:lnTo>
                <a:close/>
              </a:path>
              <a:path w="784860" h="152400">
                <a:moveTo>
                  <a:pt x="658368" y="51815"/>
                </a:moveTo>
                <a:lnTo>
                  <a:pt x="784860" y="76200"/>
                </a:lnTo>
                <a:lnTo>
                  <a:pt x="632460" y="0"/>
                </a:lnTo>
                <a:lnTo>
                  <a:pt x="632459" y="51815"/>
                </a:lnTo>
                <a:lnTo>
                  <a:pt x="658368" y="51815"/>
                </a:lnTo>
                <a:close/>
              </a:path>
              <a:path w="784860" h="152400">
                <a:moveTo>
                  <a:pt x="632460" y="152400"/>
                </a:moveTo>
                <a:lnTo>
                  <a:pt x="658368" y="102108"/>
                </a:lnTo>
                <a:lnTo>
                  <a:pt x="632459" y="102107"/>
                </a:lnTo>
                <a:lnTo>
                  <a:pt x="632460" y="152400"/>
                </a:lnTo>
                <a:close/>
              </a:path>
            </a:pathLst>
          </a:custGeom>
          <a:solidFill>
            <a:srgbClr val="3232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292083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292083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625084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625084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006084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006084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387084" y="6109715"/>
            <a:ext cx="380999" cy="381000"/>
          </a:xfrm>
          <a:custGeom>
            <a:avLst/>
            <a:gdLst/>
            <a:ahLst/>
            <a:cxnLst/>
            <a:rect l="l" t="t" r="r" b="b"/>
            <a:pathLst>
              <a:path w="380999" h="381000">
                <a:moveTo>
                  <a:pt x="0" y="0"/>
                </a:moveTo>
                <a:lnTo>
                  <a:pt x="0" y="381000"/>
                </a:lnTo>
                <a:lnTo>
                  <a:pt x="380999" y="381000"/>
                </a:lnTo>
                <a:lnTo>
                  <a:pt x="380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387084" y="6109715"/>
            <a:ext cx="380999" cy="381000"/>
          </a:xfrm>
          <a:custGeom>
            <a:avLst/>
            <a:gdLst/>
            <a:ahLst/>
            <a:cxnLst/>
            <a:rect l="l" t="t" r="r" b="b"/>
            <a:pathLst>
              <a:path w="380999" h="381000">
                <a:moveTo>
                  <a:pt x="0" y="0"/>
                </a:moveTo>
                <a:lnTo>
                  <a:pt x="0" y="381000"/>
                </a:lnTo>
                <a:lnTo>
                  <a:pt x="380999" y="381000"/>
                </a:lnTo>
                <a:lnTo>
                  <a:pt x="380999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768083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768083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149083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149083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530083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E4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530083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911083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911083" y="61097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0"/>
                </a:moveTo>
                <a:lnTo>
                  <a:pt x="0" y="381000"/>
                </a:ln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1688083" y="910538"/>
            <a:ext cx="5050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260131" y="910538"/>
            <a:ext cx="241452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739984" y="910538"/>
            <a:ext cx="96261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769004" y="910538"/>
            <a:ext cx="41462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8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247877" y="910538"/>
            <a:ext cx="224031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688083" y="1581098"/>
            <a:ext cx="21870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35933" y="2574575"/>
            <a:ext cx="8645069" cy="137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725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6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ali</a:t>
            </a:r>
            <a:r>
              <a:rPr sz="3200" spc="4" dirty="0" smtClean="0">
                <a:latin typeface="Times New Roman"/>
                <a:cs typeface="Times New Roman"/>
              </a:rPr>
              <a:t>z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578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-4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r>
              <a:rPr sz="3200" spc="18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valo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756418" marR="1007391" indent="-286518">
              <a:lnSpc>
                <a:spcPct val="99702"/>
              </a:lnSpc>
              <a:spcBef>
                <a:spcPts val="1257"/>
              </a:spcBef>
              <a:tabLst>
                <a:tab pos="749300" algn="l"/>
              </a:tabLst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	</a:t>
            </a:r>
            <a:r>
              <a:rPr sz="2800" spc="-5" dirty="0" smtClean="0">
                <a:latin typeface="Times New Roman"/>
                <a:cs typeface="Times New Roman"/>
              </a:rPr>
              <a:t>P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ut</a:t>
            </a:r>
            <a:r>
              <a:rPr sz="2800" spc="10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32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si</a:t>
            </a:r>
            <a:r>
              <a:rPr sz="2800" spc="4" dirty="0" smtClean="0">
                <a:latin typeface="Times New Roman"/>
                <a:cs typeface="Times New Roman"/>
              </a:rPr>
              <a:t>çõe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omo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sz="2800" spc="4" dirty="0" smtClean="0">
                <a:latin typeface="Times New Roman"/>
                <a:cs typeface="Times New Roman"/>
              </a:rPr>
              <a:t>om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93133" y="5106216"/>
            <a:ext cx="8088296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Mod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39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marL="299218" marR="53263">
              <a:lnSpc>
                <a:spcPts val="3195"/>
              </a:lnSpc>
              <a:spcBef>
                <a:spcPts val="148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(</a:t>
            </a:r>
            <a:r>
              <a:rPr sz="4200" spc="5" baseline="-1035" dirty="0" smtClean="0">
                <a:latin typeface="Times New Roman"/>
                <a:cs typeface="Times New Roman"/>
              </a:rPr>
              <a:t>de</a:t>
            </a:r>
            <a:r>
              <a:rPr sz="4200" spc="0" baseline="-1035" dirty="0" smtClean="0">
                <a:latin typeface="Times New Roman"/>
                <a:cs typeface="Times New Roman"/>
              </a:rPr>
              <a:t>ntro</a:t>
            </a:r>
            <a:r>
              <a:rPr sz="4200" spc="129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543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um</a:t>
            </a:r>
            <a:r>
              <a:rPr sz="4200" spc="486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int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9" baseline="-1035" dirty="0" smtClean="0">
                <a:latin typeface="Times New Roman"/>
                <a:cs typeface="Times New Roman"/>
              </a:rPr>
              <a:t>v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lo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558" baseline="-1035" dirty="0" smtClean="0">
                <a:latin typeface="Times New Roman"/>
                <a:cs typeface="Times New Roman"/>
              </a:rPr>
              <a:t> </a:t>
            </a:r>
            <a:r>
              <a:rPr sz="4200" spc="9" baseline="-1035" dirty="0" smtClean="0">
                <a:latin typeface="Times New Roman"/>
                <a:cs typeface="Times New Roman"/>
              </a:rPr>
              <a:t>v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li</a:t>
            </a:r>
            <a:r>
              <a:rPr sz="4200" spc="14" baseline="-1035" dirty="0" smtClean="0">
                <a:latin typeface="Times New Roman"/>
                <a:cs typeface="Times New Roman"/>
              </a:rPr>
              <a:t>d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625084" y="6109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7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006084" y="6109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7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387084" y="6109715"/>
            <a:ext cx="380999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3629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latin typeface="Times New Roman"/>
                <a:cs typeface="Times New Roman"/>
              </a:rPr>
              <a:t>5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768083" y="6109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5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149083" y="6109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7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6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530083" y="6109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8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911083" y="6109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1250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292083" y="6109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6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8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23993" y="6094476"/>
            <a:ext cx="381003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45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904996" y="6094476"/>
            <a:ext cx="381003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42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86000" y="6094476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9915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5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67000" y="6094476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7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048000" y="6094476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7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6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29000" y="6094476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40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10000" y="6094476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5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7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191000" y="6094476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5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8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25083" y="4204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7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006083" y="4204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7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87083" y="4204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1249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7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68083" y="4204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5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149083" y="4204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7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6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530083" y="4204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8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911083" y="4204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1250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5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292083" y="4204715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5">
              <a:lnSpc>
                <a:spcPts val="3000"/>
              </a:lnSpc>
              <a:spcBef>
                <a:spcPts val="1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8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23993" y="4189476"/>
            <a:ext cx="381003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45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04996" y="4189476"/>
            <a:ext cx="381003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42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86000" y="4189476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9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5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67000" y="4189476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7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48000" y="4189476"/>
            <a:ext cx="380999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7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6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29000" y="4189476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40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10000" y="4189476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6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7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91000" y="4189476"/>
            <a:ext cx="381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6">
              <a:lnSpc>
                <a:spcPts val="3000"/>
              </a:lnSpc>
              <a:spcBef>
                <a:spcPts val="150"/>
              </a:spcBef>
            </a:pPr>
            <a:r>
              <a:rPr sz="4200" spc="0" baseline="-1035" dirty="0" smtClean="0">
                <a:latin typeface="Times New Roman"/>
                <a:cs typeface="Times New Roman"/>
              </a:rPr>
              <a:t>8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4750</TotalTime>
  <Words>786</Words>
  <Application>Microsoft Office PowerPoint</Application>
  <PresentationFormat>Personalizar</PresentationFormat>
  <Paragraphs>327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6" baseType="lpstr">
      <vt:lpstr>Arial</vt:lpstr>
      <vt:lpstr>Batang</vt:lpstr>
      <vt:lpstr>Calibri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Salgado</dc:creator>
  <cp:lastModifiedBy>Paulo Salgado</cp:lastModifiedBy>
  <cp:revision>21</cp:revision>
  <dcterms:modified xsi:type="dcterms:W3CDTF">2016-08-25T14:53:33Z</dcterms:modified>
</cp:coreProperties>
</file>