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94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502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12357" y="3091927"/>
            <a:ext cx="6093461" cy="1242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95"/>
              </a:lnSpc>
              <a:spcBef>
                <a:spcPts val="209"/>
              </a:spcBef>
            </a:pPr>
            <a:r>
              <a:rPr lang="pt-BR"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Computação </a:t>
            </a:r>
            <a:r>
              <a:rPr lang="pt-BR"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Bioinspirada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61508" y="4442998"/>
            <a:ext cx="7377691" cy="1015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2</a:t>
            </a:r>
            <a:endParaRPr lang="pt-BR" sz="3200" spc="343" dirty="0">
              <a:latin typeface="Times New Roman"/>
              <a:cs typeface="Times New Roman"/>
            </a:endParaRPr>
          </a:p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á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lang="pt-BR" sz="3200" spc="0" dirty="0" smtClean="0">
                <a:latin typeface="Times New Roman"/>
                <a:cs typeface="Times New Roman"/>
              </a:rPr>
              <a:t> – Computação Evolutiva</a:t>
            </a:r>
            <a:endParaRPr sz="3200" dirty="0">
              <a:latin typeface="Times New Roman"/>
              <a:cs typeface="Times New Roman"/>
            </a:endParaRPr>
          </a:p>
          <a:p>
            <a:pPr marL="130827" marR="160472" algn="ctr">
              <a:lnSpc>
                <a:spcPts val="3635"/>
              </a:lnSpc>
              <a:spcBef>
                <a:spcPts val="925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</a:p>
          <a:p>
            <a:pPr marL="130827" marR="160472" algn="ctr">
              <a:lnSpc>
                <a:spcPts val="3635"/>
              </a:lnSpc>
              <a:spcBef>
                <a:spcPts val="925"/>
              </a:spcBef>
            </a:pPr>
            <a:r>
              <a:rPr lang="pt-BR" sz="4800" baseline="-1811" dirty="0" smtClean="0">
                <a:latin typeface="Times New Roman"/>
                <a:cs typeface="Times New Roman"/>
              </a:rPr>
              <a:t>psgmn@cin.ufpe.br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907539" y="962631"/>
            <a:ext cx="209182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Evol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56895" y="962631"/>
            <a:ext cx="260420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w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18690" y="962631"/>
            <a:ext cx="37856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54859" y="962631"/>
            <a:ext cx="37856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92298" y="962631"/>
            <a:ext cx="174068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han</a:t>
            </a:r>
            <a:r>
              <a:rPr sz="40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7539" y="1624047"/>
            <a:ext cx="159548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60617" y="1624047"/>
            <a:ext cx="103104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la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50774" y="1624047"/>
            <a:ext cx="270052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Div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rs</a:t>
            </a:r>
            <a:r>
              <a:rPr sz="40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2181"/>
            <a:ext cx="8529567" cy="4576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ço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" dirty="0" smtClean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lang="pt-BR"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lang="pt-BR" sz="2800" spc="0" dirty="0" smtClean="0">
                <a:latin typeface="Times New Roman"/>
                <a:cs typeface="Times New Roman"/>
              </a:rPr>
              <a:t>í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lang="pt-BR" sz="2800" spc="4" dirty="0" err="1" smtClean="0">
                <a:latin typeface="Times New Roman"/>
                <a:cs typeface="Times New Roman"/>
              </a:rPr>
              <a:t>ic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(Fenótipo)</a:t>
            </a:r>
            <a:endParaRPr sz="2800" dirty="0">
              <a:latin typeface="Times New Roman"/>
              <a:cs typeface="Times New Roman"/>
            </a:endParaRPr>
          </a:p>
          <a:p>
            <a:pPr marL="756418" marR="235280" indent="-286518">
              <a:lnSpc>
                <a:spcPts val="2580"/>
              </a:lnSpc>
              <a:spcBef>
                <a:spcPts val="536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spc="4" dirty="0" smtClean="0">
                <a:latin typeface="Times New Roman"/>
                <a:cs typeface="Times New Roman"/>
              </a:rPr>
              <a:t>Dif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rta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1" dirty="0" smtClean="0">
                <a:latin typeface="Times New Roman"/>
                <a:cs typeface="Times New Roman"/>
              </a:rPr>
              <a:t>/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68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fí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lang="pt-BR" sz="2400" spc="154" dirty="0" smtClean="0">
                <a:latin typeface="Times New Roman"/>
                <a:cs typeface="Times New Roman"/>
              </a:rPr>
              <a:t>de um indivíduo </a:t>
            </a:r>
            <a:r>
              <a:rPr sz="2400" spc="4" dirty="0" err="1" smtClean="0">
                <a:latin typeface="Times New Roman"/>
                <a:cs typeface="Times New Roman"/>
              </a:rPr>
              <a:t>qu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583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5" dirty="0" err="1" smtClean="0">
                <a:latin typeface="Times New Roman"/>
                <a:cs typeface="Times New Roman"/>
              </a:rPr>
              <a:t>f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tam</a:t>
            </a:r>
            <a:r>
              <a:rPr sz="2400" spc="12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lang="pt-BR" sz="2400" spc="0" dirty="0" smtClean="0">
                <a:latin typeface="Times New Roman"/>
                <a:cs typeface="Times New Roman"/>
              </a:rPr>
              <a:t> (ambiente)</a:t>
            </a:r>
            <a:endParaRPr sz="2400" dirty="0">
              <a:latin typeface="Times New Roman"/>
              <a:cs typeface="Times New Roman"/>
            </a:endParaRPr>
          </a:p>
          <a:p>
            <a:pPr marL="756418" marR="150110" indent="-286518">
              <a:lnSpc>
                <a:spcPts val="2590"/>
              </a:lnSpc>
              <a:spcBef>
                <a:spcPts val="580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latin typeface="Times New Roman"/>
                <a:cs typeface="Times New Roman"/>
              </a:rPr>
              <a:t>he</a:t>
            </a:r>
            <a:r>
              <a:rPr sz="2400" b="1" spc="0" dirty="0" smtClean="0">
                <a:latin typeface="Times New Roman"/>
                <a:cs typeface="Times New Roman"/>
              </a:rPr>
              <a:t>ra</a:t>
            </a:r>
            <a:r>
              <a:rPr sz="2400" b="1" spc="5" dirty="0" smtClean="0">
                <a:latin typeface="Times New Roman"/>
                <a:cs typeface="Times New Roman"/>
              </a:rPr>
              <a:t>n</a:t>
            </a:r>
            <a:r>
              <a:rPr sz="2400" b="1" spc="-5" dirty="0" smtClean="0">
                <a:latin typeface="Times New Roman"/>
                <a:cs typeface="Times New Roman"/>
              </a:rPr>
              <a:t>ç</a:t>
            </a:r>
            <a:r>
              <a:rPr sz="2400" b="1" spc="0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rm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24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1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68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ese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9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77" dirty="0" smtClean="0">
                <a:latin typeface="Times New Roman"/>
                <a:cs typeface="Times New Roman"/>
              </a:rPr>
              <a:t> </a:t>
            </a:r>
            <a:r>
              <a:rPr sz="2400" b="1" spc="4" dirty="0" err="1" smtClean="0">
                <a:latin typeface="Times New Roman"/>
                <a:cs typeface="Times New Roman"/>
              </a:rPr>
              <a:t>d</a:t>
            </a:r>
            <a:r>
              <a:rPr sz="2400" b="1" spc="-4" dirty="0" err="1" smtClean="0">
                <a:latin typeface="Times New Roman"/>
                <a:cs typeface="Times New Roman"/>
              </a:rPr>
              <a:t>ese</a:t>
            </a:r>
            <a:r>
              <a:rPr sz="2400" b="1" spc="4" dirty="0" err="1" smtClean="0">
                <a:latin typeface="Times New Roman"/>
                <a:cs typeface="Times New Roman"/>
              </a:rPr>
              <a:t>nvol</a:t>
            </a:r>
            <a:r>
              <a:rPr sz="2400" b="1" spc="-4" dirty="0" err="1" smtClean="0">
                <a:latin typeface="Times New Roman"/>
                <a:cs typeface="Times New Roman"/>
              </a:rPr>
              <a:t>v</a:t>
            </a:r>
            <a:r>
              <a:rPr sz="2400" b="1" spc="4" dirty="0" err="1" smtClean="0">
                <a:latin typeface="Times New Roman"/>
                <a:cs typeface="Times New Roman"/>
              </a:rPr>
              <a:t>i</a:t>
            </a:r>
            <a:r>
              <a:rPr sz="2400" b="1" spc="0" dirty="0" err="1" smtClean="0">
                <a:latin typeface="Times New Roman"/>
                <a:cs typeface="Times New Roman"/>
              </a:rPr>
              <a:t>m</a:t>
            </a:r>
            <a:r>
              <a:rPr sz="2400" b="1" spc="-4" dirty="0" err="1" smtClean="0">
                <a:latin typeface="Times New Roman"/>
                <a:cs typeface="Times New Roman"/>
              </a:rPr>
              <a:t>en</a:t>
            </a:r>
            <a:r>
              <a:rPr sz="2400" b="1" spc="-9" dirty="0" err="1" smtClean="0">
                <a:latin typeface="Times New Roman"/>
                <a:cs typeface="Times New Roman"/>
              </a:rPr>
              <a:t>t</a:t>
            </a:r>
            <a:r>
              <a:rPr sz="2400" b="1" spc="0" dirty="0" err="1" smtClean="0">
                <a:latin typeface="Times New Roman"/>
                <a:cs typeface="Times New Roman"/>
              </a:rPr>
              <a:t>o</a:t>
            </a:r>
            <a:endParaRPr sz="2400" b="1" dirty="0">
              <a:latin typeface="Times New Roman"/>
              <a:cs typeface="Times New Roman"/>
            </a:endParaRPr>
          </a:p>
          <a:p>
            <a:pPr marL="756418" marR="58869" indent="-286518">
              <a:lnSpc>
                <a:spcPts val="2590"/>
              </a:lnSpc>
              <a:spcBef>
                <a:spcPts val="565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dirty="0" smtClean="0">
                <a:latin typeface="Times New Roman"/>
                <a:cs typeface="Times New Roman"/>
              </a:rPr>
              <a:t>Ú</a:t>
            </a:r>
            <a:r>
              <a:rPr sz="2400" spc="4" dirty="0" smtClean="0">
                <a:latin typeface="Times New Roman"/>
                <a:cs typeface="Times New Roman"/>
              </a:rPr>
              <a:t>ni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0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ndi</a:t>
            </a: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4" dirty="0" smtClean="0">
                <a:latin typeface="Times New Roman"/>
                <a:cs typeface="Times New Roman"/>
              </a:rPr>
              <a:t>í</a:t>
            </a:r>
            <a:r>
              <a:rPr sz="2400" spc="-4" dirty="0" smtClean="0">
                <a:latin typeface="Times New Roman"/>
                <a:cs typeface="Times New Roman"/>
              </a:rPr>
              <a:t>du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9" dirty="0" err="1" smtClean="0">
                <a:latin typeface="Times New Roman"/>
                <a:cs typeface="Times New Roman"/>
              </a:rPr>
              <a:t>m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533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4" dirty="0" err="1" smtClean="0">
                <a:latin typeface="Times New Roman"/>
                <a:cs typeface="Times New Roman"/>
              </a:rPr>
              <a:t>ul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9" dirty="0" err="1" smtClean="0">
                <a:latin typeface="Times New Roman"/>
                <a:cs typeface="Times New Roman"/>
              </a:rPr>
              <a:t>o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11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8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12700" marR="39873">
              <a:lnSpc>
                <a:spcPct val="95825"/>
              </a:lnSpc>
              <a:spcBef>
                <a:spcPts val="374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ço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fe</a:t>
            </a:r>
            <a:r>
              <a:rPr lang="pt-BR" sz="2800" dirty="0" smtClean="0">
                <a:latin typeface="Times New Roman"/>
                <a:cs typeface="Times New Roman"/>
              </a:rPr>
              <a:t>n</a:t>
            </a:r>
            <a:r>
              <a:rPr lang="pt-BR" sz="2800" spc="4" dirty="0" smtClean="0">
                <a:latin typeface="Times New Roman"/>
                <a:cs typeface="Times New Roman"/>
              </a:rPr>
              <a:t>o</a:t>
            </a:r>
            <a:r>
              <a:rPr lang="pt-BR" sz="2800" dirty="0" smtClean="0">
                <a:latin typeface="Times New Roman"/>
                <a:cs typeface="Times New Roman"/>
              </a:rPr>
              <a:t>tí</a:t>
            </a:r>
            <a:r>
              <a:rPr lang="pt-BR" sz="2800" spc="4" dirty="0" smtClean="0">
                <a:latin typeface="Times New Roman"/>
                <a:cs typeface="Times New Roman"/>
              </a:rPr>
              <a:t>pico</a:t>
            </a:r>
            <a:r>
              <a:rPr lang="pt-BR" sz="2800" dirty="0" smtClean="0">
                <a:latin typeface="Times New Roman"/>
                <a:cs typeface="Times New Roman"/>
              </a:rPr>
              <a:t>s (</a:t>
            </a:r>
            <a:r>
              <a:rPr lang="pt-BR" sz="2800" spc="4" dirty="0" smtClean="0">
                <a:latin typeface="Times New Roman"/>
                <a:cs typeface="Times New Roman"/>
              </a:rPr>
              <a:t>Fe</a:t>
            </a:r>
            <a:r>
              <a:rPr lang="pt-BR" sz="2800" dirty="0" smtClean="0">
                <a:latin typeface="Times New Roman"/>
                <a:cs typeface="Times New Roman"/>
              </a:rPr>
              <a:t>n</a:t>
            </a:r>
            <a:r>
              <a:rPr lang="pt-BR" sz="2800" spc="4" dirty="0" smtClean="0">
                <a:latin typeface="Times New Roman"/>
                <a:cs typeface="Times New Roman"/>
              </a:rPr>
              <a:t>ó</a:t>
            </a:r>
            <a:r>
              <a:rPr lang="pt-BR" sz="2800" dirty="0" smtClean="0">
                <a:latin typeface="Times New Roman"/>
                <a:cs typeface="Times New Roman"/>
              </a:rPr>
              <a:t>ti</a:t>
            </a:r>
            <a:r>
              <a:rPr lang="pt-BR" sz="2800" spc="4" dirty="0" smtClean="0">
                <a:latin typeface="Times New Roman"/>
                <a:cs typeface="Times New Roman"/>
              </a:rPr>
              <a:t>po</a:t>
            </a:r>
            <a:r>
              <a:rPr lang="pt-BR" sz="2800" dirty="0" smtClean="0">
                <a:latin typeface="Times New Roman"/>
                <a:cs typeface="Times New Roman"/>
              </a:rPr>
              <a:t>)</a:t>
            </a:r>
            <a:endParaRPr sz="2800" dirty="0" smtClean="0">
              <a:latin typeface="Times New Roman"/>
              <a:cs typeface="Times New Roman"/>
            </a:endParaRPr>
          </a:p>
          <a:p>
            <a:pPr marL="756418" indent="-286518">
              <a:lnSpc>
                <a:spcPts val="2580"/>
              </a:lnSpc>
              <a:spcBef>
                <a:spcPts val="687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spc="0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nd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z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19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nc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9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-16" dirty="0" err="1" smtClean="0">
                <a:latin typeface="Times New Roman"/>
                <a:cs typeface="Times New Roman"/>
              </a:rPr>
              <a:t>r</a:t>
            </a:r>
            <a:r>
              <a:rPr sz="2400" spc="-5" dirty="0" err="1" smtClean="0">
                <a:latin typeface="Times New Roman"/>
                <a:cs typeface="Times New Roman"/>
              </a:rPr>
              <a:t>o</a:t>
            </a:r>
            <a:r>
              <a:rPr sz="2400" spc="5" dirty="0" err="1" smtClean="0">
                <a:latin typeface="Times New Roman"/>
                <a:cs typeface="Times New Roman"/>
              </a:rPr>
              <a:t>du</a:t>
            </a:r>
            <a:r>
              <a:rPr sz="2400" spc="-5" dirty="0" err="1" smtClean="0">
                <a:latin typeface="Times New Roman"/>
                <a:cs typeface="Times New Roman"/>
              </a:rPr>
              <a:t>ç</a:t>
            </a:r>
            <a:r>
              <a:rPr sz="2400" spc="0" dirty="0" err="1" smtClean="0">
                <a:latin typeface="Times New Roman"/>
                <a:cs typeface="Times New Roman"/>
              </a:rPr>
              <a:t>ã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endParaRPr lang="pt-BR" sz="2400" spc="5" dirty="0" smtClean="0">
              <a:latin typeface="Times New Roman"/>
              <a:cs typeface="Times New Roman"/>
            </a:endParaRPr>
          </a:p>
          <a:p>
            <a:pPr marL="756418" indent="-286518">
              <a:lnSpc>
                <a:spcPts val="2580"/>
              </a:lnSpc>
              <a:spcBef>
                <a:spcPts val="687"/>
              </a:spcBef>
              <a:tabLst>
                <a:tab pos="749300" algn="l"/>
              </a:tabLst>
            </a:pPr>
            <a:r>
              <a:rPr lang="pt-BR" sz="2400" spc="5" dirty="0">
                <a:latin typeface="Times New Roman"/>
                <a:cs typeface="Times New Roman"/>
              </a:rPr>
              <a:t> </a:t>
            </a:r>
            <a:r>
              <a:rPr lang="pt-BR" sz="2400" spc="5" dirty="0" smtClean="0">
                <a:latin typeface="Times New Roman"/>
                <a:cs typeface="Times New Roman"/>
              </a:rPr>
              <a:t>  </a:t>
            </a:r>
            <a:r>
              <a:rPr lang="pt-BR" sz="2400" spc="0" dirty="0" smtClean="0">
                <a:latin typeface="Times New Roman"/>
                <a:cs typeface="Times New Roman"/>
              </a:rPr>
              <a:t>P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236" dirty="0" smtClean="0">
                <a:latin typeface="Times New Roman"/>
                <a:cs typeface="Times New Roman"/>
              </a:rPr>
              <a:t> </a:t>
            </a:r>
            <a:r>
              <a:rPr sz="2400" spc="-9" dirty="0" err="1" smtClean="0">
                <a:latin typeface="Times New Roman"/>
                <a:cs typeface="Times New Roman"/>
              </a:rPr>
              <a:t>s</a:t>
            </a:r>
            <a:r>
              <a:rPr sz="2400" spc="-1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h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d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endParaRPr sz="2400" dirty="0" smtClean="0">
              <a:latin typeface="Times New Roman"/>
              <a:cs typeface="Times New Roman"/>
            </a:endParaRPr>
          </a:p>
          <a:p>
            <a:pPr marL="927105" marR="39873">
              <a:lnSpc>
                <a:spcPct val="95825"/>
              </a:lnSpc>
              <a:spcBef>
                <a:spcPts val="211"/>
              </a:spcBef>
            </a:pPr>
            <a:r>
              <a:rPr sz="10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 </a:t>
            </a:r>
            <a:r>
              <a:rPr sz="1000" spc="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-16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em</a:t>
            </a:r>
            <a:r>
              <a:rPr sz="2000" spc="8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5" dirty="0" smtClean="0">
                <a:latin typeface="Times New Roman"/>
                <a:cs typeface="Times New Roman"/>
              </a:rPr>
              <a:t>a</a:t>
            </a:r>
            <a:r>
              <a:rPr sz="2000" spc="-16" dirty="0" smtClean="0">
                <a:latin typeface="Times New Roman"/>
                <a:cs typeface="Times New Roman"/>
              </a:rPr>
              <a:t>u</a:t>
            </a:r>
            <a:r>
              <a:rPr sz="2000" spc="-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ent</a:t>
            </a:r>
            <a:r>
              <a:rPr sz="2000" spc="5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8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8" dirty="0" smtClean="0">
                <a:latin typeface="Times New Roman"/>
                <a:cs typeface="Times New Roman"/>
              </a:rPr>
              <a:t> </a:t>
            </a:r>
            <a:r>
              <a:rPr sz="2000" spc="-16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" dirty="0" smtClean="0">
                <a:latin typeface="Times New Roman"/>
                <a:cs typeface="Times New Roman"/>
              </a:rPr>
              <a:t>r</a:t>
            </a:r>
            <a:r>
              <a:rPr sz="2000" spc="5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ç</a:t>
            </a:r>
            <a:r>
              <a:rPr sz="2000" spc="5" dirty="0" smtClean="0">
                <a:latin typeface="Times New Roman"/>
                <a:cs typeface="Times New Roman"/>
              </a:rPr>
              <a:t>õ</a:t>
            </a:r>
            <a:r>
              <a:rPr sz="2000" spc="-11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b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ü</a:t>
            </a:r>
            <a:r>
              <a:rPr sz="2000" spc="0" dirty="0" smtClean="0">
                <a:latin typeface="Times New Roman"/>
                <a:cs typeface="Times New Roman"/>
              </a:rPr>
              <a:t>ent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  <a:p>
            <a:pPr marL="12700" marR="39873">
              <a:lnSpc>
                <a:spcPts val="3195"/>
              </a:lnSpc>
              <a:spcBef>
                <a:spcPts val="665"/>
              </a:spcBef>
            </a:pPr>
            <a:r>
              <a:rPr sz="255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550" spc="15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Ap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14" baseline="-1035" dirty="0" smtClean="0">
                <a:latin typeface="Times New Roman"/>
                <a:cs typeface="Times New Roman"/>
              </a:rPr>
              <a:t>z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ge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17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9" baseline="-1035" dirty="0" err="1" smtClean="0">
                <a:latin typeface="Times New Roman"/>
                <a:cs typeface="Times New Roman"/>
              </a:rPr>
              <a:t>v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102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comb</a:t>
            </a:r>
            <a:r>
              <a:rPr sz="4200" spc="0" baseline="-1035" dirty="0" smtClean="0">
                <a:latin typeface="Times New Roman"/>
                <a:cs typeface="Times New Roman"/>
              </a:rPr>
              <a:t>in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çõe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8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tr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ço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19" baseline="-1035" dirty="0" smtClean="0">
                <a:latin typeface="Times New Roman"/>
                <a:cs typeface="Times New Roman"/>
              </a:rPr>
              <a:t>.</a:t>
            </a:r>
            <a:r>
              <a:rPr sz="4200" spc="4" baseline="-1035" dirty="0" smtClean="0">
                <a:latin typeface="Times New Roman"/>
                <a:cs typeface="Times New Roman"/>
              </a:rPr>
              <a:t>.</a:t>
            </a:r>
            <a:r>
              <a:rPr sz="4200" spc="0" baseline="-1035" dirty="0" smtClean="0">
                <a:latin typeface="Times New Roman"/>
                <a:cs typeface="Times New Roman"/>
              </a:rPr>
              <a:t>.</a:t>
            </a:r>
            <a:endParaRPr lang="pt-BR" sz="4200" spc="0" baseline="-1035" dirty="0" smtClean="0">
              <a:latin typeface="Times New Roman"/>
              <a:cs typeface="Times New Roman"/>
            </a:endParaRPr>
          </a:p>
          <a:p>
            <a:pPr marL="12700" marR="39873">
              <a:lnSpc>
                <a:spcPts val="3195"/>
              </a:lnSpc>
              <a:spcBef>
                <a:spcPts val="665"/>
              </a:spcBef>
            </a:pPr>
            <a:r>
              <a:rPr lang="pt-BR" sz="4200" spc="0" baseline="-1035" dirty="0" smtClean="0">
                <a:latin typeface="Times New Roman"/>
                <a:cs typeface="Times New Roman"/>
              </a:rPr>
              <a:t>   Levando a novas combinações...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688083" y="1581098"/>
            <a:ext cx="229691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50852" y="1581098"/>
            <a:ext cx="292298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37704" y="1581098"/>
            <a:ext cx="212784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93133" y="2532181"/>
            <a:ext cx="8036129" cy="24729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4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nsiste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conj</a:t>
            </a:r>
            <a:r>
              <a:rPr sz="2800" spc="-10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13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355606" marR="53263">
              <a:lnSpc>
                <a:spcPts val="30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</a:t>
            </a:r>
            <a:r>
              <a:rPr sz="2800" spc="9" dirty="0" err="1" smtClean="0">
                <a:latin typeface="Times New Roman"/>
                <a:cs typeface="Times New Roman"/>
              </a:rPr>
              <a:t>í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175" dirty="0" smtClean="0">
                <a:latin typeface="Times New Roman"/>
                <a:cs typeface="Times New Roman"/>
              </a:rPr>
              <a:t>"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eme</a:t>
            </a:r>
            <a:r>
              <a:rPr sz="2800" spc="0" dirty="0" err="1" smtClean="0">
                <a:latin typeface="Times New Roman"/>
                <a:cs typeface="Times New Roman"/>
              </a:rPr>
              <a:t>lh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"</a:t>
            </a:r>
            <a:endParaRPr sz="2800" dirty="0">
              <a:latin typeface="Times New Roman"/>
              <a:cs typeface="Times New Roman"/>
            </a:endParaRPr>
          </a:p>
          <a:p>
            <a:pPr marL="355597" marR="241457" indent="-342897">
              <a:lnSpc>
                <a:spcPts val="3020"/>
              </a:lnSpc>
              <a:spcBef>
                <a:spcPts val="686"/>
              </a:spcBef>
              <a:tabLst>
                <a:tab pos="3556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comb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9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rí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s)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70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2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6" dirty="0" smtClean="0">
                <a:latin typeface="Times New Roman"/>
                <a:cs typeface="Times New Roman"/>
              </a:rPr>
              <a:t>m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a r</a:t>
            </a:r>
            <a:r>
              <a:rPr sz="2800" spc="5" dirty="0" smtClean="0">
                <a:latin typeface="Times New Roman"/>
                <a:cs typeface="Times New Roman"/>
              </a:rPr>
              <a:t>ep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-5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21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52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1215141" marR="53263">
              <a:lnSpc>
                <a:spcPts val="3195"/>
              </a:lnSpc>
              <a:spcBef>
                <a:spcPts val="483"/>
              </a:spcBef>
            </a:pPr>
            <a:r>
              <a:rPr sz="420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ví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200" spc="1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200" spc="672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“U</a:t>
            </a:r>
            <a:r>
              <a:rPr sz="4200" spc="1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200" spc="18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eç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”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93133" y="5095548"/>
            <a:ext cx="2040801" cy="764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7">
              <a:lnSpc>
                <a:spcPts val="2995"/>
              </a:lnSpc>
            </a:pP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as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24200" y="5095548"/>
            <a:ext cx="1632048" cy="764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316" marR="89184" algn="ctr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oco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ts val="2995"/>
              </a:lnSpc>
            </a:pP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57978" y="5095548"/>
            <a:ext cx="122279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9" dirty="0" err="1" smtClean="0">
                <a:latin typeface="Times New Roman"/>
                <a:cs typeface="Times New Roman"/>
              </a:rPr>
              <a:t>ra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é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15793" y="5095548"/>
            <a:ext cx="46226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13569" y="5095548"/>
            <a:ext cx="167229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ra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30388" y="5479595"/>
            <a:ext cx="26505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14648" y="5479595"/>
            <a:ext cx="76359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95923" y="5479595"/>
            <a:ext cx="160489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ns</a:t>
            </a:r>
            <a:r>
              <a:rPr sz="2800" spc="9" dirty="0" smtClean="0">
                <a:latin typeface="Times New Roman"/>
                <a:cs typeface="Times New Roman"/>
              </a:rPr>
              <a:t>ta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17819" y="5479595"/>
            <a:ext cx="88873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925080" y="5479595"/>
            <a:ext cx="462378" cy="764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6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2816">
              <a:lnSpc>
                <a:spcPts val="2995"/>
              </a:lnSpc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36031" y="5863643"/>
            <a:ext cx="196635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74631" y="5863643"/>
            <a:ext cx="66051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58196" y="5860087"/>
            <a:ext cx="1619642" cy="384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spc="-4" dirty="0" smtClean="0">
                <a:latin typeface="Times New Roman"/>
                <a:cs typeface="Times New Roman"/>
              </a:rPr>
              <a:t>combinada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48861" y="5863643"/>
            <a:ext cx="73488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5735" y="5863643"/>
            <a:ext cx="27146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96359" y="5863643"/>
            <a:ext cx="14581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36031" y="6247691"/>
            <a:ext cx="6829096" cy="849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025"/>
              </a:lnSpc>
              <a:spcBef>
                <a:spcPts val="151"/>
              </a:spcBef>
            </a:pPr>
            <a:r>
              <a:rPr sz="280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ni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889007">
              <a:lnSpc>
                <a:spcPts val="3195"/>
              </a:lnSpc>
              <a:spcBef>
                <a:spcPts val="483"/>
              </a:spcBef>
            </a:pP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op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200" spc="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ç</a:t>
            </a:r>
            <a:r>
              <a:rPr sz="4200" spc="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sz="4200" spc="403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spc="398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“U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200" spc="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179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558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lu</a:t>
            </a:r>
            <a:r>
              <a:rPr sz="4200" spc="1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ç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”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1" grpId="0"/>
      <p:bldP spid="30" grpId="0"/>
      <p:bldP spid="29" grpId="0"/>
      <p:bldP spid="28" grpId="0"/>
      <p:bldP spid="27" grpId="0"/>
      <p:bldP spid="26" grpId="0"/>
      <p:bldP spid="25" grpId="0"/>
      <p:bldP spid="24" grpId="0"/>
      <p:bldP spid="23" grpId="0"/>
      <p:bldP spid="22" grpId="0"/>
      <p:bldP spid="21" grpId="0"/>
      <p:bldP spid="20" grpId="0"/>
      <p:bldP spid="19" grpId="0"/>
      <p:bldP spid="18" grpId="0"/>
      <p:bldP spid="17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910538"/>
            <a:ext cx="22890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44000" y="910538"/>
            <a:ext cx="7123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23247" y="910538"/>
            <a:ext cx="24535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88356" y="1581098"/>
            <a:ext cx="49260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dap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va</a:t>
            </a:r>
            <a:r>
              <a:rPr sz="4400" spc="275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(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W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igh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t,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80642" y="1581098"/>
            <a:ext cx="154130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9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32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50494"/>
            <a:ext cx="8776866" cy="4993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indent="-457200">
              <a:lnSpc>
                <a:spcPts val="3185"/>
              </a:lnSpc>
              <a:spcBef>
                <a:spcPts val="15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Um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4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88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n</a:t>
            </a:r>
            <a:r>
              <a:rPr sz="2950" spc="21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ç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2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625" dirty="0" smtClean="0">
                <a:latin typeface="Times New Roman"/>
                <a:cs typeface="Times New Roman"/>
              </a:rPr>
              <a:t> </a:t>
            </a:r>
            <a:r>
              <a:rPr lang="pt-BR" sz="2800" spc="5" dirty="0" smtClean="0">
                <a:latin typeface="Times New Roman"/>
                <a:cs typeface="Times New Roman"/>
              </a:rPr>
              <a:t>vista</a:t>
            </a:r>
            <a:r>
              <a:rPr sz="2800" spc="10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5" dirty="0" err="1" smtClean="0">
                <a:latin typeface="Times New Roman"/>
                <a:cs typeface="Times New Roman"/>
              </a:rPr>
              <a:t>p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ç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65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n</a:t>
            </a:r>
            <a:r>
              <a:rPr sz="2950" spc="4" dirty="0" smtClean="0">
                <a:latin typeface="Times New Roman"/>
                <a:cs typeface="Times New Roman"/>
              </a:rPr>
              <a:t>+</a:t>
            </a:r>
            <a:r>
              <a:rPr sz="2950" spc="-4" dirty="0" smtClean="0">
                <a:latin typeface="Times New Roman"/>
                <a:cs typeface="Times New Roman"/>
              </a:rPr>
              <a:t>1</a:t>
            </a:r>
            <a:r>
              <a:rPr lang="pt-BR" sz="2950" spc="-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nsi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 (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),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8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pe</a:t>
            </a:r>
            <a:r>
              <a:rPr sz="2800" spc="0" dirty="0" smtClean="0">
                <a:latin typeface="Times New Roman"/>
                <a:cs typeface="Times New Roman"/>
              </a:rPr>
              <a:t>so </a:t>
            </a:r>
            <a:r>
              <a:rPr sz="2800" spc="112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po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2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53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950" spc="-4" dirty="0" smtClean="0">
                <a:latin typeface="Times New Roman"/>
                <a:cs typeface="Times New Roman"/>
              </a:rPr>
              <a:t>f</a:t>
            </a:r>
            <a:r>
              <a:rPr sz="2950" spc="0" dirty="0" smtClean="0">
                <a:latin typeface="Times New Roman"/>
                <a:cs typeface="Times New Roman"/>
              </a:rPr>
              <a:t>itn</a:t>
            </a:r>
            <a:r>
              <a:rPr sz="2950" spc="4" dirty="0" smtClean="0">
                <a:latin typeface="Times New Roman"/>
                <a:cs typeface="Times New Roman"/>
              </a:rPr>
              <a:t>e</a:t>
            </a:r>
            <a:r>
              <a:rPr sz="2950" spc="0" dirty="0" smtClean="0">
                <a:latin typeface="Times New Roman"/>
                <a:cs typeface="Times New Roman"/>
              </a:rPr>
              <a:t>ss</a:t>
            </a:r>
            <a:endParaRPr lang="pt-BR" sz="2950" spc="0" dirty="0" smtClean="0">
              <a:latin typeface="Times New Roman"/>
              <a:cs typeface="Times New Roman"/>
            </a:endParaRPr>
          </a:p>
          <a:p>
            <a:pPr marL="12700">
              <a:lnSpc>
                <a:spcPts val="3185"/>
              </a:lnSpc>
              <a:spcBef>
                <a:spcPts val="159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R="657750" indent="-342899">
              <a:lnSpc>
                <a:spcPct val="100328"/>
              </a:lnSpc>
              <a:tabLst>
                <a:tab pos="342900" algn="l"/>
              </a:tabLst>
            </a:pPr>
            <a:r>
              <a:rPr sz="2800" spc="1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5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9" dirty="0" err="1" smtClean="0">
                <a:latin typeface="Times New Roman"/>
                <a:cs typeface="Times New Roman"/>
              </a:rPr>
              <a:t>í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4" dirty="0" err="1" smtClean="0">
                <a:latin typeface="Times New Roman"/>
                <a:cs typeface="Times New Roman"/>
              </a:rPr>
              <a:t>Fe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ti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ist</a:t>
            </a:r>
            <a:r>
              <a:rPr lang="pt-BR" sz="2800" spc="9" dirty="0">
                <a:latin typeface="Times New Roman"/>
                <a:cs typeface="Times New Roman"/>
              </a:rPr>
              <a:t>i</a:t>
            </a:r>
            <a:r>
              <a:rPr lang="pt-BR" sz="2800" dirty="0">
                <a:latin typeface="Times New Roman"/>
                <a:cs typeface="Times New Roman"/>
              </a:rPr>
              <a:t>nto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6" dirty="0" smtClean="0">
                <a:latin typeface="Times New Roman"/>
                <a:cs typeface="Times New Roman"/>
              </a:rPr>
              <a:t>ep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0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0" dirty="0" err="1" smtClean="0">
                <a:latin typeface="Times New Roman"/>
                <a:cs typeface="Times New Roman"/>
              </a:rPr>
              <a:t>úni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0" dirty="0" err="1" smtClean="0">
                <a:latin typeface="Times New Roman"/>
                <a:cs typeface="Times New Roman"/>
              </a:rPr>
              <a:t>nto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sta</a:t>
            </a:r>
            <a:r>
              <a:rPr sz="2800" spc="12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355600" marR="365370" indent="-342900">
              <a:lnSpc>
                <a:spcPct val="100041"/>
              </a:lnSpc>
              <a:spcBef>
                <a:spcPts val="666"/>
              </a:spcBef>
              <a:tabLst>
                <a:tab pos="355600" algn="l"/>
              </a:tabLst>
            </a:pPr>
            <a:endParaRPr lang="pt-BR" sz="1700" dirty="0" smtClean="0">
              <a:solidFill>
                <a:srgbClr val="3232CC"/>
              </a:solidFill>
              <a:latin typeface="Times New Roman"/>
              <a:cs typeface="Times New Roman"/>
            </a:endParaRPr>
          </a:p>
          <a:p>
            <a:pPr marR="365370">
              <a:lnSpc>
                <a:spcPct val="100041"/>
              </a:lnSpc>
              <a:tabLst>
                <a:tab pos="355600" algn="l"/>
              </a:tabLst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op</a:t>
            </a:r>
            <a:r>
              <a:rPr sz="2800" spc="0" dirty="0" err="1" smtClean="0">
                <a:latin typeface="Times New Roman"/>
                <a:cs typeface="Times New Roman"/>
              </a:rPr>
              <a:t>ul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ç</a:t>
            </a:r>
            <a:r>
              <a:rPr sz="2800" spc="-4" dirty="0" err="1" smtClean="0">
                <a:latin typeface="Times New Roman"/>
                <a:cs typeface="Times New Roman"/>
              </a:rPr>
              <a:t>ã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lang="pt-BR" sz="2800" spc="184" dirty="0" smtClean="0">
                <a:latin typeface="Times New Roman"/>
                <a:cs typeface="Times New Roman"/>
              </a:rPr>
              <a:t>pode ser vista como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nuv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4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s,</a:t>
            </a:r>
            <a:r>
              <a:rPr sz="2800" spc="17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sz="2800" spc="0" dirty="0" smtClean="0">
                <a:latin typeface="Times New Roman"/>
                <a:cs typeface="Times New Roman"/>
              </a:rPr>
              <a:t>se s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re </a:t>
            </a:r>
            <a:r>
              <a:rPr sz="2800" spc="1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emp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26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6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op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-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4" baseline="-1035" dirty="0" err="1" smtClean="0">
                <a:latin typeface="Times New Roman"/>
                <a:cs typeface="Times New Roman"/>
              </a:rPr>
              <a:t>p</a:t>
            </a:r>
            <a:r>
              <a:rPr sz="4200" spc="9" baseline="-1035" dirty="0" err="1" smtClean="0">
                <a:latin typeface="Times New Roman"/>
                <a:cs typeface="Times New Roman"/>
              </a:rPr>
              <a:t>t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ç</a:t>
            </a:r>
            <a:r>
              <a:rPr sz="4200" spc="9" baseline="-1035" dirty="0" err="1" smtClean="0">
                <a:latin typeface="Times New Roman"/>
                <a:cs typeface="Times New Roman"/>
              </a:rPr>
              <a:t>ã</a:t>
            </a:r>
            <a:r>
              <a:rPr sz="4200" spc="0" baseline="-1035" dirty="0" err="1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36904" y="2315007"/>
            <a:ext cx="7008876" cy="4090416"/>
          </a:xfrm>
          <a:custGeom>
            <a:avLst/>
            <a:gdLst/>
            <a:ahLst/>
            <a:cxnLst/>
            <a:rect l="l" t="t" r="r" b="b"/>
            <a:pathLst>
              <a:path w="7008876" h="4090416">
                <a:moveTo>
                  <a:pt x="0" y="0"/>
                </a:moveTo>
                <a:lnTo>
                  <a:pt x="0" y="4090416"/>
                </a:lnTo>
                <a:lnTo>
                  <a:pt x="7008876" y="4090416"/>
                </a:lnTo>
                <a:lnTo>
                  <a:pt x="70088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43000" y="2308145"/>
            <a:ext cx="7010400" cy="40919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22023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56307" y="1581098"/>
            <a:ext cx="11381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60413" y="1581098"/>
            <a:ext cx="109848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uas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0659" y="1581098"/>
            <a:ext cx="327674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características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86232" y="228376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23214" y="228376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CaixaDeTexto 26"/>
          <p:cNvSpPr txBox="1"/>
          <p:nvPr/>
        </p:nvSpPr>
        <p:spPr>
          <a:xfrm>
            <a:off x="762000" y="6465838"/>
            <a:ext cx="92964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-4" dirty="0" err="1" smtClean="0">
                <a:latin typeface="Times New Roman"/>
                <a:cs typeface="Times New Roman"/>
              </a:rPr>
              <a:t>Problemas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multimodais</a:t>
            </a:r>
            <a:r>
              <a:rPr lang="en-US" sz="2300" spc="-4" dirty="0" smtClean="0">
                <a:latin typeface="Times New Roman"/>
                <a:cs typeface="Times New Roman"/>
              </a:rPr>
              <a:t>: </a:t>
            </a:r>
            <a:r>
              <a:rPr lang="en-US" sz="2300" spc="-4" dirty="0" err="1" smtClean="0">
                <a:latin typeface="Times New Roman"/>
                <a:cs typeface="Times New Roman"/>
              </a:rPr>
              <a:t>Regiões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na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paisagem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são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melhores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que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os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vizinhos</a:t>
            </a:r>
            <a:r>
              <a:rPr lang="en-US" sz="2300" spc="-4" dirty="0" smtClean="0">
                <a:latin typeface="Times New Roman"/>
                <a:cs typeface="Times New Roman"/>
              </a:rPr>
              <a:t>:</a:t>
            </a:r>
            <a:endParaRPr lang="en-US" sz="2300" spc="-4" dirty="0">
              <a:latin typeface="Times New Roman"/>
              <a:cs typeface="Times New Roman"/>
            </a:endParaRPr>
          </a:p>
          <a:p>
            <a:r>
              <a:rPr lang="pt-BR" sz="2300" spc="-4" dirty="0">
                <a:latin typeface="Times New Roman"/>
                <a:cs typeface="Times New Roman"/>
              </a:rPr>
              <a:t>– </a:t>
            </a:r>
            <a:r>
              <a:rPr lang="pt-BR" sz="2300" spc="-4" dirty="0" smtClean="0">
                <a:latin typeface="Times New Roman"/>
                <a:cs typeface="Times New Roman"/>
              </a:rPr>
              <a:t>São chamado de </a:t>
            </a:r>
            <a:r>
              <a:rPr lang="pt-BR" sz="2300" spc="-4" dirty="0" smtClean="0">
                <a:latin typeface="Times New Roman"/>
                <a:cs typeface="Times New Roman"/>
              </a:rPr>
              <a:t>máximos </a:t>
            </a:r>
            <a:r>
              <a:rPr lang="pt-BR" sz="2300" spc="-4" dirty="0" smtClean="0">
                <a:latin typeface="Times New Roman"/>
                <a:cs typeface="Times New Roman"/>
              </a:rPr>
              <a:t>locais;</a:t>
            </a:r>
            <a:endParaRPr lang="pt-BR" sz="2300" spc="-4" dirty="0">
              <a:latin typeface="Times New Roman"/>
              <a:cs typeface="Times New Roman"/>
            </a:endParaRPr>
          </a:p>
          <a:p>
            <a:r>
              <a:rPr lang="en-US" sz="2300" spc="-4" dirty="0">
                <a:latin typeface="Times New Roman"/>
                <a:cs typeface="Times New Roman"/>
              </a:rPr>
              <a:t>– </a:t>
            </a:r>
            <a:r>
              <a:rPr lang="en-US" sz="2300" spc="-4" dirty="0" smtClean="0">
                <a:latin typeface="Times New Roman"/>
                <a:cs typeface="Times New Roman"/>
              </a:rPr>
              <a:t>A </a:t>
            </a:r>
            <a:r>
              <a:rPr lang="en-US" sz="2300" spc="-4" dirty="0" err="1" smtClean="0">
                <a:latin typeface="Times New Roman"/>
                <a:cs typeface="Times New Roman"/>
              </a:rPr>
              <a:t>melhor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opção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nessa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err="1" smtClean="0">
                <a:latin typeface="Times New Roman"/>
                <a:cs typeface="Times New Roman"/>
              </a:rPr>
              <a:t>vizinhaça</a:t>
            </a:r>
            <a:r>
              <a:rPr lang="en-US" sz="2300" spc="-4" dirty="0" smtClean="0">
                <a:latin typeface="Times New Roman"/>
                <a:cs typeface="Times New Roman"/>
              </a:rPr>
              <a:t> é o </a:t>
            </a:r>
            <a:r>
              <a:rPr lang="en-US" sz="2300" spc="-4" dirty="0" err="1" smtClean="0">
                <a:latin typeface="Times New Roman"/>
                <a:cs typeface="Times New Roman"/>
              </a:rPr>
              <a:t>máximo</a:t>
            </a:r>
            <a:r>
              <a:rPr lang="en-US" sz="2300" spc="-4" dirty="0" smtClean="0">
                <a:latin typeface="Times New Roman"/>
                <a:cs typeface="Times New Roman"/>
              </a:rPr>
              <a:t> </a:t>
            </a:r>
            <a:r>
              <a:rPr lang="en-US" sz="2300" spc="-4" dirty="0" smtClean="0">
                <a:latin typeface="Times New Roman"/>
                <a:cs typeface="Times New Roman"/>
              </a:rPr>
              <a:t>local.</a:t>
            </a:r>
            <a:endParaRPr lang="pt-BR" sz="2300" spc="-4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88083" y="910538"/>
            <a:ext cx="22890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44000" y="910538"/>
            <a:ext cx="7123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23247" y="910538"/>
            <a:ext cx="24535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88356" y="1581098"/>
            <a:ext cx="272552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dap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79201" y="1581098"/>
            <a:ext cx="184480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(Co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t.)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33" y="2555395"/>
            <a:ext cx="6406316" cy="2038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73">
              <a:lnSpc>
                <a:spcPts val="3629"/>
              </a:lnSpc>
              <a:spcBef>
                <a:spcPts val="181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3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“</a:t>
            </a:r>
            <a:r>
              <a:rPr sz="3350" spc="4" dirty="0" smtClean="0">
                <a:latin typeface="Times New Roman"/>
                <a:cs typeface="Times New Roman"/>
              </a:rPr>
              <a:t>e</a:t>
            </a:r>
            <a:r>
              <a:rPr sz="3350" spc="0" dirty="0" smtClean="0">
                <a:latin typeface="Times New Roman"/>
                <a:cs typeface="Times New Roman"/>
              </a:rPr>
              <a:t>m</a:t>
            </a:r>
            <a:r>
              <a:rPr sz="3350" spc="4" dirty="0" smtClean="0">
                <a:latin typeface="Times New Roman"/>
                <a:cs typeface="Times New Roman"/>
              </a:rPr>
              <a:t>pu</a:t>
            </a:r>
            <a:r>
              <a:rPr sz="3350" spc="-4" dirty="0" smtClean="0">
                <a:latin typeface="Times New Roman"/>
                <a:cs typeface="Times New Roman"/>
              </a:rPr>
              <a:t>rr</a:t>
            </a:r>
            <a:r>
              <a:rPr sz="3350" spc="0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”</a:t>
            </a:r>
            <a:r>
              <a:rPr sz="3200" spc="62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-14" dirty="0" smtClean="0">
                <a:latin typeface="Times New Roman"/>
                <a:cs typeface="Times New Roman"/>
              </a:rPr>
              <a:t>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355606" marR="53263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endParaRPr sz="32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916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F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1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ç</a:t>
            </a:r>
            <a:r>
              <a:rPr sz="3200" spc="0" dirty="0" err="1" smtClean="0">
                <a:latin typeface="Times New Roman"/>
                <a:cs typeface="Times New Roman"/>
              </a:rPr>
              <a:t>õ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G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9" dirty="0" err="1" smtClean="0">
                <a:latin typeface="Times New Roman"/>
                <a:cs typeface="Times New Roman"/>
              </a:rPr>
              <a:t>é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latin typeface="Times New Roman"/>
                <a:cs typeface="Times New Roman"/>
              </a:rPr>
              <a:t> (</a:t>
            </a:r>
            <a:r>
              <a:rPr lang="pt-BR" sz="3200" spc="0" dirty="0" err="1" smtClean="0">
                <a:latin typeface="Times New Roman"/>
                <a:cs typeface="Times New Roman"/>
              </a:rPr>
              <a:t>Genetic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err="1" smtClean="0">
                <a:latin typeface="Times New Roman"/>
                <a:cs typeface="Times New Roman"/>
              </a:rPr>
              <a:t>drift</a:t>
            </a:r>
            <a:r>
              <a:rPr lang="pt-BR"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469899">
              <a:lnSpc>
                <a:spcPts val="3195"/>
              </a:lnSpc>
              <a:spcBef>
                <a:spcPts val="981"/>
              </a:spcBef>
            </a:pPr>
            <a:r>
              <a:rPr sz="225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250" spc="9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V</a:t>
            </a:r>
            <a:r>
              <a:rPr sz="4200" spc="9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çõe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179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4" baseline="-1035" dirty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t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ó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na</a:t>
            </a:r>
            <a:r>
              <a:rPr sz="4200" spc="552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ist</a:t>
            </a:r>
            <a:r>
              <a:rPr sz="4200" spc="9" baseline="-1035" dirty="0" err="1" smtClean="0">
                <a:latin typeface="Times New Roman"/>
                <a:cs typeface="Times New Roman"/>
              </a:rPr>
              <a:t>r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b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ç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ã</a:t>
            </a:r>
            <a:r>
              <a:rPr sz="4200" spc="0" baseline="-1035" dirty="0" err="1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70328" y="2574575"/>
            <a:ext cx="107467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92261" y="2574575"/>
            <a:ext cx="3000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05777" y="4186482"/>
            <a:ext cx="46378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9643" y="4639872"/>
            <a:ext cx="2132616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rí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ti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lang="pt-BR"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148"/>
              </a:spcBef>
            </a:pP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mo</a:t>
            </a:r>
            <a:r>
              <a:rPr sz="4200" spc="0" baseline="-1035" dirty="0" smtClean="0">
                <a:latin typeface="Times New Roman"/>
                <a:cs typeface="Times New Roman"/>
              </a:rPr>
              <a:t>st</a:t>
            </a:r>
            <a:r>
              <a:rPr sz="4200" spc="9" baseline="-1035" dirty="0" smtClean="0">
                <a:latin typeface="Times New Roman"/>
                <a:cs typeface="Times New Roman"/>
              </a:rPr>
              <a:t>ra</a:t>
            </a:r>
            <a:r>
              <a:rPr sz="4200" spc="14" baseline="-1035" dirty="0" smtClean="0">
                <a:latin typeface="Times New Roman"/>
                <a:cs typeface="Times New Roman"/>
              </a:rPr>
              <a:t>g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29000" y="4639872"/>
            <a:ext cx="453625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11" dirty="0" smtClean="0">
                <a:latin typeface="Times New Roman"/>
                <a:cs typeface="Times New Roman"/>
              </a:rPr>
              <a:t>+</a:t>
            </a:r>
            <a:r>
              <a:rPr sz="2800" spc="-5" dirty="0" smtClean="0">
                <a:latin typeface="Times New Roman"/>
                <a:cs typeface="Times New Roman"/>
              </a:rPr>
              <a:t>/</a:t>
            </a:r>
            <a:r>
              <a:rPr sz="2800" spc="17" dirty="0" smtClean="0">
                <a:latin typeface="Times New Roman"/>
                <a:cs typeface="Times New Roman"/>
              </a:rPr>
              <a:t>-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sz="2800" spc="8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provenientes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11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16560" y="5561918"/>
            <a:ext cx="7470240" cy="1518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185"/>
              </a:lnSpc>
              <a:spcBef>
                <a:spcPts val="159"/>
              </a:spcBef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od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63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va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lang="pt-BR" sz="2800" b="1" spc="-4" dirty="0" smtClean="0">
                <a:latin typeface="Times New Roman"/>
                <a:cs typeface="Times New Roman"/>
              </a:rPr>
              <a:t>p</a:t>
            </a:r>
            <a:r>
              <a:rPr sz="2800" b="1" spc="4" dirty="0" err="1" smtClean="0">
                <a:latin typeface="Times New Roman"/>
                <a:cs typeface="Times New Roman"/>
              </a:rPr>
              <a:t>o</a:t>
            </a:r>
            <a:r>
              <a:rPr sz="2800" b="1" spc="14" dirty="0" err="1" smtClean="0">
                <a:latin typeface="Times New Roman"/>
                <a:cs typeface="Times New Roman"/>
              </a:rPr>
              <a:t>p</a:t>
            </a:r>
            <a:r>
              <a:rPr sz="2800" b="1" spc="0" dirty="0" err="1" smtClean="0">
                <a:latin typeface="Times New Roman"/>
                <a:cs typeface="Times New Roman"/>
              </a:rPr>
              <a:t>u</a:t>
            </a:r>
            <a:r>
              <a:rPr sz="2800" b="1" spc="9" dirty="0" err="1" smtClean="0">
                <a:latin typeface="Times New Roman"/>
                <a:cs typeface="Times New Roman"/>
              </a:rPr>
              <a:t>l</a:t>
            </a:r>
            <a:r>
              <a:rPr sz="2800" b="1" spc="-4" dirty="0" err="1" smtClean="0">
                <a:latin typeface="Times New Roman"/>
                <a:cs typeface="Times New Roman"/>
              </a:rPr>
              <a:t>a</a:t>
            </a:r>
            <a:r>
              <a:rPr sz="2800" b="1" spc="4" dirty="0" err="1" smtClean="0">
                <a:latin typeface="Times New Roman"/>
                <a:cs typeface="Times New Roman"/>
              </a:rPr>
              <a:t>ç</a:t>
            </a:r>
            <a:r>
              <a:rPr sz="2800" b="1" spc="-4" dirty="0" err="1" smtClean="0">
                <a:latin typeface="Times New Roman"/>
                <a:cs typeface="Times New Roman"/>
              </a:rPr>
              <a:t>ã</a:t>
            </a:r>
            <a:r>
              <a:rPr sz="2800" b="1" spc="0" dirty="0" err="1" smtClean="0">
                <a:latin typeface="Times New Roman"/>
                <a:cs typeface="Times New Roman"/>
              </a:rPr>
              <a:t>o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175" dirty="0" smtClean="0">
                <a:latin typeface="Times New Roman"/>
                <a:cs typeface="Times New Roman"/>
              </a:rPr>
              <a:t>a mínimos locais, bem como a </a:t>
            </a:r>
            <a:r>
              <a:rPr sz="2950" spc="4" dirty="0" smtClean="0">
                <a:latin typeface="Times New Roman"/>
                <a:cs typeface="Times New Roman"/>
              </a:rPr>
              <a:t>“</a:t>
            </a:r>
            <a:r>
              <a:rPr sz="2950" spc="9" dirty="0" err="1" smtClean="0">
                <a:latin typeface="Times New Roman"/>
                <a:cs typeface="Times New Roman"/>
              </a:rPr>
              <a:t>s</a:t>
            </a:r>
            <a:r>
              <a:rPr sz="2950" spc="-4" dirty="0" err="1" smtClean="0">
                <a:latin typeface="Times New Roman"/>
                <a:cs typeface="Times New Roman"/>
              </a:rPr>
              <a:t>a</a:t>
            </a:r>
            <a:r>
              <a:rPr sz="2950" spc="0" dirty="0" err="1" smtClean="0">
                <a:latin typeface="Times New Roman"/>
                <a:cs typeface="Times New Roman"/>
              </a:rPr>
              <a:t>l</a:t>
            </a:r>
            <a:r>
              <a:rPr sz="2950" spc="9" dirty="0" err="1" smtClean="0">
                <a:latin typeface="Times New Roman"/>
                <a:cs typeface="Times New Roman"/>
              </a:rPr>
              <a:t>t</a:t>
            </a:r>
            <a:r>
              <a:rPr sz="2950" spc="-4" dirty="0" err="1" smtClean="0">
                <a:latin typeface="Times New Roman"/>
                <a:cs typeface="Times New Roman"/>
              </a:rPr>
              <a:t>a</a:t>
            </a:r>
            <a:r>
              <a:rPr sz="2950" spc="0" dirty="0" err="1" smtClean="0">
                <a:latin typeface="Times New Roman"/>
                <a:cs typeface="Times New Roman"/>
              </a:rPr>
              <a:t>r</a:t>
            </a:r>
            <a:r>
              <a:rPr sz="2950" spc="0" dirty="0" smtClean="0">
                <a:latin typeface="Times New Roman"/>
                <a:cs typeface="Times New Roman"/>
              </a:rPr>
              <a:t>”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na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p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9" baseline="-1035" dirty="0" err="1" smtClean="0">
                <a:latin typeface="Times New Roman"/>
                <a:cs typeface="Times New Roman"/>
              </a:rPr>
              <a:t>s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4" baseline="-1035" dirty="0" err="1" smtClean="0">
                <a:latin typeface="Times New Roman"/>
                <a:cs typeface="Times New Roman"/>
              </a:rPr>
              <a:t>ge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,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v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398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eg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latin typeface="Times New Roman"/>
                <a:cs typeface="Times New Roman"/>
              </a:rPr>
              <a:t>õ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ó</a:t>
            </a:r>
            <a:r>
              <a:rPr sz="4200" spc="0" baseline="-1035" dirty="0" smtClean="0">
                <a:latin typeface="Times New Roman"/>
                <a:cs typeface="Times New Roman"/>
              </a:rPr>
              <a:t>ti</a:t>
            </a:r>
            <a:r>
              <a:rPr sz="4200" spc="4" baseline="-1035" dirty="0" smtClean="0">
                <a:latin typeface="Times New Roman"/>
                <a:cs typeface="Times New Roman"/>
              </a:rPr>
              <a:t>mo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latin typeface="Times New Roman"/>
                <a:cs typeface="Times New Roman"/>
              </a:rPr>
              <a:t>oc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1098"/>
            <a:ext cx="224622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ené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99627" y="1581098"/>
            <a:ext cx="189633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67233"/>
            <a:ext cx="8594344" cy="3434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nstr</a:t>
            </a:r>
            <a:r>
              <a:rPr sz="2800" spc="16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-5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3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55600" marR="53263">
              <a:lnSpc>
                <a:spcPct val="95825"/>
              </a:lnSpc>
            </a:pPr>
            <a:r>
              <a:rPr sz="2800" spc="0" dirty="0" smtClean="0">
                <a:latin typeface="Times New Roman"/>
                <a:cs typeface="Times New Roman"/>
              </a:rPr>
              <a:t>vi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4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25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nis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812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b="1" spc="5" dirty="0" smtClean="0">
                <a:latin typeface="Times New Roman"/>
                <a:cs typeface="Times New Roman"/>
              </a:rPr>
              <a:t>G</a:t>
            </a:r>
            <a:r>
              <a:rPr sz="2800" b="1" spc="-5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nó</a:t>
            </a:r>
            <a:r>
              <a:rPr sz="2800" b="1" spc="5" dirty="0" smtClean="0">
                <a:latin typeface="Times New Roman"/>
                <a:cs typeface="Times New Roman"/>
              </a:rPr>
              <a:t>t</a:t>
            </a:r>
            <a:r>
              <a:rPr sz="2800" b="1" spc="-5" dirty="0" smtClean="0">
                <a:latin typeface="Times New Roman"/>
                <a:cs typeface="Times New Roman"/>
              </a:rPr>
              <a:t>i</a:t>
            </a:r>
            <a:r>
              <a:rPr sz="2800" b="1" spc="5" dirty="0" smtClean="0">
                <a:latin typeface="Times New Roman"/>
                <a:cs typeface="Times New Roman"/>
              </a:rPr>
              <a:t>p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spc="6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(int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18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sz="2800" spc="25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ina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2800" b="1" spc="-4" dirty="0" err="1" smtClean="0">
                <a:latin typeface="Times New Roman"/>
                <a:cs typeface="Times New Roman"/>
              </a:rPr>
              <a:t>Fe</a:t>
            </a:r>
            <a:r>
              <a:rPr sz="2800" b="1" spc="0" dirty="0" err="1" smtClean="0">
                <a:latin typeface="Times New Roman"/>
                <a:cs typeface="Times New Roman"/>
              </a:rPr>
              <a:t>nó</a:t>
            </a:r>
            <a:r>
              <a:rPr sz="2800" b="1" spc="4" dirty="0" err="1" smtClean="0">
                <a:latin typeface="Times New Roman"/>
                <a:cs typeface="Times New Roman"/>
              </a:rPr>
              <a:t>t</a:t>
            </a:r>
            <a:r>
              <a:rPr sz="2800" b="1" spc="-4" dirty="0" err="1" smtClean="0">
                <a:latin typeface="Times New Roman"/>
                <a:cs typeface="Times New Roman"/>
              </a:rPr>
              <a:t>i</a:t>
            </a:r>
            <a:r>
              <a:rPr sz="2800" b="1" spc="14" dirty="0" err="1" smtClean="0">
                <a:latin typeface="Times New Roman"/>
                <a:cs typeface="Times New Roman"/>
              </a:rPr>
              <a:t>p</a:t>
            </a:r>
            <a:r>
              <a:rPr sz="2800" b="1" spc="0" dirty="0" err="1" smtClean="0">
                <a:latin typeface="Times New Roman"/>
                <a:cs typeface="Times New Roman"/>
              </a:rPr>
              <a:t>o</a:t>
            </a:r>
            <a:endParaRPr lang="pt-BR" sz="2800" b="1" spc="0" dirty="0" smtClean="0">
              <a:latin typeface="Times New Roman"/>
              <a:cs typeface="Times New Roman"/>
            </a:endParaRPr>
          </a:p>
          <a:p>
            <a:pPr marL="263525" marR="53263" indent="-250825">
              <a:lnSpc>
                <a:spcPct val="95825"/>
              </a:lnSpc>
              <a:spcBef>
                <a:spcPts val="812"/>
              </a:spcBef>
            </a:pPr>
            <a:r>
              <a:rPr lang="pt-BR" sz="2800" dirty="0">
                <a:latin typeface="Times New Roman"/>
                <a:cs typeface="Times New Roman"/>
              </a:rPr>
              <a:t>   Os genes são as unidades funcionais de codificação de características fenotípicas </a:t>
            </a:r>
            <a:r>
              <a:rPr lang="pt-BR" sz="2800" dirty="0" smtClean="0">
                <a:latin typeface="Times New Roman"/>
                <a:cs typeface="Times New Roman"/>
              </a:rPr>
              <a:t>passadas por herança</a:t>
            </a:r>
            <a:r>
              <a:rPr lang="pt-BR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ct val="95825"/>
              </a:lnSpc>
              <a:spcBef>
                <a:spcPts val="681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Um</a:t>
            </a:r>
            <a:r>
              <a:rPr sz="2400" spc="13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7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od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6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tar</a:t>
            </a:r>
            <a:r>
              <a:rPr sz="2400" spc="89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ui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tra</a:t>
            </a:r>
            <a:r>
              <a:rPr sz="2400" spc="-4" dirty="0" err="1" smtClean="0">
                <a:latin typeface="Times New Roman"/>
                <a:cs typeface="Times New Roman"/>
              </a:rPr>
              <a:t>ç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lang="pt-BR" sz="2400" spc="0" dirty="0" smtClean="0">
                <a:latin typeface="Times New Roman"/>
                <a:cs typeface="Times New Roman"/>
              </a:rPr>
              <a:t> (</a:t>
            </a:r>
            <a:r>
              <a:rPr lang="pt-BR" sz="2400" spc="0" dirty="0" err="1" smtClean="0">
                <a:latin typeface="Times New Roman"/>
                <a:cs typeface="Times New Roman"/>
              </a:rPr>
              <a:t>pleitropia</a:t>
            </a:r>
            <a:r>
              <a:rPr lang="pt-BR"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469899" marR="53263">
              <a:lnSpc>
                <a:spcPts val="2750"/>
              </a:lnSpc>
              <a:spcBef>
                <a:spcPts val="821"/>
              </a:spcBef>
            </a:pPr>
            <a:r>
              <a:rPr sz="195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950" spc="-9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" baseline="-1207" dirty="0" smtClean="0">
                <a:latin typeface="Times New Roman"/>
                <a:cs typeface="Times New Roman"/>
              </a:rPr>
              <a:t>ui</a:t>
            </a:r>
            <a:r>
              <a:rPr sz="3600" spc="-9" baseline="-1207" dirty="0" smtClean="0"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g</a:t>
            </a:r>
            <a:r>
              <a:rPr sz="3600" spc="-5" baseline="-1207" dirty="0" smtClean="0">
                <a:latin typeface="Times New Roman"/>
                <a:cs typeface="Times New Roman"/>
              </a:rPr>
              <a:t>ene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73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p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o</a:t>
            </a:r>
            <a:r>
              <a:rPr sz="3600" spc="4" baseline="-1207" dirty="0" err="1" smtClean="0">
                <a:latin typeface="Times New Roman"/>
                <a:cs typeface="Times New Roman"/>
              </a:rPr>
              <a:t>d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</a:t>
            </a:r>
            <a:r>
              <a:rPr sz="3600" spc="221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5" baseline="-1207" dirty="0" smtClean="0">
                <a:latin typeface="Times New Roman"/>
                <a:cs typeface="Times New Roman"/>
              </a:rPr>
              <a:t>f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tar</a:t>
            </a:r>
            <a:r>
              <a:rPr sz="3600" spc="99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26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úni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c</a:t>
            </a:r>
            <a:r>
              <a:rPr sz="3600" spc="0" baseline="-1207" dirty="0" err="1" smtClean="0">
                <a:latin typeface="Times New Roman"/>
                <a:cs typeface="Times New Roman"/>
              </a:rPr>
              <a:t>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tra</a:t>
            </a:r>
            <a:r>
              <a:rPr sz="3600" spc="-5" baseline="-1207" dirty="0" err="1" smtClean="0">
                <a:latin typeface="Times New Roman"/>
                <a:cs typeface="Times New Roman"/>
              </a:rPr>
              <a:t>ç</a:t>
            </a:r>
            <a:r>
              <a:rPr sz="3600" spc="0" baseline="-1207" dirty="0" err="1" smtClean="0">
                <a:latin typeface="Times New Roman"/>
                <a:cs typeface="Times New Roman"/>
              </a:rPr>
              <a:t>o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 (</a:t>
            </a:r>
            <a:r>
              <a:rPr lang="pt-BR" sz="3600" spc="0" baseline="-1207" dirty="0" err="1" smtClean="0">
                <a:latin typeface="Times New Roman"/>
                <a:cs typeface="Times New Roman"/>
              </a:rPr>
              <a:t>poligenia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43800" y="2567233"/>
            <a:ext cx="57514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um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52245" y="2567233"/>
            <a:ext cx="55233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6050789"/>
            <a:ext cx="7922750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P</a:t>
            </a:r>
            <a:r>
              <a:rPr sz="2800" spc="5" dirty="0" smtClean="0">
                <a:latin typeface="Times New Roman"/>
                <a:cs typeface="Times New Roman"/>
              </a:rPr>
              <a:t>eq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0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çõ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ze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8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355599" marR="53263">
              <a:lnSpc>
                <a:spcPts val="3195"/>
              </a:lnSpc>
              <a:spcBef>
                <a:spcPts val="148"/>
              </a:spcBef>
            </a:pPr>
            <a:r>
              <a:rPr sz="4200" spc="5" baseline="-1035" dirty="0" smtClean="0">
                <a:latin typeface="Times New Roman"/>
                <a:cs typeface="Times New Roman"/>
              </a:rPr>
              <a:t>peq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11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51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lt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çõ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no</a:t>
            </a:r>
            <a:r>
              <a:rPr sz="4200" spc="450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14" baseline="-1035" dirty="0" smtClean="0">
                <a:latin typeface="Times New Roman"/>
                <a:cs typeface="Times New Roman"/>
              </a:rPr>
              <a:t>g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nis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(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686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méd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163098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83947" y="1581098"/>
            <a:ext cx="4036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53413" y="1581098"/>
            <a:ext cx="41298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30722" y="1581098"/>
            <a:ext cx="215227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3373122"/>
            <a:ext cx="5984186" cy="1843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24427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70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if</a:t>
            </a:r>
            <a:r>
              <a:rPr sz="3200" spc="9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as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ama</a:t>
            </a:r>
            <a:r>
              <a:rPr sz="3200" spc="-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1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c</a:t>
            </a:r>
            <a:r>
              <a:rPr sz="3200" b="1" spc="-9" dirty="0" smtClean="0">
                <a:latin typeface="Times New Roman"/>
                <a:cs typeface="Times New Roman"/>
              </a:rPr>
              <a:t>r</a:t>
            </a:r>
            <a:r>
              <a:rPr sz="3200" b="1" spc="0" dirty="0" smtClean="0">
                <a:latin typeface="Times New Roman"/>
                <a:cs typeface="Times New Roman"/>
              </a:rPr>
              <a:t>o</a:t>
            </a:r>
            <a:r>
              <a:rPr sz="3200" b="1" spc="-4" dirty="0" smtClean="0">
                <a:latin typeface="Times New Roman"/>
                <a:cs typeface="Times New Roman"/>
              </a:rPr>
              <a:t>m</a:t>
            </a:r>
            <a:r>
              <a:rPr sz="3200" b="1" spc="0" dirty="0" smtClean="0">
                <a:latin typeface="Times New Roman"/>
                <a:cs typeface="Times New Roman"/>
              </a:rPr>
              <a:t>o</a:t>
            </a:r>
            <a:r>
              <a:rPr sz="3200" b="1" spc="-4" dirty="0" smtClean="0">
                <a:latin typeface="Times New Roman"/>
                <a:cs typeface="Times New Roman"/>
              </a:rPr>
              <a:t>ss</a:t>
            </a:r>
            <a:r>
              <a:rPr sz="3200" b="1" spc="0" dirty="0" smtClean="0">
                <a:latin typeface="Times New Roman"/>
                <a:cs typeface="Times New Roman"/>
              </a:rPr>
              <a:t>o</a:t>
            </a:r>
            <a:r>
              <a:rPr sz="3200" b="1" spc="4" dirty="0" smtClean="0">
                <a:latin typeface="Times New Roman"/>
                <a:cs typeface="Times New Roman"/>
              </a:rPr>
              <a:t>m</a:t>
            </a:r>
            <a:r>
              <a:rPr sz="3200" b="1" spc="0" dirty="0" smtClean="0">
                <a:latin typeface="Times New Roman"/>
                <a:cs typeface="Times New Roman"/>
              </a:rPr>
              <a:t>os</a:t>
            </a:r>
            <a:endParaRPr sz="3200" b="1" dirty="0">
              <a:latin typeface="Times New Roman"/>
              <a:cs typeface="Times New Roman"/>
            </a:endParaRPr>
          </a:p>
          <a:p>
            <a:pPr marL="355599" indent="-342899">
              <a:lnSpc>
                <a:spcPts val="3460"/>
              </a:lnSpc>
              <a:spcBef>
                <a:spcPts val="756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6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78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626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du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cr</a:t>
            </a:r>
            <a:r>
              <a:rPr sz="3200" spc="0" dirty="0" err="1" smtClean="0">
                <a:latin typeface="Times New Roman"/>
                <a:cs typeface="Times New Roman"/>
              </a:rPr>
              <a:t>omo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-1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omo</a:t>
            </a:r>
            <a:r>
              <a:rPr lang="pt-BR" sz="3200" spc="0" dirty="0" smtClean="0">
                <a:latin typeface="Times New Roman"/>
                <a:cs typeface="Times New Roman"/>
              </a:rPr>
              <a:t> (</a:t>
            </a:r>
            <a:r>
              <a:rPr lang="pt-BR" sz="3200" spc="0" dirty="0" err="1" smtClean="0">
                <a:latin typeface="Times New Roman"/>
                <a:cs typeface="Times New Roman"/>
              </a:rPr>
              <a:t>diplóides</a:t>
            </a:r>
            <a:r>
              <a:rPr lang="pt-BR"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57262" y="3373122"/>
            <a:ext cx="156753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A,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52772" y="4345434"/>
            <a:ext cx="273882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0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5319269"/>
            <a:ext cx="8545687" cy="1843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1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gen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í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ama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590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G</a:t>
            </a:r>
            <a:r>
              <a:rPr sz="3200" b="1" spc="4" dirty="0" smtClean="0">
                <a:latin typeface="Times New Roman"/>
                <a:cs typeface="Times New Roman"/>
              </a:rPr>
              <a:t>e</a:t>
            </a:r>
            <a:r>
              <a:rPr sz="3200" b="1" spc="0" dirty="0" smtClean="0">
                <a:latin typeface="Times New Roman"/>
                <a:cs typeface="Times New Roman"/>
              </a:rPr>
              <a:t>n</a:t>
            </a:r>
            <a:r>
              <a:rPr sz="3200" b="1" spc="-9" dirty="0" smtClean="0">
                <a:latin typeface="Times New Roman"/>
                <a:cs typeface="Times New Roman"/>
              </a:rPr>
              <a:t>o</a:t>
            </a:r>
            <a:r>
              <a:rPr sz="3200" b="1" spc="4" dirty="0" smtClean="0">
                <a:latin typeface="Times New Roman"/>
                <a:cs typeface="Times New Roman"/>
              </a:rPr>
              <a:t>m</a:t>
            </a:r>
            <a:r>
              <a:rPr sz="3200" b="1" spc="0" dirty="0" smtClean="0">
                <a:latin typeface="Times New Roman"/>
                <a:cs typeface="Times New Roman"/>
              </a:rPr>
              <a:t>a</a:t>
            </a:r>
            <a:endParaRPr sz="3200" b="1" dirty="0">
              <a:latin typeface="Times New Roman"/>
              <a:cs typeface="Times New Roman"/>
            </a:endParaRPr>
          </a:p>
          <a:p>
            <a:pPr marL="355599" marR="726220" indent="-342899">
              <a:lnSpc>
                <a:spcPts val="3460"/>
              </a:lnSpc>
              <a:spcBef>
                <a:spcPts val="756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8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pé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1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maior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3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ma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3290286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3290286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6"/>
          <p:cNvSpPr txBox="1"/>
          <p:nvPr/>
        </p:nvSpPr>
        <p:spPr>
          <a:xfrm>
            <a:off x="543553" y="2486190"/>
            <a:ext cx="8545687" cy="917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lang="pt-BR" sz="3200" spc="0" dirty="0" smtClean="0">
                <a:latin typeface="Times New Roman"/>
                <a:cs typeface="Times New Roman"/>
              </a:rPr>
              <a:t>O genótipo contém todas as informações necessárias para a construir qualquer fenótipo 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88479" y="5015483"/>
            <a:ext cx="136282" cy="495300"/>
          </a:xfrm>
          <a:custGeom>
            <a:avLst/>
            <a:gdLst/>
            <a:ahLst/>
            <a:cxnLst/>
            <a:rect l="l" t="t" r="r" b="b"/>
            <a:pathLst>
              <a:path w="136282" h="495300">
                <a:moveTo>
                  <a:pt x="67980" y="0"/>
                </a:moveTo>
                <a:lnTo>
                  <a:pt x="81984" y="6449"/>
                </a:lnTo>
                <a:lnTo>
                  <a:pt x="95434" y="13149"/>
                </a:lnTo>
                <a:lnTo>
                  <a:pt x="107776" y="20354"/>
                </a:lnTo>
                <a:lnTo>
                  <a:pt x="118458" y="28313"/>
                </a:lnTo>
                <a:lnTo>
                  <a:pt x="126925" y="37279"/>
                </a:lnTo>
                <a:lnTo>
                  <a:pt x="132624" y="47503"/>
                </a:lnTo>
                <a:lnTo>
                  <a:pt x="135000" y="59237"/>
                </a:lnTo>
                <a:lnTo>
                  <a:pt x="135036" y="60960"/>
                </a:lnTo>
                <a:lnTo>
                  <a:pt x="133491" y="70305"/>
                </a:lnTo>
                <a:lnTo>
                  <a:pt x="129253" y="80808"/>
                </a:lnTo>
                <a:lnTo>
                  <a:pt x="122915" y="92203"/>
                </a:lnTo>
                <a:lnTo>
                  <a:pt x="115072" y="104228"/>
                </a:lnTo>
                <a:lnTo>
                  <a:pt x="106320" y="116618"/>
                </a:lnTo>
                <a:lnTo>
                  <a:pt x="97252" y="129111"/>
                </a:lnTo>
                <a:lnTo>
                  <a:pt x="88462" y="141444"/>
                </a:lnTo>
                <a:lnTo>
                  <a:pt x="80547" y="153351"/>
                </a:lnTo>
                <a:lnTo>
                  <a:pt x="74099" y="164571"/>
                </a:lnTo>
                <a:lnTo>
                  <a:pt x="69714" y="174839"/>
                </a:lnTo>
                <a:lnTo>
                  <a:pt x="67986" y="183892"/>
                </a:lnTo>
                <a:lnTo>
                  <a:pt x="67980" y="184404"/>
                </a:lnTo>
                <a:lnTo>
                  <a:pt x="70849" y="194245"/>
                </a:lnTo>
                <a:lnTo>
                  <a:pt x="78426" y="202127"/>
                </a:lnTo>
                <a:lnTo>
                  <a:pt x="89168" y="208614"/>
                </a:lnTo>
                <a:lnTo>
                  <a:pt x="101528" y="214273"/>
                </a:lnTo>
                <a:lnTo>
                  <a:pt x="113965" y="219667"/>
                </a:lnTo>
                <a:lnTo>
                  <a:pt x="124932" y="225364"/>
                </a:lnTo>
                <a:lnTo>
                  <a:pt x="132886" y="231927"/>
                </a:lnTo>
                <a:lnTo>
                  <a:pt x="136282" y="239922"/>
                </a:lnTo>
                <a:lnTo>
                  <a:pt x="135036" y="246887"/>
                </a:lnTo>
                <a:lnTo>
                  <a:pt x="131388" y="253558"/>
                </a:lnTo>
                <a:lnTo>
                  <a:pt x="125181" y="260786"/>
                </a:lnTo>
                <a:lnTo>
                  <a:pt x="116828" y="268505"/>
                </a:lnTo>
                <a:lnTo>
                  <a:pt x="106744" y="276651"/>
                </a:lnTo>
                <a:lnTo>
                  <a:pt x="95345" y="285158"/>
                </a:lnTo>
                <a:lnTo>
                  <a:pt x="83043" y="293962"/>
                </a:lnTo>
                <a:lnTo>
                  <a:pt x="70253" y="302998"/>
                </a:lnTo>
                <a:lnTo>
                  <a:pt x="57391" y="312200"/>
                </a:lnTo>
                <a:lnTo>
                  <a:pt x="44870" y="321505"/>
                </a:lnTo>
                <a:lnTo>
                  <a:pt x="33105" y="330846"/>
                </a:lnTo>
                <a:lnTo>
                  <a:pt x="22510" y="340159"/>
                </a:lnTo>
                <a:lnTo>
                  <a:pt x="13500" y="349380"/>
                </a:lnTo>
                <a:lnTo>
                  <a:pt x="6489" y="358442"/>
                </a:lnTo>
                <a:lnTo>
                  <a:pt x="1892" y="367282"/>
                </a:lnTo>
                <a:lnTo>
                  <a:pt x="0" y="380978"/>
                </a:lnTo>
                <a:lnTo>
                  <a:pt x="2156" y="392293"/>
                </a:lnTo>
                <a:lnTo>
                  <a:pt x="6826" y="404060"/>
                </a:lnTo>
                <a:lnTo>
                  <a:pt x="13438" y="416066"/>
                </a:lnTo>
                <a:lnTo>
                  <a:pt x="21424" y="428096"/>
                </a:lnTo>
                <a:lnTo>
                  <a:pt x="30215" y="439938"/>
                </a:lnTo>
                <a:lnTo>
                  <a:pt x="39241" y="451375"/>
                </a:lnTo>
                <a:lnTo>
                  <a:pt x="47933" y="462196"/>
                </a:lnTo>
                <a:lnTo>
                  <a:pt x="55721" y="472184"/>
                </a:lnTo>
                <a:lnTo>
                  <a:pt x="62038" y="481126"/>
                </a:lnTo>
                <a:lnTo>
                  <a:pt x="66312" y="488809"/>
                </a:lnTo>
                <a:lnTo>
                  <a:pt x="67976" y="495017"/>
                </a:lnTo>
                <a:lnTo>
                  <a:pt x="6798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292096" y="5015483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6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649" y="132775"/>
                </a:lnTo>
                <a:lnTo>
                  <a:pt x="9679" y="139529"/>
                </a:lnTo>
                <a:lnTo>
                  <a:pt x="19712" y="144658"/>
                </a:lnTo>
                <a:lnTo>
                  <a:pt x="31370" y="149120"/>
                </a:lnTo>
                <a:lnTo>
                  <a:pt x="43275" y="153868"/>
                </a:lnTo>
                <a:lnTo>
                  <a:pt x="54050" y="159858"/>
                </a:lnTo>
                <a:lnTo>
                  <a:pt x="62316" y="168045"/>
                </a:lnTo>
                <a:lnTo>
                  <a:pt x="66696" y="179384"/>
                </a:lnTo>
                <a:lnTo>
                  <a:pt x="67056" y="184404"/>
                </a:lnTo>
                <a:lnTo>
                  <a:pt x="66261" y="193333"/>
                </a:lnTo>
                <a:lnTo>
                  <a:pt x="64018" y="203544"/>
                </a:lnTo>
                <a:lnTo>
                  <a:pt x="60541" y="214844"/>
                </a:lnTo>
                <a:lnTo>
                  <a:pt x="56044" y="227041"/>
                </a:lnTo>
                <a:lnTo>
                  <a:pt x="50739" y="239944"/>
                </a:lnTo>
                <a:lnTo>
                  <a:pt x="44840" y="253361"/>
                </a:lnTo>
                <a:lnTo>
                  <a:pt x="38561" y="267100"/>
                </a:lnTo>
                <a:lnTo>
                  <a:pt x="32116" y="280971"/>
                </a:lnTo>
                <a:lnTo>
                  <a:pt x="25717" y="294781"/>
                </a:lnTo>
                <a:lnTo>
                  <a:pt x="19578" y="308338"/>
                </a:lnTo>
                <a:lnTo>
                  <a:pt x="13913" y="321451"/>
                </a:lnTo>
                <a:lnTo>
                  <a:pt x="8934" y="333929"/>
                </a:lnTo>
                <a:lnTo>
                  <a:pt x="4857" y="345580"/>
                </a:lnTo>
                <a:lnTo>
                  <a:pt x="1893" y="356211"/>
                </a:lnTo>
                <a:lnTo>
                  <a:pt x="256" y="365632"/>
                </a:lnTo>
                <a:lnTo>
                  <a:pt x="0" y="370332"/>
                </a:lnTo>
                <a:lnTo>
                  <a:pt x="3505" y="385232"/>
                </a:lnTo>
                <a:lnTo>
                  <a:pt x="12595" y="396390"/>
                </a:lnTo>
                <a:lnTo>
                  <a:pt x="25127" y="404803"/>
                </a:lnTo>
                <a:lnTo>
                  <a:pt x="38963" y="411468"/>
                </a:lnTo>
                <a:lnTo>
                  <a:pt x="51960" y="417382"/>
                </a:lnTo>
                <a:lnTo>
                  <a:pt x="61978" y="423542"/>
                </a:lnTo>
                <a:lnTo>
                  <a:pt x="66877" y="430947"/>
                </a:lnTo>
                <a:lnTo>
                  <a:pt x="67056" y="432816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76640" y="5695188"/>
            <a:ext cx="137539" cy="495300"/>
          </a:xfrm>
          <a:custGeom>
            <a:avLst/>
            <a:gdLst/>
            <a:ahLst/>
            <a:cxnLst/>
            <a:rect l="l" t="t" r="r" b="b"/>
            <a:pathLst>
              <a:path w="137539" h="495300">
                <a:moveTo>
                  <a:pt x="69479" y="495300"/>
                </a:moveTo>
                <a:lnTo>
                  <a:pt x="83482" y="488850"/>
                </a:lnTo>
                <a:lnTo>
                  <a:pt x="96932" y="482150"/>
                </a:lnTo>
                <a:lnTo>
                  <a:pt x="109275" y="474945"/>
                </a:lnTo>
                <a:lnTo>
                  <a:pt x="119957" y="466986"/>
                </a:lnTo>
                <a:lnTo>
                  <a:pt x="128424" y="458020"/>
                </a:lnTo>
                <a:lnTo>
                  <a:pt x="134122" y="447796"/>
                </a:lnTo>
                <a:lnTo>
                  <a:pt x="136499" y="436062"/>
                </a:lnTo>
                <a:lnTo>
                  <a:pt x="136535" y="434339"/>
                </a:lnTo>
                <a:lnTo>
                  <a:pt x="134990" y="425336"/>
                </a:lnTo>
                <a:lnTo>
                  <a:pt x="130751" y="415046"/>
                </a:lnTo>
                <a:lnTo>
                  <a:pt x="124413" y="403755"/>
                </a:lnTo>
                <a:lnTo>
                  <a:pt x="116571" y="391745"/>
                </a:lnTo>
                <a:lnTo>
                  <a:pt x="107818" y="379301"/>
                </a:lnTo>
                <a:lnTo>
                  <a:pt x="98750" y="366707"/>
                </a:lnTo>
                <a:lnTo>
                  <a:pt x="89961" y="354246"/>
                </a:lnTo>
                <a:lnTo>
                  <a:pt x="82045" y="342201"/>
                </a:lnTo>
                <a:lnTo>
                  <a:pt x="75598" y="330857"/>
                </a:lnTo>
                <a:lnTo>
                  <a:pt x="71213" y="320498"/>
                </a:lnTo>
                <a:lnTo>
                  <a:pt x="69485" y="311407"/>
                </a:lnTo>
                <a:lnTo>
                  <a:pt x="69479" y="310895"/>
                </a:lnTo>
                <a:lnTo>
                  <a:pt x="72420" y="300852"/>
                </a:lnTo>
                <a:lnTo>
                  <a:pt x="80171" y="292846"/>
                </a:lnTo>
                <a:lnTo>
                  <a:pt x="91122" y="286272"/>
                </a:lnTo>
                <a:lnTo>
                  <a:pt x="103663" y="280525"/>
                </a:lnTo>
                <a:lnTo>
                  <a:pt x="116185" y="274999"/>
                </a:lnTo>
                <a:lnTo>
                  <a:pt x="127078" y="269090"/>
                </a:lnTo>
                <a:lnTo>
                  <a:pt x="134733" y="262190"/>
                </a:lnTo>
                <a:lnTo>
                  <a:pt x="137539" y="253696"/>
                </a:lnTo>
                <a:lnTo>
                  <a:pt x="136535" y="248412"/>
                </a:lnTo>
                <a:lnTo>
                  <a:pt x="132643" y="241783"/>
                </a:lnTo>
                <a:lnTo>
                  <a:pt x="126295" y="234605"/>
                </a:lnTo>
                <a:lnTo>
                  <a:pt x="117887" y="226940"/>
                </a:lnTo>
                <a:lnTo>
                  <a:pt x="107813" y="218853"/>
                </a:lnTo>
                <a:lnTo>
                  <a:pt x="96468" y="210407"/>
                </a:lnTo>
                <a:lnTo>
                  <a:pt x="84247" y="201665"/>
                </a:lnTo>
                <a:lnTo>
                  <a:pt x="71543" y="192693"/>
                </a:lnTo>
                <a:lnTo>
                  <a:pt x="58753" y="183553"/>
                </a:lnTo>
                <a:lnTo>
                  <a:pt x="46270" y="174309"/>
                </a:lnTo>
                <a:lnTo>
                  <a:pt x="34490" y="165025"/>
                </a:lnTo>
                <a:lnTo>
                  <a:pt x="23807" y="155765"/>
                </a:lnTo>
                <a:lnTo>
                  <a:pt x="14615" y="146593"/>
                </a:lnTo>
                <a:lnTo>
                  <a:pt x="7311" y="137572"/>
                </a:lnTo>
                <a:lnTo>
                  <a:pt x="2287" y="128766"/>
                </a:lnTo>
                <a:lnTo>
                  <a:pt x="0" y="114384"/>
                </a:lnTo>
                <a:lnTo>
                  <a:pt x="2202" y="103140"/>
                </a:lnTo>
                <a:lnTo>
                  <a:pt x="6935" y="91445"/>
                </a:lnTo>
                <a:lnTo>
                  <a:pt x="13631" y="79511"/>
                </a:lnTo>
                <a:lnTo>
                  <a:pt x="21719" y="67547"/>
                </a:lnTo>
                <a:lnTo>
                  <a:pt x="30629" y="55764"/>
                </a:lnTo>
                <a:lnTo>
                  <a:pt x="39792" y="44373"/>
                </a:lnTo>
                <a:lnTo>
                  <a:pt x="48638" y="33584"/>
                </a:lnTo>
                <a:lnTo>
                  <a:pt x="56597" y="23608"/>
                </a:lnTo>
                <a:lnTo>
                  <a:pt x="63099" y="14655"/>
                </a:lnTo>
                <a:lnTo>
                  <a:pt x="67575" y="6934"/>
                </a:lnTo>
                <a:lnTo>
                  <a:pt x="69455" y="658"/>
                </a:lnTo>
                <a:lnTo>
                  <a:pt x="69479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81755" y="5695188"/>
            <a:ext cx="65532" cy="495300"/>
          </a:xfrm>
          <a:custGeom>
            <a:avLst/>
            <a:gdLst/>
            <a:ahLst/>
            <a:cxnLst/>
            <a:rect l="l" t="t" r="r" b="b"/>
            <a:pathLst>
              <a:path w="65532" h="495300">
                <a:moveTo>
                  <a:pt x="65532" y="495300"/>
                </a:moveTo>
                <a:lnTo>
                  <a:pt x="56795" y="482846"/>
                </a:lnTo>
                <a:lnTo>
                  <a:pt x="48142" y="470454"/>
                </a:lnTo>
                <a:lnTo>
                  <a:pt x="39728" y="458186"/>
                </a:lnTo>
                <a:lnTo>
                  <a:pt x="31712" y="446103"/>
                </a:lnTo>
                <a:lnTo>
                  <a:pt x="24252" y="434267"/>
                </a:lnTo>
                <a:lnTo>
                  <a:pt x="17506" y="422740"/>
                </a:lnTo>
                <a:lnTo>
                  <a:pt x="11631" y="411583"/>
                </a:lnTo>
                <a:lnTo>
                  <a:pt x="6785" y="400859"/>
                </a:lnTo>
                <a:lnTo>
                  <a:pt x="3126" y="390629"/>
                </a:lnTo>
                <a:lnTo>
                  <a:pt x="811" y="380954"/>
                </a:lnTo>
                <a:lnTo>
                  <a:pt x="0" y="371897"/>
                </a:lnTo>
                <a:lnTo>
                  <a:pt x="2634" y="362452"/>
                </a:lnTo>
                <a:lnTo>
                  <a:pt x="9615" y="355666"/>
                </a:lnTo>
                <a:lnTo>
                  <a:pt x="19560" y="350514"/>
                </a:lnTo>
                <a:lnTo>
                  <a:pt x="31084" y="346017"/>
                </a:lnTo>
                <a:lnTo>
                  <a:pt x="42804" y="341193"/>
                </a:lnTo>
                <a:lnTo>
                  <a:pt x="53337" y="335060"/>
                </a:lnTo>
                <a:lnTo>
                  <a:pt x="61299" y="326636"/>
                </a:lnTo>
                <a:lnTo>
                  <a:pt x="65307" y="314942"/>
                </a:lnTo>
                <a:lnTo>
                  <a:pt x="65532" y="310895"/>
                </a:lnTo>
                <a:lnTo>
                  <a:pt x="64751" y="302198"/>
                </a:lnTo>
                <a:lnTo>
                  <a:pt x="62548" y="292146"/>
                </a:lnTo>
                <a:lnTo>
                  <a:pt x="59134" y="280939"/>
                </a:lnTo>
                <a:lnTo>
                  <a:pt x="54720" y="268777"/>
                </a:lnTo>
                <a:lnTo>
                  <a:pt x="49514" y="255861"/>
                </a:lnTo>
                <a:lnTo>
                  <a:pt x="43728" y="242391"/>
                </a:lnTo>
                <a:lnTo>
                  <a:pt x="37571" y="228569"/>
                </a:lnTo>
                <a:lnTo>
                  <a:pt x="31255" y="214593"/>
                </a:lnTo>
                <a:lnTo>
                  <a:pt x="24988" y="200666"/>
                </a:lnTo>
                <a:lnTo>
                  <a:pt x="18982" y="186987"/>
                </a:lnTo>
                <a:lnTo>
                  <a:pt x="13447" y="173757"/>
                </a:lnTo>
                <a:lnTo>
                  <a:pt x="8593" y="161175"/>
                </a:lnTo>
                <a:lnTo>
                  <a:pt x="4629" y="149444"/>
                </a:lnTo>
                <a:lnTo>
                  <a:pt x="1768" y="138763"/>
                </a:lnTo>
                <a:lnTo>
                  <a:pt x="217" y="129332"/>
                </a:lnTo>
                <a:lnTo>
                  <a:pt x="0" y="124967"/>
                </a:lnTo>
                <a:lnTo>
                  <a:pt x="3505" y="109909"/>
                </a:lnTo>
                <a:lnTo>
                  <a:pt x="12577" y="98674"/>
                </a:lnTo>
                <a:lnTo>
                  <a:pt x="25043" y="90226"/>
                </a:lnTo>
                <a:lnTo>
                  <a:pt x="38735" y="83532"/>
                </a:lnTo>
                <a:lnTo>
                  <a:pt x="51483" y="77557"/>
                </a:lnTo>
                <a:lnTo>
                  <a:pt x="61117" y="71267"/>
                </a:lnTo>
                <a:lnTo>
                  <a:pt x="65467" y="63627"/>
                </a:lnTo>
                <a:lnTo>
                  <a:pt x="65532" y="62483"/>
                </a:lnTo>
                <a:lnTo>
                  <a:pt x="63727" y="54061"/>
                </a:lnTo>
                <a:lnTo>
                  <a:pt x="58649" y="45484"/>
                </a:lnTo>
                <a:lnTo>
                  <a:pt x="50803" y="36778"/>
                </a:lnTo>
                <a:lnTo>
                  <a:pt x="40693" y="27968"/>
                </a:lnTo>
                <a:lnTo>
                  <a:pt x="28824" y="19078"/>
                </a:lnTo>
                <a:lnTo>
                  <a:pt x="15700" y="10135"/>
                </a:lnTo>
                <a:lnTo>
                  <a:pt x="1827" y="1164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681846" y="6438899"/>
            <a:ext cx="137509" cy="495300"/>
          </a:xfrm>
          <a:custGeom>
            <a:avLst/>
            <a:gdLst/>
            <a:ahLst/>
            <a:cxnLst/>
            <a:rect l="l" t="t" r="r" b="b"/>
            <a:pathLst>
              <a:path w="137509" h="495300">
                <a:moveTo>
                  <a:pt x="69473" y="0"/>
                </a:moveTo>
                <a:lnTo>
                  <a:pt x="83321" y="6379"/>
                </a:lnTo>
                <a:lnTo>
                  <a:pt x="96633" y="13026"/>
                </a:lnTo>
                <a:lnTo>
                  <a:pt x="108876" y="20209"/>
                </a:lnTo>
                <a:lnTo>
                  <a:pt x="119513" y="28194"/>
                </a:lnTo>
                <a:lnTo>
                  <a:pt x="128009" y="37249"/>
                </a:lnTo>
                <a:lnTo>
                  <a:pt x="133829" y="47643"/>
                </a:lnTo>
                <a:lnTo>
                  <a:pt x="136439" y="59642"/>
                </a:lnTo>
                <a:lnTo>
                  <a:pt x="136529" y="62483"/>
                </a:lnTo>
                <a:lnTo>
                  <a:pt x="134984" y="71487"/>
                </a:lnTo>
                <a:lnTo>
                  <a:pt x="130745" y="81777"/>
                </a:lnTo>
                <a:lnTo>
                  <a:pt x="124407" y="93068"/>
                </a:lnTo>
                <a:lnTo>
                  <a:pt x="116565" y="105078"/>
                </a:lnTo>
                <a:lnTo>
                  <a:pt x="107812" y="117522"/>
                </a:lnTo>
                <a:lnTo>
                  <a:pt x="98744" y="130116"/>
                </a:lnTo>
                <a:lnTo>
                  <a:pt x="89955" y="142577"/>
                </a:lnTo>
                <a:lnTo>
                  <a:pt x="82039" y="154622"/>
                </a:lnTo>
                <a:lnTo>
                  <a:pt x="75592" y="165966"/>
                </a:lnTo>
                <a:lnTo>
                  <a:pt x="71207" y="176325"/>
                </a:lnTo>
                <a:lnTo>
                  <a:pt x="69479" y="185416"/>
                </a:lnTo>
                <a:lnTo>
                  <a:pt x="69473" y="185928"/>
                </a:lnTo>
                <a:lnTo>
                  <a:pt x="72460" y="195564"/>
                </a:lnTo>
                <a:lnTo>
                  <a:pt x="80322" y="203248"/>
                </a:lnTo>
                <a:lnTo>
                  <a:pt x="91409" y="209584"/>
                </a:lnTo>
                <a:lnTo>
                  <a:pt x="104073" y="215177"/>
                </a:lnTo>
                <a:lnTo>
                  <a:pt x="116664" y="220632"/>
                </a:lnTo>
                <a:lnTo>
                  <a:pt x="127533" y="226555"/>
                </a:lnTo>
                <a:lnTo>
                  <a:pt x="135031" y="233551"/>
                </a:lnTo>
                <a:lnTo>
                  <a:pt x="137509" y="242225"/>
                </a:lnTo>
                <a:lnTo>
                  <a:pt x="136529" y="246887"/>
                </a:lnTo>
                <a:lnTo>
                  <a:pt x="132666" y="253771"/>
                </a:lnTo>
                <a:lnTo>
                  <a:pt x="126372" y="261158"/>
                </a:lnTo>
                <a:lnTo>
                  <a:pt x="118037" y="268990"/>
                </a:lnTo>
                <a:lnTo>
                  <a:pt x="108047" y="277206"/>
                </a:lnTo>
                <a:lnTo>
                  <a:pt x="96792" y="285747"/>
                </a:lnTo>
                <a:lnTo>
                  <a:pt x="84660" y="294553"/>
                </a:lnTo>
                <a:lnTo>
                  <a:pt x="72037" y="303564"/>
                </a:lnTo>
                <a:lnTo>
                  <a:pt x="59314" y="312721"/>
                </a:lnTo>
                <a:lnTo>
                  <a:pt x="46877" y="321964"/>
                </a:lnTo>
                <a:lnTo>
                  <a:pt x="35116" y="331234"/>
                </a:lnTo>
                <a:lnTo>
                  <a:pt x="24417" y="340469"/>
                </a:lnTo>
                <a:lnTo>
                  <a:pt x="15170" y="349612"/>
                </a:lnTo>
                <a:lnTo>
                  <a:pt x="7762" y="358601"/>
                </a:lnTo>
                <a:lnTo>
                  <a:pt x="2582" y="367378"/>
                </a:lnTo>
                <a:lnTo>
                  <a:pt x="0" y="382498"/>
                </a:lnTo>
                <a:lnTo>
                  <a:pt x="2253" y="393757"/>
                </a:lnTo>
                <a:lnTo>
                  <a:pt x="7071" y="405428"/>
                </a:lnTo>
                <a:lnTo>
                  <a:pt x="13868" y="417306"/>
                </a:lnTo>
                <a:lnTo>
                  <a:pt x="22061" y="429186"/>
                </a:lnTo>
                <a:lnTo>
                  <a:pt x="31066" y="440862"/>
                </a:lnTo>
                <a:lnTo>
                  <a:pt x="40300" y="452130"/>
                </a:lnTo>
                <a:lnTo>
                  <a:pt x="49179" y="462784"/>
                </a:lnTo>
                <a:lnTo>
                  <a:pt x="57120" y="472620"/>
                </a:lnTo>
                <a:lnTo>
                  <a:pt x="63538" y="481432"/>
                </a:lnTo>
                <a:lnTo>
                  <a:pt x="67850" y="489016"/>
                </a:lnTo>
                <a:lnTo>
                  <a:pt x="69472" y="495165"/>
                </a:lnTo>
                <a:lnTo>
                  <a:pt x="69473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6956" y="6438899"/>
            <a:ext cx="65531" cy="495300"/>
          </a:xfrm>
          <a:custGeom>
            <a:avLst/>
            <a:gdLst/>
            <a:ahLst/>
            <a:cxnLst/>
            <a:rect l="l" t="t" r="r" b="b"/>
            <a:pathLst>
              <a:path w="65531" h="495300">
                <a:moveTo>
                  <a:pt x="65531" y="0"/>
                </a:moveTo>
                <a:lnTo>
                  <a:pt x="56795" y="12487"/>
                </a:lnTo>
                <a:lnTo>
                  <a:pt x="48142" y="24968"/>
                </a:lnTo>
                <a:lnTo>
                  <a:pt x="39728" y="37360"/>
                </a:lnTo>
                <a:lnTo>
                  <a:pt x="31712" y="49580"/>
                </a:lnTo>
                <a:lnTo>
                  <a:pt x="24252" y="61547"/>
                </a:lnTo>
                <a:lnTo>
                  <a:pt x="17506" y="73177"/>
                </a:lnTo>
                <a:lnTo>
                  <a:pt x="11631" y="84389"/>
                </a:lnTo>
                <a:lnTo>
                  <a:pt x="6785" y="95100"/>
                </a:lnTo>
                <a:lnTo>
                  <a:pt x="3126" y="105227"/>
                </a:lnTo>
                <a:lnTo>
                  <a:pt x="811" y="114690"/>
                </a:lnTo>
                <a:lnTo>
                  <a:pt x="0" y="123404"/>
                </a:lnTo>
                <a:lnTo>
                  <a:pt x="2578" y="133241"/>
                </a:lnTo>
                <a:lnTo>
                  <a:pt x="9421" y="140354"/>
                </a:lnTo>
                <a:lnTo>
                  <a:pt x="19191" y="145748"/>
                </a:lnTo>
                <a:lnTo>
                  <a:pt x="30551" y="150386"/>
                </a:lnTo>
                <a:lnTo>
                  <a:pt x="42164" y="155234"/>
                </a:lnTo>
                <a:lnTo>
                  <a:pt x="52692" y="161254"/>
                </a:lnTo>
                <a:lnTo>
                  <a:pt x="60798" y="169411"/>
                </a:lnTo>
                <a:lnTo>
                  <a:pt x="65144" y="180670"/>
                </a:lnTo>
                <a:lnTo>
                  <a:pt x="65531" y="185928"/>
                </a:lnTo>
                <a:lnTo>
                  <a:pt x="64751" y="194625"/>
                </a:lnTo>
                <a:lnTo>
                  <a:pt x="62548" y="204677"/>
                </a:lnTo>
                <a:lnTo>
                  <a:pt x="59134" y="215884"/>
                </a:lnTo>
                <a:lnTo>
                  <a:pt x="54720" y="228046"/>
                </a:lnTo>
                <a:lnTo>
                  <a:pt x="49514" y="240962"/>
                </a:lnTo>
                <a:lnTo>
                  <a:pt x="43728" y="254432"/>
                </a:lnTo>
                <a:lnTo>
                  <a:pt x="37571" y="268254"/>
                </a:lnTo>
                <a:lnTo>
                  <a:pt x="31255" y="282230"/>
                </a:lnTo>
                <a:lnTo>
                  <a:pt x="24988" y="296157"/>
                </a:lnTo>
                <a:lnTo>
                  <a:pt x="18982" y="309836"/>
                </a:lnTo>
                <a:lnTo>
                  <a:pt x="13447" y="323066"/>
                </a:lnTo>
                <a:lnTo>
                  <a:pt x="8593" y="335648"/>
                </a:lnTo>
                <a:lnTo>
                  <a:pt x="4629" y="347379"/>
                </a:lnTo>
                <a:lnTo>
                  <a:pt x="1768" y="358060"/>
                </a:lnTo>
                <a:lnTo>
                  <a:pt x="217" y="367491"/>
                </a:lnTo>
                <a:lnTo>
                  <a:pt x="0" y="371856"/>
                </a:lnTo>
                <a:lnTo>
                  <a:pt x="3583" y="387060"/>
                </a:lnTo>
                <a:lnTo>
                  <a:pt x="12837" y="398339"/>
                </a:lnTo>
                <a:lnTo>
                  <a:pt x="25515" y="406737"/>
                </a:lnTo>
                <a:lnTo>
                  <a:pt x="39369" y="413299"/>
                </a:lnTo>
                <a:lnTo>
                  <a:pt x="52152" y="419070"/>
                </a:lnTo>
                <a:lnTo>
                  <a:pt x="61619" y="425095"/>
                </a:lnTo>
                <a:lnTo>
                  <a:pt x="65523" y="432419"/>
                </a:lnTo>
                <a:lnTo>
                  <a:pt x="65531" y="432815"/>
                </a:lnTo>
                <a:lnTo>
                  <a:pt x="63727" y="441712"/>
                </a:lnTo>
                <a:lnTo>
                  <a:pt x="58649" y="450478"/>
                </a:lnTo>
                <a:lnTo>
                  <a:pt x="50803" y="459166"/>
                </a:lnTo>
                <a:lnTo>
                  <a:pt x="40693" y="467826"/>
                </a:lnTo>
                <a:lnTo>
                  <a:pt x="28824" y="476507"/>
                </a:lnTo>
                <a:lnTo>
                  <a:pt x="15700" y="485260"/>
                </a:lnTo>
                <a:lnTo>
                  <a:pt x="1827" y="494137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650579" y="5015483"/>
            <a:ext cx="136282" cy="495300"/>
          </a:xfrm>
          <a:custGeom>
            <a:avLst/>
            <a:gdLst/>
            <a:ahLst/>
            <a:cxnLst/>
            <a:rect l="l" t="t" r="r" b="b"/>
            <a:pathLst>
              <a:path w="136282" h="495300">
                <a:moveTo>
                  <a:pt x="67980" y="0"/>
                </a:moveTo>
                <a:lnTo>
                  <a:pt x="81984" y="6449"/>
                </a:lnTo>
                <a:lnTo>
                  <a:pt x="95434" y="13149"/>
                </a:lnTo>
                <a:lnTo>
                  <a:pt x="107776" y="20354"/>
                </a:lnTo>
                <a:lnTo>
                  <a:pt x="118458" y="28313"/>
                </a:lnTo>
                <a:lnTo>
                  <a:pt x="126925" y="37279"/>
                </a:lnTo>
                <a:lnTo>
                  <a:pt x="132624" y="47503"/>
                </a:lnTo>
                <a:lnTo>
                  <a:pt x="135000" y="59237"/>
                </a:lnTo>
                <a:lnTo>
                  <a:pt x="135036" y="60960"/>
                </a:lnTo>
                <a:lnTo>
                  <a:pt x="133491" y="70305"/>
                </a:lnTo>
                <a:lnTo>
                  <a:pt x="129253" y="80808"/>
                </a:lnTo>
                <a:lnTo>
                  <a:pt x="122915" y="92203"/>
                </a:lnTo>
                <a:lnTo>
                  <a:pt x="115072" y="104228"/>
                </a:lnTo>
                <a:lnTo>
                  <a:pt x="106320" y="116618"/>
                </a:lnTo>
                <a:lnTo>
                  <a:pt x="97252" y="129111"/>
                </a:lnTo>
                <a:lnTo>
                  <a:pt x="88462" y="141444"/>
                </a:lnTo>
                <a:lnTo>
                  <a:pt x="80547" y="153351"/>
                </a:lnTo>
                <a:lnTo>
                  <a:pt x="74099" y="164571"/>
                </a:lnTo>
                <a:lnTo>
                  <a:pt x="69714" y="174839"/>
                </a:lnTo>
                <a:lnTo>
                  <a:pt x="67986" y="183892"/>
                </a:lnTo>
                <a:lnTo>
                  <a:pt x="67980" y="184404"/>
                </a:lnTo>
                <a:lnTo>
                  <a:pt x="70849" y="194245"/>
                </a:lnTo>
                <a:lnTo>
                  <a:pt x="78426" y="202127"/>
                </a:lnTo>
                <a:lnTo>
                  <a:pt x="89168" y="208614"/>
                </a:lnTo>
                <a:lnTo>
                  <a:pt x="101528" y="214273"/>
                </a:lnTo>
                <a:lnTo>
                  <a:pt x="113965" y="219667"/>
                </a:lnTo>
                <a:lnTo>
                  <a:pt x="124932" y="225364"/>
                </a:lnTo>
                <a:lnTo>
                  <a:pt x="132886" y="231927"/>
                </a:lnTo>
                <a:lnTo>
                  <a:pt x="136282" y="239922"/>
                </a:lnTo>
                <a:lnTo>
                  <a:pt x="135036" y="246887"/>
                </a:lnTo>
                <a:lnTo>
                  <a:pt x="131388" y="253558"/>
                </a:lnTo>
                <a:lnTo>
                  <a:pt x="125181" y="260786"/>
                </a:lnTo>
                <a:lnTo>
                  <a:pt x="116828" y="268505"/>
                </a:lnTo>
                <a:lnTo>
                  <a:pt x="106744" y="276651"/>
                </a:lnTo>
                <a:lnTo>
                  <a:pt x="95345" y="285158"/>
                </a:lnTo>
                <a:lnTo>
                  <a:pt x="83043" y="293962"/>
                </a:lnTo>
                <a:lnTo>
                  <a:pt x="70253" y="302998"/>
                </a:lnTo>
                <a:lnTo>
                  <a:pt x="57391" y="312200"/>
                </a:lnTo>
                <a:lnTo>
                  <a:pt x="44870" y="321505"/>
                </a:lnTo>
                <a:lnTo>
                  <a:pt x="33105" y="330846"/>
                </a:lnTo>
                <a:lnTo>
                  <a:pt x="22510" y="340159"/>
                </a:lnTo>
                <a:lnTo>
                  <a:pt x="13500" y="349380"/>
                </a:lnTo>
                <a:lnTo>
                  <a:pt x="6489" y="358442"/>
                </a:lnTo>
                <a:lnTo>
                  <a:pt x="1892" y="367282"/>
                </a:lnTo>
                <a:lnTo>
                  <a:pt x="0" y="380978"/>
                </a:lnTo>
                <a:lnTo>
                  <a:pt x="2156" y="392293"/>
                </a:lnTo>
                <a:lnTo>
                  <a:pt x="6826" y="404060"/>
                </a:lnTo>
                <a:lnTo>
                  <a:pt x="13438" y="416066"/>
                </a:lnTo>
                <a:lnTo>
                  <a:pt x="21424" y="428096"/>
                </a:lnTo>
                <a:lnTo>
                  <a:pt x="30215" y="439938"/>
                </a:lnTo>
                <a:lnTo>
                  <a:pt x="39241" y="451375"/>
                </a:lnTo>
                <a:lnTo>
                  <a:pt x="47933" y="462196"/>
                </a:lnTo>
                <a:lnTo>
                  <a:pt x="55721" y="472184"/>
                </a:lnTo>
                <a:lnTo>
                  <a:pt x="62038" y="481126"/>
                </a:lnTo>
                <a:lnTo>
                  <a:pt x="66312" y="488809"/>
                </a:lnTo>
                <a:lnTo>
                  <a:pt x="67976" y="495017"/>
                </a:lnTo>
                <a:lnTo>
                  <a:pt x="6798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854195" y="5015483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6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649" y="132775"/>
                </a:lnTo>
                <a:lnTo>
                  <a:pt x="9679" y="139529"/>
                </a:lnTo>
                <a:lnTo>
                  <a:pt x="19712" y="144658"/>
                </a:lnTo>
                <a:lnTo>
                  <a:pt x="31370" y="149120"/>
                </a:lnTo>
                <a:lnTo>
                  <a:pt x="43275" y="153868"/>
                </a:lnTo>
                <a:lnTo>
                  <a:pt x="54050" y="159858"/>
                </a:lnTo>
                <a:lnTo>
                  <a:pt x="62316" y="168045"/>
                </a:lnTo>
                <a:lnTo>
                  <a:pt x="66696" y="179384"/>
                </a:lnTo>
                <a:lnTo>
                  <a:pt x="67056" y="184404"/>
                </a:lnTo>
                <a:lnTo>
                  <a:pt x="66261" y="193333"/>
                </a:lnTo>
                <a:lnTo>
                  <a:pt x="64018" y="203544"/>
                </a:lnTo>
                <a:lnTo>
                  <a:pt x="60541" y="214844"/>
                </a:lnTo>
                <a:lnTo>
                  <a:pt x="56044" y="227041"/>
                </a:lnTo>
                <a:lnTo>
                  <a:pt x="50739" y="239944"/>
                </a:lnTo>
                <a:lnTo>
                  <a:pt x="44840" y="253361"/>
                </a:lnTo>
                <a:lnTo>
                  <a:pt x="38561" y="267100"/>
                </a:lnTo>
                <a:lnTo>
                  <a:pt x="32116" y="280971"/>
                </a:lnTo>
                <a:lnTo>
                  <a:pt x="25717" y="294781"/>
                </a:lnTo>
                <a:lnTo>
                  <a:pt x="19578" y="308338"/>
                </a:lnTo>
                <a:lnTo>
                  <a:pt x="13913" y="321451"/>
                </a:lnTo>
                <a:lnTo>
                  <a:pt x="8934" y="333929"/>
                </a:lnTo>
                <a:lnTo>
                  <a:pt x="4857" y="345580"/>
                </a:lnTo>
                <a:lnTo>
                  <a:pt x="1893" y="356211"/>
                </a:lnTo>
                <a:lnTo>
                  <a:pt x="256" y="365632"/>
                </a:lnTo>
                <a:lnTo>
                  <a:pt x="0" y="370332"/>
                </a:lnTo>
                <a:lnTo>
                  <a:pt x="3505" y="385232"/>
                </a:lnTo>
                <a:lnTo>
                  <a:pt x="12595" y="396390"/>
                </a:lnTo>
                <a:lnTo>
                  <a:pt x="25127" y="404803"/>
                </a:lnTo>
                <a:lnTo>
                  <a:pt x="38963" y="411468"/>
                </a:lnTo>
                <a:lnTo>
                  <a:pt x="51960" y="417382"/>
                </a:lnTo>
                <a:lnTo>
                  <a:pt x="61978" y="423542"/>
                </a:lnTo>
                <a:lnTo>
                  <a:pt x="66877" y="430947"/>
                </a:lnTo>
                <a:lnTo>
                  <a:pt x="67056" y="432816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77536" y="6438900"/>
            <a:ext cx="136302" cy="495300"/>
          </a:xfrm>
          <a:custGeom>
            <a:avLst/>
            <a:gdLst/>
            <a:ahLst/>
            <a:cxnLst/>
            <a:rect l="l" t="t" r="r" b="b"/>
            <a:pathLst>
              <a:path w="136302" h="495300">
                <a:moveTo>
                  <a:pt x="68327" y="0"/>
                </a:moveTo>
                <a:lnTo>
                  <a:pt x="54479" y="6379"/>
                </a:lnTo>
                <a:lnTo>
                  <a:pt x="41166" y="13026"/>
                </a:lnTo>
                <a:lnTo>
                  <a:pt x="28924" y="20209"/>
                </a:lnTo>
                <a:lnTo>
                  <a:pt x="18287" y="28194"/>
                </a:lnTo>
                <a:lnTo>
                  <a:pt x="9790" y="37249"/>
                </a:lnTo>
                <a:lnTo>
                  <a:pt x="3970" y="47643"/>
                </a:lnTo>
                <a:lnTo>
                  <a:pt x="1361" y="59642"/>
                </a:lnTo>
                <a:lnTo>
                  <a:pt x="1271" y="62483"/>
                </a:lnTo>
                <a:lnTo>
                  <a:pt x="2816" y="71487"/>
                </a:lnTo>
                <a:lnTo>
                  <a:pt x="7054" y="81777"/>
                </a:lnTo>
                <a:lnTo>
                  <a:pt x="13392" y="93068"/>
                </a:lnTo>
                <a:lnTo>
                  <a:pt x="21235" y="105078"/>
                </a:lnTo>
                <a:lnTo>
                  <a:pt x="29987" y="117522"/>
                </a:lnTo>
                <a:lnTo>
                  <a:pt x="39055" y="130116"/>
                </a:lnTo>
                <a:lnTo>
                  <a:pt x="47845" y="142577"/>
                </a:lnTo>
                <a:lnTo>
                  <a:pt x="55760" y="154622"/>
                </a:lnTo>
                <a:lnTo>
                  <a:pt x="62208" y="165966"/>
                </a:lnTo>
                <a:lnTo>
                  <a:pt x="66593" y="176325"/>
                </a:lnTo>
                <a:lnTo>
                  <a:pt x="68321" y="185416"/>
                </a:lnTo>
                <a:lnTo>
                  <a:pt x="68327" y="185927"/>
                </a:lnTo>
                <a:lnTo>
                  <a:pt x="65415" y="195367"/>
                </a:lnTo>
                <a:lnTo>
                  <a:pt x="57734" y="202930"/>
                </a:lnTo>
                <a:lnTo>
                  <a:pt x="46864" y="209178"/>
                </a:lnTo>
                <a:lnTo>
                  <a:pt x="34386" y="214678"/>
                </a:lnTo>
                <a:lnTo>
                  <a:pt x="21880" y="219994"/>
                </a:lnTo>
                <a:lnTo>
                  <a:pt x="10926" y="225689"/>
                </a:lnTo>
                <a:lnTo>
                  <a:pt x="3106" y="232330"/>
                </a:lnTo>
                <a:lnTo>
                  <a:pt x="0" y="240479"/>
                </a:lnTo>
                <a:lnTo>
                  <a:pt x="1271" y="246887"/>
                </a:lnTo>
                <a:lnTo>
                  <a:pt x="4890" y="253814"/>
                </a:lnTo>
                <a:lnTo>
                  <a:pt x="11043" y="261251"/>
                </a:lnTo>
                <a:lnTo>
                  <a:pt x="19322" y="269137"/>
                </a:lnTo>
                <a:lnTo>
                  <a:pt x="29319" y="277411"/>
                </a:lnTo>
                <a:lnTo>
                  <a:pt x="40626" y="286012"/>
                </a:lnTo>
                <a:lnTo>
                  <a:pt x="52837" y="294879"/>
                </a:lnTo>
                <a:lnTo>
                  <a:pt x="65544" y="303953"/>
                </a:lnTo>
                <a:lnTo>
                  <a:pt x="78339" y="313171"/>
                </a:lnTo>
                <a:lnTo>
                  <a:pt x="90815" y="322473"/>
                </a:lnTo>
                <a:lnTo>
                  <a:pt x="102565" y="331798"/>
                </a:lnTo>
                <a:lnTo>
                  <a:pt x="113181" y="341086"/>
                </a:lnTo>
                <a:lnTo>
                  <a:pt x="122255" y="350276"/>
                </a:lnTo>
                <a:lnTo>
                  <a:pt x="129380" y="359306"/>
                </a:lnTo>
                <a:lnTo>
                  <a:pt x="134149" y="368116"/>
                </a:lnTo>
                <a:lnTo>
                  <a:pt x="136302" y="382562"/>
                </a:lnTo>
                <a:lnTo>
                  <a:pt x="134093" y="393892"/>
                </a:lnTo>
                <a:lnTo>
                  <a:pt x="129340" y="405636"/>
                </a:lnTo>
                <a:lnTo>
                  <a:pt x="122627" y="417586"/>
                </a:lnTo>
                <a:lnTo>
                  <a:pt x="114536" y="429533"/>
                </a:lnTo>
                <a:lnTo>
                  <a:pt x="105650" y="441268"/>
                </a:lnTo>
                <a:lnTo>
                  <a:pt x="96555" y="452582"/>
                </a:lnTo>
                <a:lnTo>
                  <a:pt x="87831" y="463267"/>
                </a:lnTo>
                <a:lnTo>
                  <a:pt x="80064" y="473114"/>
                </a:lnTo>
                <a:lnTo>
                  <a:pt x="73835" y="481914"/>
                </a:lnTo>
                <a:lnTo>
                  <a:pt x="69730" y="489459"/>
                </a:lnTo>
                <a:lnTo>
                  <a:pt x="68327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43172" y="6438900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0" y="0"/>
                </a:moveTo>
                <a:lnTo>
                  <a:pt x="9068" y="12423"/>
                </a:lnTo>
                <a:lnTo>
                  <a:pt x="17988" y="24840"/>
                </a:lnTo>
                <a:lnTo>
                  <a:pt x="26610" y="37170"/>
                </a:lnTo>
                <a:lnTo>
                  <a:pt x="34787" y="49332"/>
                </a:lnTo>
                <a:lnTo>
                  <a:pt x="42369" y="61243"/>
                </a:lnTo>
                <a:lnTo>
                  <a:pt x="49208" y="72825"/>
                </a:lnTo>
                <a:lnTo>
                  <a:pt x="55155" y="83994"/>
                </a:lnTo>
                <a:lnTo>
                  <a:pt x="60061" y="94671"/>
                </a:lnTo>
                <a:lnTo>
                  <a:pt x="63779" y="104774"/>
                </a:lnTo>
                <a:lnTo>
                  <a:pt x="66159" y="114222"/>
                </a:lnTo>
                <a:lnTo>
                  <a:pt x="67052" y="122934"/>
                </a:lnTo>
                <a:lnTo>
                  <a:pt x="67055" y="123444"/>
                </a:lnTo>
                <a:lnTo>
                  <a:pt x="64462" y="133168"/>
                </a:lnTo>
                <a:lnTo>
                  <a:pt x="57569" y="140247"/>
                </a:lnTo>
                <a:lnTo>
                  <a:pt x="47709" y="145619"/>
                </a:lnTo>
                <a:lnTo>
                  <a:pt x="36215" y="150225"/>
                </a:lnTo>
                <a:lnTo>
                  <a:pt x="24420" y="155003"/>
                </a:lnTo>
                <a:lnTo>
                  <a:pt x="13657" y="160891"/>
                </a:lnTo>
                <a:lnTo>
                  <a:pt x="5257" y="168828"/>
                </a:lnTo>
                <a:lnTo>
                  <a:pt x="555" y="179755"/>
                </a:lnTo>
                <a:lnTo>
                  <a:pt x="0" y="185927"/>
                </a:lnTo>
                <a:lnTo>
                  <a:pt x="794" y="194600"/>
                </a:lnTo>
                <a:lnTo>
                  <a:pt x="3037" y="204622"/>
                </a:lnTo>
                <a:lnTo>
                  <a:pt x="6514" y="215793"/>
                </a:lnTo>
                <a:lnTo>
                  <a:pt x="11011" y="227916"/>
                </a:lnTo>
                <a:lnTo>
                  <a:pt x="16316" y="240791"/>
                </a:lnTo>
                <a:lnTo>
                  <a:pt x="22215" y="254219"/>
                </a:lnTo>
                <a:lnTo>
                  <a:pt x="28494" y="268002"/>
                </a:lnTo>
                <a:lnTo>
                  <a:pt x="34939" y="281940"/>
                </a:lnTo>
                <a:lnTo>
                  <a:pt x="41338" y="295835"/>
                </a:lnTo>
                <a:lnTo>
                  <a:pt x="47477" y="309487"/>
                </a:lnTo>
                <a:lnTo>
                  <a:pt x="53142" y="322698"/>
                </a:lnTo>
                <a:lnTo>
                  <a:pt x="58121" y="335268"/>
                </a:lnTo>
                <a:lnTo>
                  <a:pt x="62198" y="347000"/>
                </a:lnTo>
                <a:lnTo>
                  <a:pt x="65162" y="357694"/>
                </a:lnTo>
                <a:lnTo>
                  <a:pt x="66799" y="367150"/>
                </a:lnTo>
                <a:lnTo>
                  <a:pt x="67055" y="371855"/>
                </a:lnTo>
                <a:lnTo>
                  <a:pt x="63474" y="386898"/>
                </a:lnTo>
                <a:lnTo>
                  <a:pt x="54205" y="398099"/>
                </a:lnTo>
                <a:lnTo>
                  <a:pt x="41464" y="406465"/>
                </a:lnTo>
                <a:lnTo>
                  <a:pt x="27466" y="413001"/>
                </a:lnTo>
                <a:lnTo>
                  <a:pt x="14424" y="418716"/>
                </a:lnTo>
                <a:lnTo>
                  <a:pt x="4555" y="424616"/>
                </a:lnTo>
                <a:lnTo>
                  <a:pt x="71" y="431706"/>
                </a:lnTo>
                <a:lnTo>
                  <a:pt x="0" y="432815"/>
                </a:lnTo>
                <a:lnTo>
                  <a:pt x="1841" y="441605"/>
                </a:lnTo>
                <a:lnTo>
                  <a:pt x="7011" y="450267"/>
                </a:lnTo>
                <a:lnTo>
                  <a:pt x="14972" y="458852"/>
                </a:lnTo>
                <a:lnTo>
                  <a:pt x="25190" y="467406"/>
                </a:lnTo>
                <a:lnTo>
                  <a:pt x="37129" y="475980"/>
                </a:lnTo>
                <a:lnTo>
                  <a:pt x="50255" y="484621"/>
                </a:lnTo>
                <a:lnTo>
                  <a:pt x="64032" y="493379"/>
                </a:lnTo>
                <a:lnTo>
                  <a:pt x="67055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256807" y="5199888"/>
            <a:ext cx="136606" cy="495300"/>
          </a:xfrm>
          <a:custGeom>
            <a:avLst/>
            <a:gdLst/>
            <a:ahLst/>
            <a:cxnLst/>
            <a:rect l="l" t="t" r="r" b="b"/>
            <a:pathLst>
              <a:path w="136606" h="495300">
                <a:moveTo>
                  <a:pt x="68304" y="495300"/>
                </a:moveTo>
                <a:lnTo>
                  <a:pt x="82308" y="488850"/>
                </a:lnTo>
                <a:lnTo>
                  <a:pt x="95758" y="482150"/>
                </a:lnTo>
                <a:lnTo>
                  <a:pt x="108100" y="474945"/>
                </a:lnTo>
                <a:lnTo>
                  <a:pt x="118782" y="466986"/>
                </a:lnTo>
                <a:lnTo>
                  <a:pt x="127249" y="458020"/>
                </a:lnTo>
                <a:lnTo>
                  <a:pt x="132947" y="447796"/>
                </a:lnTo>
                <a:lnTo>
                  <a:pt x="135324" y="436062"/>
                </a:lnTo>
                <a:lnTo>
                  <a:pt x="135360" y="434339"/>
                </a:lnTo>
                <a:lnTo>
                  <a:pt x="133815" y="425336"/>
                </a:lnTo>
                <a:lnTo>
                  <a:pt x="129577" y="415046"/>
                </a:lnTo>
                <a:lnTo>
                  <a:pt x="123239" y="403755"/>
                </a:lnTo>
                <a:lnTo>
                  <a:pt x="115396" y="391745"/>
                </a:lnTo>
                <a:lnTo>
                  <a:pt x="106644" y="379301"/>
                </a:lnTo>
                <a:lnTo>
                  <a:pt x="97576" y="366707"/>
                </a:lnTo>
                <a:lnTo>
                  <a:pt x="88786" y="354246"/>
                </a:lnTo>
                <a:lnTo>
                  <a:pt x="80871" y="342201"/>
                </a:lnTo>
                <a:lnTo>
                  <a:pt x="74423" y="330857"/>
                </a:lnTo>
                <a:lnTo>
                  <a:pt x="70038" y="320498"/>
                </a:lnTo>
                <a:lnTo>
                  <a:pt x="68310" y="311407"/>
                </a:lnTo>
                <a:lnTo>
                  <a:pt x="68304" y="310895"/>
                </a:lnTo>
                <a:lnTo>
                  <a:pt x="71173" y="301054"/>
                </a:lnTo>
                <a:lnTo>
                  <a:pt x="78750" y="293172"/>
                </a:lnTo>
                <a:lnTo>
                  <a:pt x="89492" y="286685"/>
                </a:lnTo>
                <a:lnTo>
                  <a:pt x="101852" y="281026"/>
                </a:lnTo>
                <a:lnTo>
                  <a:pt x="114289" y="275632"/>
                </a:lnTo>
                <a:lnTo>
                  <a:pt x="125256" y="269935"/>
                </a:lnTo>
                <a:lnTo>
                  <a:pt x="133210" y="263372"/>
                </a:lnTo>
                <a:lnTo>
                  <a:pt x="136606" y="255377"/>
                </a:lnTo>
                <a:lnTo>
                  <a:pt x="135360" y="248412"/>
                </a:lnTo>
                <a:lnTo>
                  <a:pt x="131712" y="241741"/>
                </a:lnTo>
                <a:lnTo>
                  <a:pt x="125505" y="234513"/>
                </a:lnTo>
                <a:lnTo>
                  <a:pt x="117152" y="226794"/>
                </a:lnTo>
                <a:lnTo>
                  <a:pt x="107068" y="218648"/>
                </a:lnTo>
                <a:lnTo>
                  <a:pt x="95668" y="210141"/>
                </a:lnTo>
                <a:lnTo>
                  <a:pt x="83367" y="201337"/>
                </a:lnTo>
                <a:lnTo>
                  <a:pt x="70577" y="192301"/>
                </a:lnTo>
                <a:lnTo>
                  <a:pt x="57715" y="183099"/>
                </a:lnTo>
                <a:lnTo>
                  <a:pt x="45194" y="173794"/>
                </a:lnTo>
                <a:lnTo>
                  <a:pt x="33429" y="164453"/>
                </a:lnTo>
                <a:lnTo>
                  <a:pt x="22834" y="155140"/>
                </a:lnTo>
                <a:lnTo>
                  <a:pt x="13824" y="145919"/>
                </a:lnTo>
                <a:lnTo>
                  <a:pt x="6813" y="136857"/>
                </a:lnTo>
                <a:lnTo>
                  <a:pt x="2216" y="128017"/>
                </a:lnTo>
                <a:lnTo>
                  <a:pt x="0" y="114447"/>
                </a:lnTo>
                <a:lnTo>
                  <a:pt x="1876" y="103272"/>
                </a:lnTo>
                <a:lnTo>
                  <a:pt x="6313" y="91650"/>
                </a:lnTo>
                <a:lnTo>
                  <a:pt x="12746" y="79788"/>
                </a:lnTo>
                <a:lnTo>
                  <a:pt x="20609" y="67891"/>
                </a:lnTo>
                <a:lnTo>
                  <a:pt x="29338" y="56168"/>
                </a:lnTo>
                <a:lnTo>
                  <a:pt x="38367" y="44824"/>
                </a:lnTo>
                <a:lnTo>
                  <a:pt x="47131" y="34067"/>
                </a:lnTo>
                <a:lnTo>
                  <a:pt x="55067" y="24104"/>
                </a:lnTo>
                <a:lnTo>
                  <a:pt x="61607" y="15140"/>
                </a:lnTo>
                <a:lnTo>
                  <a:pt x="66189" y="7385"/>
                </a:lnTo>
                <a:lnTo>
                  <a:pt x="68245" y="1043"/>
                </a:lnTo>
                <a:lnTo>
                  <a:pt x="68304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60748" y="5199888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67055" y="495300"/>
                </a:moveTo>
                <a:lnTo>
                  <a:pt x="57987" y="482910"/>
                </a:lnTo>
                <a:lnTo>
                  <a:pt x="49067" y="470581"/>
                </a:lnTo>
                <a:lnTo>
                  <a:pt x="40445" y="458374"/>
                </a:lnTo>
                <a:lnTo>
                  <a:pt x="32268" y="446349"/>
                </a:lnTo>
                <a:lnTo>
                  <a:pt x="24686" y="434567"/>
                </a:lnTo>
                <a:lnTo>
                  <a:pt x="17847" y="423090"/>
                </a:lnTo>
                <a:lnTo>
                  <a:pt x="11900" y="411977"/>
                </a:lnTo>
                <a:lnTo>
                  <a:pt x="6994" y="401290"/>
                </a:lnTo>
                <a:lnTo>
                  <a:pt x="3276" y="391089"/>
                </a:lnTo>
                <a:lnTo>
                  <a:pt x="896" y="381436"/>
                </a:lnTo>
                <a:lnTo>
                  <a:pt x="3" y="372391"/>
                </a:lnTo>
                <a:lnTo>
                  <a:pt x="0" y="371855"/>
                </a:lnTo>
                <a:lnTo>
                  <a:pt x="2649" y="362524"/>
                </a:lnTo>
                <a:lnTo>
                  <a:pt x="9679" y="355770"/>
                </a:lnTo>
                <a:lnTo>
                  <a:pt x="19712" y="350641"/>
                </a:lnTo>
                <a:lnTo>
                  <a:pt x="31370" y="346179"/>
                </a:lnTo>
                <a:lnTo>
                  <a:pt x="43275" y="341431"/>
                </a:lnTo>
                <a:lnTo>
                  <a:pt x="54050" y="335441"/>
                </a:lnTo>
                <a:lnTo>
                  <a:pt x="62316" y="327254"/>
                </a:lnTo>
                <a:lnTo>
                  <a:pt x="66696" y="315915"/>
                </a:lnTo>
                <a:lnTo>
                  <a:pt x="67055" y="310895"/>
                </a:lnTo>
                <a:lnTo>
                  <a:pt x="66261" y="302223"/>
                </a:lnTo>
                <a:lnTo>
                  <a:pt x="64018" y="292201"/>
                </a:lnTo>
                <a:lnTo>
                  <a:pt x="60541" y="281030"/>
                </a:lnTo>
                <a:lnTo>
                  <a:pt x="56044" y="268907"/>
                </a:lnTo>
                <a:lnTo>
                  <a:pt x="50739" y="256032"/>
                </a:lnTo>
                <a:lnTo>
                  <a:pt x="44840" y="242604"/>
                </a:lnTo>
                <a:lnTo>
                  <a:pt x="38561" y="228821"/>
                </a:lnTo>
                <a:lnTo>
                  <a:pt x="32116" y="214883"/>
                </a:lnTo>
                <a:lnTo>
                  <a:pt x="25717" y="200988"/>
                </a:lnTo>
                <a:lnTo>
                  <a:pt x="19578" y="187336"/>
                </a:lnTo>
                <a:lnTo>
                  <a:pt x="13913" y="174125"/>
                </a:lnTo>
                <a:lnTo>
                  <a:pt x="8934" y="161555"/>
                </a:lnTo>
                <a:lnTo>
                  <a:pt x="4857" y="149823"/>
                </a:lnTo>
                <a:lnTo>
                  <a:pt x="1893" y="139129"/>
                </a:lnTo>
                <a:lnTo>
                  <a:pt x="256" y="129673"/>
                </a:lnTo>
                <a:lnTo>
                  <a:pt x="0" y="124967"/>
                </a:lnTo>
                <a:lnTo>
                  <a:pt x="3505" y="110067"/>
                </a:lnTo>
                <a:lnTo>
                  <a:pt x="12595" y="98909"/>
                </a:lnTo>
                <a:lnTo>
                  <a:pt x="25127" y="90496"/>
                </a:lnTo>
                <a:lnTo>
                  <a:pt x="38963" y="83831"/>
                </a:lnTo>
                <a:lnTo>
                  <a:pt x="51960" y="77917"/>
                </a:lnTo>
                <a:lnTo>
                  <a:pt x="61978" y="71757"/>
                </a:lnTo>
                <a:lnTo>
                  <a:pt x="66877" y="64352"/>
                </a:lnTo>
                <a:lnTo>
                  <a:pt x="67055" y="62483"/>
                </a:lnTo>
                <a:lnTo>
                  <a:pt x="65214" y="54164"/>
                </a:lnTo>
                <a:lnTo>
                  <a:pt x="60044" y="45694"/>
                </a:lnTo>
                <a:lnTo>
                  <a:pt x="52083" y="37096"/>
                </a:lnTo>
                <a:lnTo>
                  <a:pt x="41865" y="28396"/>
                </a:lnTo>
                <a:lnTo>
                  <a:pt x="29926" y="19618"/>
                </a:lnTo>
                <a:lnTo>
                  <a:pt x="16800" y="10786"/>
                </a:lnTo>
                <a:lnTo>
                  <a:pt x="3023" y="1924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01331" y="5820156"/>
            <a:ext cx="136631" cy="495300"/>
          </a:xfrm>
          <a:custGeom>
            <a:avLst/>
            <a:gdLst/>
            <a:ahLst/>
            <a:cxnLst/>
            <a:rect l="l" t="t" r="r" b="b"/>
            <a:pathLst>
              <a:path w="136631" h="495300">
                <a:moveTo>
                  <a:pt x="68304" y="0"/>
                </a:moveTo>
                <a:lnTo>
                  <a:pt x="82308" y="6449"/>
                </a:lnTo>
                <a:lnTo>
                  <a:pt x="95758" y="13149"/>
                </a:lnTo>
                <a:lnTo>
                  <a:pt x="108100" y="20354"/>
                </a:lnTo>
                <a:lnTo>
                  <a:pt x="118782" y="28313"/>
                </a:lnTo>
                <a:lnTo>
                  <a:pt x="127249" y="37279"/>
                </a:lnTo>
                <a:lnTo>
                  <a:pt x="132947" y="47503"/>
                </a:lnTo>
                <a:lnTo>
                  <a:pt x="135324" y="59237"/>
                </a:lnTo>
                <a:lnTo>
                  <a:pt x="135360" y="60960"/>
                </a:lnTo>
                <a:lnTo>
                  <a:pt x="133843" y="70212"/>
                </a:lnTo>
                <a:lnTo>
                  <a:pt x="129678" y="80609"/>
                </a:lnTo>
                <a:lnTo>
                  <a:pt x="123442" y="91899"/>
                </a:lnTo>
                <a:lnTo>
                  <a:pt x="115713" y="103835"/>
                </a:lnTo>
                <a:lnTo>
                  <a:pt x="107069" y="116165"/>
                </a:lnTo>
                <a:lnTo>
                  <a:pt x="98088" y="128641"/>
                </a:lnTo>
                <a:lnTo>
                  <a:pt x="89348" y="141013"/>
                </a:lnTo>
                <a:lnTo>
                  <a:pt x="81426" y="153031"/>
                </a:lnTo>
                <a:lnTo>
                  <a:pt x="74900" y="164447"/>
                </a:lnTo>
                <a:lnTo>
                  <a:pt x="70348" y="175010"/>
                </a:lnTo>
                <a:lnTo>
                  <a:pt x="68349" y="184472"/>
                </a:lnTo>
                <a:lnTo>
                  <a:pt x="68304" y="185927"/>
                </a:lnTo>
                <a:lnTo>
                  <a:pt x="71216" y="195367"/>
                </a:lnTo>
                <a:lnTo>
                  <a:pt x="78897" y="202930"/>
                </a:lnTo>
                <a:lnTo>
                  <a:pt x="89767" y="209178"/>
                </a:lnTo>
                <a:lnTo>
                  <a:pt x="102245" y="214678"/>
                </a:lnTo>
                <a:lnTo>
                  <a:pt x="114751" y="219994"/>
                </a:lnTo>
                <a:lnTo>
                  <a:pt x="125705" y="225689"/>
                </a:lnTo>
                <a:lnTo>
                  <a:pt x="133525" y="232330"/>
                </a:lnTo>
                <a:lnTo>
                  <a:pt x="136631" y="240479"/>
                </a:lnTo>
                <a:lnTo>
                  <a:pt x="135360" y="246887"/>
                </a:lnTo>
                <a:lnTo>
                  <a:pt x="131712" y="253834"/>
                </a:lnTo>
                <a:lnTo>
                  <a:pt x="125505" y="261258"/>
                </a:lnTo>
                <a:lnTo>
                  <a:pt x="117152" y="269103"/>
                </a:lnTo>
                <a:lnTo>
                  <a:pt x="107068" y="277314"/>
                </a:lnTo>
                <a:lnTo>
                  <a:pt x="95668" y="285834"/>
                </a:lnTo>
                <a:lnTo>
                  <a:pt x="83367" y="294609"/>
                </a:lnTo>
                <a:lnTo>
                  <a:pt x="70577" y="303583"/>
                </a:lnTo>
                <a:lnTo>
                  <a:pt x="57715" y="312699"/>
                </a:lnTo>
                <a:lnTo>
                  <a:pt x="45194" y="321903"/>
                </a:lnTo>
                <a:lnTo>
                  <a:pt x="33429" y="331139"/>
                </a:lnTo>
                <a:lnTo>
                  <a:pt x="22834" y="340351"/>
                </a:lnTo>
                <a:lnTo>
                  <a:pt x="13824" y="349482"/>
                </a:lnTo>
                <a:lnTo>
                  <a:pt x="6813" y="358479"/>
                </a:lnTo>
                <a:lnTo>
                  <a:pt x="2216" y="367284"/>
                </a:lnTo>
                <a:lnTo>
                  <a:pt x="0" y="381168"/>
                </a:lnTo>
                <a:lnTo>
                  <a:pt x="1876" y="392551"/>
                </a:lnTo>
                <a:lnTo>
                  <a:pt x="6313" y="404288"/>
                </a:lnTo>
                <a:lnTo>
                  <a:pt x="12746" y="416189"/>
                </a:lnTo>
                <a:lnTo>
                  <a:pt x="20609" y="428060"/>
                </a:lnTo>
                <a:lnTo>
                  <a:pt x="29338" y="439712"/>
                </a:lnTo>
                <a:lnTo>
                  <a:pt x="38367" y="450951"/>
                </a:lnTo>
                <a:lnTo>
                  <a:pt x="47131" y="461587"/>
                </a:lnTo>
                <a:lnTo>
                  <a:pt x="55067" y="471427"/>
                </a:lnTo>
                <a:lnTo>
                  <a:pt x="61607" y="480280"/>
                </a:lnTo>
                <a:lnTo>
                  <a:pt x="66189" y="487954"/>
                </a:lnTo>
                <a:lnTo>
                  <a:pt x="68245" y="494258"/>
                </a:lnTo>
                <a:lnTo>
                  <a:pt x="68304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605272" y="5820156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5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706" y="132925"/>
                </a:lnTo>
                <a:lnTo>
                  <a:pt x="9877" y="139882"/>
                </a:lnTo>
                <a:lnTo>
                  <a:pt x="20086" y="145271"/>
                </a:lnTo>
                <a:lnTo>
                  <a:pt x="31909" y="150045"/>
                </a:lnTo>
                <a:lnTo>
                  <a:pt x="43922" y="155161"/>
                </a:lnTo>
                <a:lnTo>
                  <a:pt x="54700" y="161573"/>
                </a:lnTo>
                <a:lnTo>
                  <a:pt x="62818" y="170237"/>
                </a:lnTo>
                <a:lnTo>
                  <a:pt x="66852" y="182107"/>
                </a:lnTo>
                <a:lnTo>
                  <a:pt x="67056" y="185927"/>
                </a:lnTo>
                <a:lnTo>
                  <a:pt x="66249" y="194650"/>
                </a:lnTo>
                <a:lnTo>
                  <a:pt x="63975" y="204707"/>
                </a:lnTo>
                <a:lnTo>
                  <a:pt x="60453" y="215899"/>
                </a:lnTo>
                <a:lnTo>
                  <a:pt x="55899" y="228029"/>
                </a:lnTo>
                <a:lnTo>
                  <a:pt x="50533" y="240897"/>
                </a:lnTo>
                <a:lnTo>
                  <a:pt x="44572" y="254306"/>
                </a:lnTo>
                <a:lnTo>
                  <a:pt x="38234" y="268057"/>
                </a:lnTo>
                <a:lnTo>
                  <a:pt x="31739" y="281952"/>
                </a:lnTo>
                <a:lnTo>
                  <a:pt x="25303" y="295792"/>
                </a:lnTo>
                <a:lnTo>
                  <a:pt x="19146" y="309380"/>
                </a:lnTo>
                <a:lnTo>
                  <a:pt x="13484" y="322516"/>
                </a:lnTo>
                <a:lnTo>
                  <a:pt x="8538" y="335003"/>
                </a:lnTo>
                <a:lnTo>
                  <a:pt x="4524" y="346642"/>
                </a:lnTo>
                <a:lnTo>
                  <a:pt x="1661" y="357234"/>
                </a:lnTo>
                <a:lnTo>
                  <a:pt x="167" y="366582"/>
                </a:lnTo>
                <a:lnTo>
                  <a:pt x="0" y="370332"/>
                </a:lnTo>
                <a:lnTo>
                  <a:pt x="3505" y="385778"/>
                </a:lnTo>
                <a:lnTo>
                  <a:pt x="12595" y="397306"/>
                </a:lnTo>
                <a:lnTo>
                  <a:pt x="25127" y="405914"/>
                </a:lnTo>
                <a:lnTo>
                  <a:pt x="38963" y="412597"/>
                </a:lnTo>
                <a:lnTo>
                  <a:pt x="51960" y="418355"/>
                </a:lnTo>
                <a:lnTo>
                  <a:pt x="61978" y="424183"/>
                </a:lnTo>
                <a:lnTo>
                  <a:pt x="66877" y="431081"/>
                </a:lnTo>
                <a:lnTo>
                  <a:pt x="67056" y="432815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469914" y="4953000"/>
            <a:ext cx="136361" cy="495300"/>
          </a:xfrm>
          <a:custGeom>
            <a:avLst/>
            <a:gdLst/>
            <a:ahLst/>
            <a:cxnLst/>
            <a:rect l="l" t="t" r="r" b="b"/>
            <a:pathLst>
              <a:path w="136361" h="495300">
                <a:moveTo>
                  <a:pt x="68301" y="495300"/>
                </a:moveTo>
                <a:lnTo>
                  <a:pt x="82149" y="488920"/>
                </a:lnTo>
                <a:lnTo>
                  <a:pt x="95462" y="482273"/>
                </a:lnTo>
                <a:lnTo>
                  <a:pt x="107704" y="475090"/>
                </a:lnTo>
                <a:lnTo>
                  <a:pt x="118341" y="467105"/>
                </a:lnTo>
                <a:lnTo>
                  <a:pt x="126837" y="458050"/>
                </a:lnTo>
                <a:lnTo>
                  <a:pt x="132658" y="447656"/>
                </a:lnTo>
                <a:lnTo>
                  <a:pt x="135267" y="435657"/>
                </a:lnTo>
                <a:lnTo>
                  <a:pt x="135357" y="432815"/>
                </a:lnTo>
                <a:lnTo>
                  <a:pt x="133812" y="423812"/>
                </a:lnTo>
                <a:lnTo>
                  <a:pt x="129573" y="413522"/>
                </a:lnTo>
                <a:lnTo>
                  <a:pt x="123235" y="402231"/>
                </a:lnTo>
                <a:lnTo>
                  <a:pt x="115393" y="390221"/>
                </a:lnTo>
                <a:lnTo>
                  <a:pt x="106640" y="377777"/>
                </a:lnTo>
                <a:lnTo>
                  <a:pt x="97572" y="365183"/>
                </a:lnTo>
                <a:lnTo>
                  <a:pt x="88783" y="352722"/>
                </a:lnTo>
                <a:lnTo>
                  <a:pt x="80867" y="340677"/>
                </a:lnTo>
                <a:lnTo>
                  <a:pt x="74420" y="329333"/>
                </a:lnTo>
                <a:lnTo>
                  <a:pt x="70035" y="318974"/>
                </a:lnTo>
                <a:lnTo>
                  <a:pt x="68307" y="309883"/>
                </a:lnTo>
                <a:lnTo>
                  <a:pt x="68301" y="309371"/>
                </a:lnTo>
                <a:lnTo>
                  <a:pt x="71242" y="299801"/>
                </a:lnTo>
                <a:lnTo>
                  <a:pt x="78993" y="292143"/>
                </a:lnTo>
                <a:lnTo>
                  <a:pt x="89944" y="285791"/>
                </a:lnTo>
                <a:lnTo>
                  <a:pt x="102485" y="280139"/>
                </a:lnTo>
                <a:lnTo>
                  <a:pt x="115007" y="274584"/>
                </a:lnTo>
                <a:lnTo>
                  <a:pt x="125900" y="268518"/>
                </a:lnTo>
                <a:lnTo>
                  <a:pt x="133555" y="261337"/>
                </a:lnTo>
                <a:lnTo>
                  <a:pt x="136361" y="252436"/>
                </a:lnTo>
                <a:lnTo>
                  <a:pt x="135357" y="246887"/>
                </a:lnTo>
                <a:lnTo>
                  <a:pt x="131709" y="240217"/>
                </a:lnTo>
                <a:lnTo>
                  <a:pt x="125501" y="232989"/>
                </a:lnTo>
                <a:lnTo>
                  <a:pt x="117149" y="225270"/>
                </a:lnTo>
                <a:lnTo>
                  <a:pt x="107065" y="217124"/>
                </a:lnTo>
                <a:lnTo>
                  <a:pt x="95665" y="208617"/>
                </a:lnTo>
                <a:lnTo>
                  <a:pt x="83363" y="199813"/>
                </a:lnTo>
                <a:lnTo>
                  <a:pt x="70574" y="190777"/>
                </a:lnTo>
                <a:lnTo>
                  <a:pt x="57711" y="181575"/>
                </a:lnTo>
                <a:lnTo>
                  <a:pt x="45191" y="172270"/>
                </a:lnTo>
                <a:lnTo>
                  <a:pt x="33425" y="162929"/>
                </a:lnTo>
                <a:lnTo>
                  <a:pt x="22831" y="153616"/>
                </a:lnTo>
                <a:lnTo>
                  <a:pt x="13821" y="144395"/>
                </a:lnTo>
                <a:lnTo>
                  <a:pt x="6810" y="135333"/>
                </a:lnTo>
                <a:lnTo>
                  <a:pt x="2212" y="126493"/>
                </a:lnTo>
                <a:lnTo>
                  <a:pt x="0" y="112866"/>
                </a:lnTo>
                <a:lnTo>
                  <a:pt x="1925" y="101677"/>
                </a:lnTo>
                <a:lnTo>
                  <a:pt x="6443" y="90079"/>
                </a:lnTo>
                <a:lnTo>
                  <a:pt x="12975" y="78273"/>
                </a:lnTo>
                <a:lnTo>
                  <a:pt x="20942" y="66460"/>
                </a:lnTo>
                <a:lnTo>
                  <a:pt x="29765" y="54843"/>
                </a:lnTo>
                <a:lnTo>
                  <a:pt x="38866" y="43621"/>
                </a:lnTo>
                <a:lnTo>
                  <a:pt x="47666" y="32998"/>
                </a:lnTo>
                <a:lnTo>
                  <a:pt x="55587" y="23175"/>
                </a:lnTo>
                <a:lnTo>
                  <a:pt x="62049" y="14352"/>
                </a:lnTo>
                <a:lnTo>
                  <a:pt x="66475" y="6732"/>
                </a:lnTo>
                <a:lnTo>
                  <a:pt x="68286" y="516"/>
                </a:lnTo>
                <a:lnTo>
                  <a:pt x="68301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73852" y="4953000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67055" y="495300"/>
                </a:moveTo>
                <a:lnTo>
                  <a:pt x="57987" y="482876"/>
                </a:lnTo>
                <a:lnTo>
                  <a:pt x="49067" y="470459"/>
                </a:lnTo>
                <a:lnTo>
                  <a:pt x="40445" y="458129"/>
                </a:lnTo>
                <a:lnTo>
                  <a:pt x="32268" y="445967"/>
                </a:lnTo>
                <a:lnTo>
                  <a:pt x="24686" y="434056"/>
                </a:lnTo>
                <a:lnTo>
                  <a:pt x="17847" y="422474"/>
                </a:lnTo>
                <a:lnTo>
                  <a:pt x="11900" y="411305"/>
                </a:lnTo>
                <a:lnTo>
                  <a:pt x="6994" y="400628"/>
                </a:lnTo>
                <a:lnTo>
                  <a:pt x="3276" y="390525"/>
                </a:lnTo>
                <a:lnTo>
                  <a:pt x="896" y="381077"/>
                </a:lnTo>
                <a:lnTo>
                  <a:pt x="3" y="372365"/>
                </a:lnTo>
                <a:lnTo>
                  <a:pt x="0" y="371855"/>
                </a:lnTo>
                <a:lnTo>
                  <a:pt x="2593" y="362131"/>
                </a:lnTo>
                <a:lnTo>
                  <a:pt x="9486" y="355052"/>
                </a:lnTo>
                <a:lnTo>
                  <a:pt x="19346" y="349680"/>
                </a:lnTo>
                <a:lnTo>
                  <a:pt x="30840" y="345074"/>
                </a:lnTo>
                <a:lnTo>
                  <a:pt x="42635" y="340296"/>
                </a:lnTo>
                <a:lnTo>
                  <a:pt x="53398" y="334408"/>
                </a:lnTo>
                <a:lnTo>
                  <a:pt x="61798" y="326471"/>
                </a:lnTo>
                <a:lnTo>
                  <a:pt x="66500" y="315544"/>
                </a:lnTo>
                <a:lnTo>
                  <a:pt x="67055" y="309371"/>
                </a:lnTo>
                <a:lnTo>
                  <a:pt x="66261" y="300699"/>
                </a:lnTo>
                <a:lnTo>
                  <a:pt x="64018" y="290677"/>
                </a:lnTo>
                <a:lnTo>
                  <a:pt x="60541" y="279506"/>
                </a:lnTo>
                <a:lnTo>
                  <a:pt x="56044" y="267383"/>
                </a:lnTo>
                <a:lnTo>
                  <a:pt x="50739" y="254508"/>
                </a:lnTo>
                <a:lnTo>
                  <a:pt x="44840" y="241080"/>
                </a:lnTo>
                <a:lnTo>
                  <a:pt x="38561" y="227297"/>
                </a:lnTo>
                <a:lnTo>
                  <a:pt x="32116" y="213359"/>
                </a:lnTo>
                <a:lnTo>
                  <a:pt x="25717" y="199464"/>
                </a:lnTo>
                <a:lnTo>
                  <a:pt x="19578" y="185812"/>
                </a:lnTo>
                <a:lnTo>
                  <a:pt x="13913" y="172601"/>
                </a:lnTo>
                <a:lnTo>
                  <a:pt x="8934" y="160031"/>
                </a:lnTo>
                <a:lnTo>
                  <a:pt x="4857" y="148299"/>
                </a:lnTo>
                <a:lnTo>
                  <a:pt x="1893" y="137605"/>
                </a:lnTo>
                <a:lnTo>
                  <a:pt x="256" y="128149"/>
                </a:lnTo>
                <a:lnTo>
                  <a:pt x="0" y="123443"/>
                </a:lnTo>
                <a:lnTo>
                  <a:pt x="3581" y="108401"/>
                </a:lnTo>
                <a:lnTo>
                  <a:pt x="12850" y="97200"/>
                </a:lnTo>
                <a:lnTo>
                  <a:pt x="25591" y="88834"/>
                </a:lnTo>
                <a:lnTo>
                  <a:pt x="39589" y="82298"/>
                </a:lnTo>
                <a:lnTo>
                  <a:pt x="52631" y="76583"/>
                </a:lnTo>
                <a:lnTo>
                  <a:pt x="62500" y="70683"/>
                </a:lnTo>
                <a:lnTo>
                  <a:pt x="66984" y="63593"/>
                </a:lnTo>
                <a:lnTo>
                  <a:pt x="67055" y="62483"/>
                </a:lnTo>
                <a:lnTo>
                  <a:pt x="65214" y="53694"/>
                </a:lnTo>
                <a:lnTo>
                  <a:pt x="60044" y="45032"/>
                </a:lnTo>
                <a:lnTo>
                  <a:pt x="52083" y="36447"/>
                </a:lnTo>
                <a:lnTo>
                  <a:pt x="41865" y="27893"/>
                </a:lnTo>
                <a:lnTo>
                  <a:pt x="29926" y="19319"/>
                </a:lnTo>
                <a:lnTo>
                  <a:pt x="16800" y="10678"/>
                </a:lnTo>
                <a:lnTo>
                  <a:pt x="3023" y="1920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536714" y="5571743"/>
            <a:ext cx="136276" cy="495300"/>
          </a:xfrm>
          <a:custGeom>
            <a:avLst/>
            <a:gdLst/>
            <a:ahLst/>
            <a:cxnLst/>
            <a:rect l="l" t="t" r="r" b="b"/>
            <a:pathLst>
              <a:path w="136276" h="495300">
                <a:moveTo>
                  <a:pt x="68301" y="0"/>
                </a:moveTo>
                <a:lnTo>
                  <a:pt x="54453" y="6455"/>
                </a:lnTo>
                <a:lnTo>
                  <a:pt x="41140" y="13280"/>
                </a:lnTo>
                <a:lnTo>
                  <a:pt x="28898" y="20670"/>
                </a:lnTo>
                <a:lnTo>
                  <a:pt x="18261" y="28820"/>
                </a:lnTo>
                <a:lnTo>
                  <a:pt x="9765" y="37924"/>
                </a:lnTo>
                <a:lnTo>
                  <a:pt x="3945" y="48176"/>
                </a:lnTo>
                <a:lnTo>
                  <a:pt x="1335" y="59771"/>
                </a:lnTo>
                <a:lnTo>
                  <a:pt x="1245" y="62484"/>
                </a:lnTo>
                <a:lnTo>
                  <a:pt x="2790" y="71487"/>
                </a:lnTo>
                <a:lnTo>
                  <a:pt x="7029" y="81777"/>
                </a:lnTo>
                <a:lnTo>
                  <a:pt x="13367" y="93068"/>
                </a:lnTo>
                <a:lnTo>
                  <a:pt x="21209" y="105078"/>
                </a:lnTo>
                <a:lnTo>
                  <a:pt x="29962" y="117522"/>
                </a:lnTo>
                <a:lnTo>
                  <a:pt x="39030" y="130116"/>
                </a:lnTo>
                <a:lnTo>
                  <a:pt x="47819" y="142577"/>
                </a:lnTo>
                <a:lnTo>
                  <a:pt x="55735" y="154622"/>
                </a:lnTo>
                <a:lnTo>
                  <a:pt x="62182" y="165966"/>
                </a:lnTo>
                <a:lnTo>
                  <a:pt x="66567" y="176325"/>
                </a:lnTo>
                <a:lnTo>
                  <a:pt x="68295" y="185416"/>
                </a:lnTo>
                <a:lnTo>
                  <a:pt x="68301" y="185927"/>
                </a:lnTo>
                <a:lnTo>
                  <a:pt x="65432" y="195305"/>
                </a:lnTo>
                <a:lnTo>
                  <a:pt x="57855" y="202843"/>
                </a:lnTo>
                <a:lnTo>
                  <a:pt x="47114" y="209107"/>
                </a:lnTo>
                <a:lnTo>
                  <a:pt x="34753" y="214662"/>
                </a:lnTo>
                <a:lnTo>
                  <a:pt x="22317" y="220073"/>
                </a:lnTo>
                <a:lnTo>
                  <a:pt x="11350" y="225906"/>
                </a:lnTo>
                <a:lnTo>
                  <a:pt x="3396" y="232727"/>
                </a:lnTo>
                <a:lnTo>
                  <a:pt x="0" y="241099"/>
                </a:lnTo>
                <a:lnTo>
                  <a:pt x="1245" y="248412"/>
                </a:lnTo>
                <a:lnTo>
                  <a:pt x="4893" y="255082"/>
                </a:lnTo>
                <a:lnTo>
                  <a:pt x="11101" y="262310"/>
                </a:lnTo>
                <a:lnTo>
                  <a:pt x="19453" y="270029"/>
                </a:lnTo>
                <a:lnTo>
                  <a:pt x="29537" y="278175"/>
                </a:lnTo>
                <a:lnTo>
                  <a:pt x="40937" y="286682"/>
                </a:lnTo>
                <a:lnTo>
                  <a:pt x="53239" y="295486"/>
                </a:lnTo>
                <a:lnTo>
                  <a:pt x="66028" y="304522"/>
                </a:lnTo>
                <a:lnTo>
                  <a:pt x="78891" y="313724"/>
                </a:lnTo>
                <a:lnTo>
                  <a:pt x="91412" y="323029"/>
                </a:lnTo>
                <a:lnTo>
                  <a:pt x="103177" y="332370"/>
                </a:lnTo>
                <a:lnTo>
                  <a:pt x="113771" y="341683"/>
                </a:lnTo>
                <a:lnTo>
                  <a:pt x="122782" y="350904"/>
                </a:lnTo>
                <a:lnTo>
                  <a:pt x="129792" y="359966"/>
                </a:lnTo>
                <a:lnTo>
                  <a:pt x="134390" y="368806"/>
                </a:lnTo>
                <a:lnTo>
                  <a:pt x="136276" y="382592"/>
                </a:lnTo>
                <a:lnTo>
                  <a:pt x="134067" y="393999"/>
                </a:lnTo>
                <a:lnTo>
                  <a:pt x="129315" y="405852"/>
                </a:lnTo>
                <a:lnTo>
                  <a:pt x="122601" y="417927"/>
                </a:lnTo>
                <a:lnTo>
                  <a:pt x="114510" y="429998"/>
                </a:lnTo>
                <a:lnTo>
                  <a:pt x="105625" y="441841"/>
                </a:lnTo>
                <a:lnTo>
                  <a:pt x="96529" y="453232"/>
                </a:lnTo>
                <a:lnTo>
                  <a:pt x="87806" y="463944"/>
                </a:lnTo>
                <a:lnTo>
                  <a:pt x="80038" y="473754"/>
                </a:lnTo>
                <a:lnTo>
                  <a:pt x="73810" y="482437"/>
                </a:lnTo>
                <a:lnTo>
                  <a:pt x="69704" y="489768"/>
                </a:lnTo>
                <a:lnTo>
                  <a:pt x="68301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02324" y="5571743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0" y="0"/>
                </a:moveTo>
                <a:lnTo>
                  <a:pt x="9068" y="12765"/>
                </a:lnTo>
                <a:lnTo>
                  <a:pt x="17988" y="25395"/>
                </a:lnTo>
                <a:lnTo>
                  <a:pt x="26610" y="37829"/>
                </a:lnTo>
                <a:lnTo>
                  <a:pt x="34787" y="50005"/>
                </a:lnTo>
                <a:lnTo>
                  <a:pt x="42369" y="61864"/>
                </a:lnTo>
                <a:lnTo>
                  <a:pt x="49208" y="73344"/>
                </a:lnTo>
                <a:lnTo>
                  <a:pt x="55155" y="84384"/>
                </a:lnTo>
                <a:lnTo>
                  <a:pt x="60061" y="94924"/>
                </a:lnTo>
                <a:lnTo>
                  <a:pt x="63779" y="104903"/>
                </a:lnTo>
                <a:lnTo>
                  <a:pt x="66159" y="114260"/>
                </a:lnTo>
                <a:lnTo>
                  <a:pt x="67052" y="122934"/>
                </a:lnTo>
                <a:lnTo>
                  <a:pt x="67055" y="123444"/>
                </a:lnTo>
                <a:lnTo>
                  <a:pt x="64462" y="133168"/>
                </a:lnTo>
                <a:lnTo>
                  <a:pt x="57569" y="140247"/>
                </a:lnTo>
                <a:lnTo>
                  <a:pt x="47709" y="145619"/>
                </a:lnTo>
                <a:lnTo>
                  <a:pt x="36215" y="150225"/>
                </a:lnTo>
                <a:lnTo>
                  <a:pt x="24420" y="155003"/>
                </a:lnTo>
                <a:lnTo>
                  <a:pt x="13657" y="160891"/>
                </a:lnTo>
                <a:lnTo>
                  <a:pt x="5257" y="168828"/>
                </a:lnTo>
                <a:lnTo>
                  <a:pt x="555" y="179755"/>
                </a:lnTo>
                <a:lnTo>
                  <a:pt x="0" y="185927"/>
                </a:lnTo>
                <a:lnTo>
                  <a:pt x="794" y="194600"/>
                </a:lnTo>
                <a:lnTo>
                  <a:pt x="3037" y="204622"/>
                </a:lnTo>
                <a:lnTo>
                  <a:pt x="6514" y="215793"/>
                </a:lnTo>
                <a:lnTo>
                  <a:pt x="11011" y="227916"/>
                </a:lnTo>
                <a:lnTo>
                  <a:pt x="16316" y="240791"/>
                </a:lnTo>
                <a:lnTo>
                  <a:pt x="22215" y="254219"/>
                </a:lnTo>
                <a:lnTo>
                  <a:pt x="28494" y="268002"/>
                </a:lnTo>
                <a:lnTo>
                  <a:pt x="34939" y="281940"/>
                </a:lnTo>
                <a:lnTo>
                  <a:pt x="41338" y="295835"/>
                </a:lnTo>
                <a:lnTo>
                  <a:pt x="47477" y="309487"/>
                </a:lnTo>
                <a:lnTo>
                  <a:pt x="53142" y="322698"/>
                </a:lnTo>
                <a:lnTo>
                  <a:pt x="58121" y="335268"/>
                </a:lnTo>
                <a:lnTo>
                  <a:pt x="62198" y="347000"/>
                </a:lnTo>
                <a:lnTo>
                  <a:pt x="65162" y="357694"/>
                </a:lnTo>
                <a:lnTo>
                  <a:pt x="66799" y="367150"/>
                </a:lnTo>
                <a:lnTo>
                  <a:pt x="67056" y="371856"/>
                </a:lnTo>
                <a:lnTo>
                  <a:pt x="63550" y="386756"/>
                </a:lnTo>
                <a:lnTo>
                  <a:pt x="54460" y="397914"/>
                </a:lnTo>
                <a:lnTo>
                  <a:pt x="41928" y="406327"/>
                </a:lnTo>
                <a:lnTo>
                  <a:pt x="28092" y="412992"/>
                </a:lnTo>
                <a:lnTo>
                  <a:pt x="15095" y="418906"/>
                </a:lnTo>
                <a:lnTo>
                  <a:pt x="5077" y="425066"/>
                </a:lnTo>
                <a:lnTo>
                  <a:pt x="178" y="432471"/>
                </a:lnTo>
                <a:lnTo>
                  <a:pt x="0" y="434339"/>
                </a:lnTo>
                <a:lnTo>
                  <a:pt x="1883" y="442750"/>
                </a:lnTo>
                <a:lnTo>
                  <a:pt x="7163" y="451290"/>
                </a:lnTo>
                <a:lnTo>
                  <a:pt x="15287" y="459909"/>
                </a:lnTo>
                <a:lnTo>
                  <a:pt x="25700" y="468557"/>
                </a:lnTo>
                <a:lnTo>
                  <a:pt x="37850" y="477183"/>
                </a:lnTo>
                <a:lnTo>
                  <a:pt x="51182" y="485736"/>
                </a:lnTo>
                <a:lnTo>
                  <a:pt x="65143" y="494167"/>
                </a:lnTo>
                <a:lnTo>
                  <a:pt x="67056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84186" y="5138927"/>
            <a:ext cx="136628" cy="495300"/>
          </a:xfrm>
          <a:custGeom>
            <a:avLst/>
            <a:gdLst/>
            <a:ahLst/>
            <a:cxnLst/>
            <a:rect l="l" t="t" r="r" b="b"/>
            <a:pathLst>
              <a:path w="136628" h="495300">
                <a:moveTo>
                  <a:pt x="68301" y="0"/>
                </a:moveTo>
                <a:lnTo>
                  <a:pt x="82304" y="6449"/>
                </a:lnTo>
                <a:lnTo>
                  <a:pt x="95754" y="13149"/>
                </a:lnTo>
                <a:lnTo>
                  <a:pt x="108097" y="20354"/>
                </a:lnTo>
                <a:lnTo>
                  <a:pt x="118779" y="28313"/>
                </a:lnTo>
                <a:lnTo>
                  <a:pt x="127245" y="37279"/>
                </a:lnTo>
                <a:lnTo>
                  <a:pt x="132944" y="47503"/>
                </a:lnTo>
                <a:lnTo>
                  <a:pt x="135321" y="59237"/>
                </a:lnTo>
                <a:lnTo>
                  <a:pt x="135357" y="60960"/>
                </a:lnTo>
                <a:lnTo>
                  <a:pt x="133840" y="70212"/>
                </a:lnTo>
                <a:lnTo>
                  <a:pt x="129675" y="80609"/>
                </a:lnTo>
                <a:lnTo>
                  <a:pt x="123439" y="91899"/>
                </a:lnTo>
                <a:lnTo>
                  <a:pt x="115710" y="103835"/>
                </a:lnTo>
                <a:lnTo>
                  <a:pt x="107066" y="116165"/>
                </a:lnTo>
                <a:lnTo>
                  <a:pt x="98085" y="128641"/>
                </a:lnTo>
                <a:lnTo>
                  <a:pt x="89344" y="141013"/>
                </a:lnTo>
                <a:lnTo>
                  <a:pt x="81422" y="153031"/>
                </a:lnTo>
                <a:lnTo>
                  <a:pt x="74897" y="164447"/>
                </a:lnTo>
                <a:lnTo>
                  <a:pt x="70345" y="175010"/>
                </a:lnTo>
                <a:lnTo>
                  <a:pt x="68345" y="184472"/>
                </a:lnTo>
                <a:lnTo>
                  <a:pt x="68301" y="185927"/>
                </a:lnTo>
                <a:lnTo>
                  <a:pt x="71212" y="195367"/>
                </a:lnTo>
                <a:lnTo>
                  <a:pt x="78893" y="202930"/>
                </a:lnTo>
                <a:lnTo>
                  <a:pt x="89763" y="209178"/>
                </a:lnTo>
                <a:lnTo>
                  <a:pt x="102242" y="214678"/>
                </a:lnTo>
                <a:lnTo>
                  <a:pt x="114748" y="219994"/>
                </a:lnTo>
                <a:lnTo>
                  <a:pt x="125701" y="225689"/>
                </a:lnTo>
                <a:lnTo>
                  <a:pt x="133522" y="232330"/>
                </a:lnTo>
                <a:lnTo>
                  <a:pt x="136628" y="240479"/>
                </a:lnTo>
                <a:lnTo>
                  <a:pt x="135357" y="246887"/>
                </a:lnTo>
                <a:lnTo>
                  <a:pt x="131737" y="253814"/>
                </a:lnTo>
                <a:lnTo>
                  <a:pt x="125584" y="261251"/>
                </a:lnTo>
                <a:lnTo>
                  <a:pt x="117306" y="269137"/>
                </a:lnTo>
                <a:lnTo>
                  <a:pt x="107309" y="277411"/>
                </a:lnTo>
                <a:lnTo>
                  <a:pt x="96001" y="286012"/>
                </a:lnTo>
                <a:lnTo>
                  <a:pt x="83791" y="294879"/>
                </a:lnTo>
                <a:lnTo>
                  <a:pt x="71084" y="303953"/>
                </a:lnTo>
                <a:lnTo>
                  <a:pt x="58289" y="313171"/>
                </a:lnTo>
                <a:lnTo>
                  <a:pt x="45812" y="322473"/>
                </a:lnTo>
                <a:lnTo>
                  <a:pt x="34063" y="331798"/>
                </a:lnTo>
                <a:lnTo>
                  <a:pt x="23447" y="341086"/>
                </a:lnTo>
                <a:lnTo>
                  <a:pt x="14373" y="350276"/>
                </a:lnTo>
                <a:lnTo>
                  <a:pt x="7247" y="359306"/>
                </a:lnTo>
                <a:lnTo>
                  <a:pt x="2478" y="368116"/>
                </a:lnTo>
                <a:lnTo>
                  <a:pt x="0" y="382433"/>
                </a:lnTo>
                <a:lnTo>
                  <a:pt x="1925" y="393622"/>
                </a:lnTo>
                <a:lnTo>
                  <a:pt x="6443" y="405220"/>
                </a:lnTo>
                <a:lnTo>
                  <a:pt x="12975" y="417026"/>
                </a:lnTo>
                <a:lnTo>
                  <a:pt x="20942" y="428839"/>
                </a:lnTo>
                <a:lnTo>
                  <a:pt x="29765" y="440456"/>
                </a:lnTo>
                <a:lnTo>
                  <a:pt x="38866" y="451678"/>
                </a:lnTo>
                <a:lnTo>
                  <a:pt x="47666" y="462301"/>
                </a:lnTo>
                <a:lnTo>
                  <a:pt x="55587" y="472124"/>
                </a:lnTo>
                <a:lnTo>
                  <a:pt x="62049" y="480947"/>
                </a:lnTo>
                <a:lnTo>
                  <a:pt x="66475" y="488567"/>
                </a:lnTo>
                <a:lnTo>
                  <a:pt x="68286" y="494783"/>
                </a:lnTo>
                <a:lnTo>
                  <a:pt x="68301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88124" y="5138927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67055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3"/>
                </a:lnTo>
                <a:lnTo>
                  <a:pt x="2706" y="132925"/>
                </a:lnTo>
                <a:lnTo>
                  <a:pt x="9877" y="139882"/>
                </a:lnTo>
                <a:lnTo>
                  <a:pt x="20086" y="145271"/>
                </a:lnTo>
                <a:lnTo>
                  <a:pt x="31909" y="150045"/>
                </a:lnTo>
                <a:lnTo>
                  <a:pt x="43922" y="155161"/>
                </a:lnTo>
                <a:lnTo>
                  <a:pt x="54700" y="161573"/>
                </a:lnTo>
                <a:lnTo>
                  <a:pt x="62818" y="170237"/>
                </a:lnTo>
                <a:lnTo>
                  <a:pt x="66852" y="182107"/>
                </a:lnTo>
                <a:lnTo>
                  <a:pt x="67055" y="185927"/>
                </a:lnTo>
                <a:lnTo>
                  <a:pt x="66261" y="194600"/>
                </a:lnTo>
                <a:lnTo>
                  <a:pt x="64018" y="204622"/>
                </a:lnTo>
                <a:lnTo>
                  <a:pt x="60541" y="215793"/>
                </a:lnTo>
                <a:lnTo>
                  <a:pt x="56044" y="227916"/>
                </a:lnTo>
                <a:lnTo>
                  <a:pt x="50739" y="240791"/>
                </a:lnTo>
                <a:lnTo>
                  <a:pt x="44840" y="254219"/>
                </a:lnTo>
                <a:lnTo>
                  <a:pt x="38561" y="268002"/>
                </a:lnTo>
                <a:lnTo>
                  <a:pt x="32116" y="281940"/>
                </a:lnTo>
                <a:lnTo>
                  <a:pt x="25717" y="295835"/>
                </a:lnTo>
                <a:lnTo>
                  <a:pt x="19578" y="309487"/>
                </a:lnTo>
                <a:lnTo>
                  <a:pt x="13913" y="322698"/>
                </a:lnTo>
                <a:lnTo>
                  <a:pt x="8934" y="335268"/>
                </a:lnTo>
                <a:lnTo>
                  <a:pt x="4857" y="347000"/>
                </a:lnTo>
                <a:lnTo>
                  <a:pt x="1893" y="357694"/>
                </a:lnTo>
                <a:lnTo>
                  <a:pt x="256" y="367150"/>
                </a:lnTo>
                <a:lnTo>
                  <a:pt x="0" y="371855"/>
                </a:lnTo>
                <a:lnTo>
                  <a:pt x="3581" y="386898"/>
                </a:lnTo>
                <a:lnTo>
                  <a:pt x="12850" y="398099"/>
                </a:lnTo>
                <a:lnTo>
                  <a:pt x="25591" y="406465"/>
                </a:lnTo>
                <a:lnTo>
                  <a:pt x="39589" y="413001"/>
                </a:lnTo>
                <a:lnTo>
                  <a:pt x="52631" y="418716"/>
                </a:lnTo>
                <a:lnTo>
                  <a:pt x="62500" y="424616"/>
                </a:lnTo>
                <a:lnTo>
                  <a:pt x="66984" y="431706"/>
                </a:lnTo>
                <a:lnTo>
                  <a:pt x="67055" y="432815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987062" y="5757671"/>
            <a:ext cx="136361" cy="495300"/>
          </a:xfrm>
          <a:custGeom>
            <a:avLst/>
            <a:gdLst/>
            <a:ahLst/>
            <a:cxnLst/>
            <a:rect l="l" t="t" r="r" b="b"/>
            <a:pathLst>
              <a:path w="136361" h="495300">
                <a:moveTo>
                  <a:pt x="68301" y="0"/>
                </a:moveTo>
                <a:lnTo>
                  <a:pt x="82149" y="6379"/>
                </a:lnTo>
                <a:lnTo>
                  <a:pt x="95462" y="13026"/>
                </a:lnTo>
                <a:lnTo>
                  <a:pt x="107704" y="20209"/>
                </a:lnTo>
                <a:lnTo>
                  <a:pt x="118341" y="28194"/>
                </a:lnTo>
                <a:lnTo>
                  <a:pt x="126837" y="37249"/>
                </a:lnTo>
                <a:lnTo>
                  <a:pt x="132658" y="47643"/>
                </a:lnTo>
                <a:lnTo>
                  <a:pt x="135267" y="59642"/>
                </a:lnTo>
                <a:lnTo>
                  <a:pt x="135357" y="62484"/>
                </a:lnTo>
                <a:lnTo>
                  <a:pt x="133812" y="71487"/>
                </a:lnTo>
                <a:lnTo>
                  <a:pt x="129573" y="81777"/>
                </a:lnTo>
                <a:lnTo>
                  <a:pt x="123235" y="93068"/>
                </a:lnTo>
                <a:lnTo>
                  <a:pt x="115393" y="105078"/>
                </a:lnTo>
                <a:lnTo>
                  <a:pt x="106640" y="117522"/>
                </a:lnTo>
                <a:lnTo>
                  <a:pt x="97572" y="130116"/>
                </a:lnTo>
                <a:lnTo>
                  <a:pt x="88783" y="142577"/>
                </a:lnTo>
                <a:lnTo>
                  <a:pt x="80867" y="154622"/>
                </a:lnTo>
                <a:lnTo>
                  <a:pt x="74420" y="165966"/>
                </a:lnTo>
                <a:lnTo>
                  <a:pt x="70035" y="176325"/>
                </a:lnTo>
                <a:lnTo>
                  <a:pt x="68307" y="185416"/>
                </a:lnTo>
                <a:lnTo>
                  <a:pt x="68301" y="185928"/>
                </a:lnTo>
                <a:lnTo>
                  <a:pt x="71242" y="195498"/>
                </a:lnTo>
                <a:lnTo>
                  <a:pt x="78993" y="203156"/>
                </a:lnTo>
                <a:lnTo>
                  <a:pt x="89944" y="209508"/>
                </a:lnTo>
                <a:lnTo>
                  <a:pt x="102485" y="215160"/>
                </a:lnTo>
                <a:lnTo>
                  <a:pt x="115007" y="220715"/>
                </a:lnTo>
                <a:lnTo>
                  <a:pt x="125900" y="226781"/>
                </a:lnTo>
                <a:lnTo>
                  <a:pt x="133555" y="233962"/>
                </a:lnTo>
                <a:lnTo>
                  <a:pt x="136361" y="242863"/>
                </a:lnTo>
                <a:lnTo>
                  <a:pt x="135357" y="248412"/>
                </a:lnTo>
                <a:lnTo>
                  <a:pt x="131709" y="255082"/>
                </a:lnTo>
                <a:lnTo>
                  <a:pt x="125501" y="262310"/>
                </a:lnTo>
                <a:lnTo>
                  <a:pt x="117149" y="270029"/>
                </a:lnTo>
                <a:lnTo>
                  <a:pt x="107065" y="278175"/>
                </a:lnTo>
                <a:lnTo>
                  <a:pt x="95665" y="286682"/>
                </a:lnTo>
                <a:lnTo>
                  <a:pt x="83363" y="295486"/>
                </a:lnTo>
                <a:lnTo>
                  <a:pt x="70574" y="304522"/>
                </a:lnTo>
                <a:lnTo>
                  <a:pt x="57711" y="313724"/>
                </a:lnTo>
                <a:lnTo>
                  <a:pt x="45191" y="323029"/>
                </a:lnTo>
                <a:lnTo>
                  <a:pt x="33425" y="332370"/>
                </a:lnTo>
                <a:lnTo>
                  <a:pt x="22831" y="341683"/>
                </a:lnTo>
                <a:lnTo>
                  <a:pt x="13821" y="350904"/>
                </a:lnTo>
                <a:lnTo>
                  <a:pt x="6810" y="359966"/>
                </a:lnTo>
                <a:lnTo>
                  <a:pt x="2212" y="368806"/>
                </a:lnTo>
                <a:lnTo>
                  <a:pt x="0" y="382462"/>
                </a:lnTo>
                <a:lnTo>
                  <a:pt x="1925" y="393726"/>
                </a:lnTo>
                <a:lnTo>
                  <a:pt x="6443" y="405432"/>
                </a:lnTo>
                <a:lnTo>
                  <a:pt x="12975" y="417361"/>
                </a:lnTo>
                <a:lnTo>
                  <a:pt x="20942" y="429297"/>
                </a:lnTo>
                <a:lnTo>
                  <a:pt x="29765" y="441023"/>
                </a:lnTo>
                <a:lnTo>
                  <a:pt x="38866" y="452323"/>
                </a:lnTo>
                <a:lnTo>
                  <a:pt x="47666" y="462978"/>
                </a:lnTo>
                <a:lnTo>
                  <a:pt x="55587" y="472772"/>
                </a:lnTo>
                <a:lnTo>
                  <a:pt x="62049" y="481488"/>
                </a:lnTo>
                <a:lnTo>
                  <a:pt x="66475" y="488909"/>
                </a:lnTo>
                <a:lnTo>
                  <a:pt x="68286" y="494819"/>
                </a:lnTo>
                <a:lnTo>
                  <a:pt x="68301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91000" y="5757671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5" y="0"/>
                </a:moveTo>
                <a:lnTo>
                  <a:pt x="57987" y="12765"/>
                </a:lnTo>
                <a:lnTo>
                  <a:pt x="49067" y="25395"/>
                </a:lnTo>
                <a:lnTo>
                  <a:pt x="40445" y="37829"/>
                </a:lnTo>
                <a:lnTo>
                  <a:pt x="32268" y="50005"/>
                </a:lnTo>
                <a:lnTo>
                  <a:pt x="24686" y="61864"/>
                </a:lnTo>
                <a:lnTo>
                  <a:pt x="17847" y="73344"/>
                </a:lnTo>
                <a:lnTo>
                  <a:pt x="11900" y="84384"/>
                </a:lnTo>
                <a:lnTo>
                  <a:pt x="6994" y="94924"/>
                </a:lnTo>
                <a:lnTo>
                  <a:pt x="3276" y="104903"/>
                </a:lnTo>
                <a:lnTo>
                  <a:pt x="896" y="114260"/>
                </a:lnTo>
                <a:lnTo>
                  <a:pt x="3" y="122934"/>
                </a:lnTo>
                <a:lnTo>
                  <a:pt x="0" y="123444"/>
                </a:lnTo>
                <a:lnTo>
                  <a:pt x="2593" y="133168"/>
                </a:lnTo>
                <a:lnTo>
                  <a:pt x="9486" y="140247"/>
                </a:lnTo>
                <a:lnTo>
                  <a:pt x="19346" y="145619"/>
                </a:lnTo>
                <a:lnTo>
                  <a:pt x="30840" y="150225"/>
                </a:lnTo>
                <a:lnTo>
                  <a:pt x="42635" y="155003"/>
                </a:lnTo>
                <a:lnTo>
                  <a:pt x="53398" y="160891"/>
                </a:lnTo>
                <a:lnTo>
                  <a:pt x="61798" y="168828"/>
                </a:lnTo>
                <a:lnTo>
                  <a:pt x="66500" y="179755"/>
                </a:lnTo>
                <a:lnTo>
                  <a:pt x="67056" y="185928"/>
                </a:lnTo>
                <a:lnTo>
                  <a:pt x="66261" y="194600"/>
                </a:lnTo>
                <a:lnTo>
                  <a:pt x="64018" y="204622"/>
                </a:lnTo>
                <a:lnTo>
                  <a:pt x="60541" y="215793"/>
                </a:lnTo>
                <a:lnTo>
                  <a:pt x="56044" y="227916"/>
                </a:lnTo>
                <a:lnTo>
                  <a:pt x="50739" y="240791"/>
                </a:lnTo>
                <a:lnTo>
                  <a:pt x="44840" y="254219"/>
                </a:lnTo>
                <a:lnTo>
                  <a:pt x="38561" y="268002"/>
                </a:lnTo>
                <a:lnTo>
                  <a:pt x="32116" y="281940"/>
                </a:lnTo>
                <a:lnTo>
                  <a:pt x="25717" y="295835"/>
                </a:lnTo>
                <a:lnTo>
                  <a:pt x="19578" y="309487"/>
                </a:lnTo>
                <a:lnTo>
                  <a:pt x="13913" y="322698"/>
                </a:lnTo>
                <a:lnTo>
                  <a:pt x="8934" y="335268"/>
                </a:lnTo>
                <a:lnTo>
                  <a:pt x="4857" y="347000"/>
                </a:lnTo>
                <a:lnTo>
                  <a:pt x="1893" y="357694"/>
                </a:lnTo>
                <a:lnTo>
                  <a:pt x="256" y="367150"/>
                </a:lnTo>
                <a:lnTo>
                  <a:pt x="0" y="371856"/>
                </a:lnTo>
                <a:lnTo>
                  <a:pt x="3581" y="386898"/>
                </a:lnTo>
                <a:lnTo>
                  <a:pt x="12850" y="398099"/>
                </a:lnTo>
                <a:lnTo>
                  <a:pt x="25591" y="406465"/>
                </a:lnTo>
                <a:lnTo>
                  <a:pt x="39589" y="413001"/>
                </a:lnTo>
                <a:lnTo>
                  <a:pt x="52631" y="418716"/>
                </a:lnTo>
                <a:lnTo>
                  <a:pt x="62500" y="424616"/>
                </a:lnTo>
                <a:lnTo>
                  <a:pt x="66984" y="431706"/>
                </a:lnTo>
                <a:lnTo>
                  <a:pt x="67056" y="432816"/>
                </a:lnTo>
                <a:lnTo>
                  <a:pt x="65214" y="441681"/>
                </a:lnTo>
                <a:lnTo>
                  <a:pt x="60044" y="450521"/>
                </a:lnTo>
                <a:lnTo>
                  <a:pt x="52083" y="459313"/>
                </a:lnTo>
                <a:lnTo>
                  <a:pt x="41865" y="468032"/>
                </a:lnTo>
                <a:lnTo>
                  <a:pt x="29926" y="476654"/>
                </a:lnTo>
                <a:lnTo>
                  <a:pt x="16800" y="485154"/>
                </a:lnTo>
                <a:lnTo>
                  <a:pt x="3023" y="493508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41157" y="6315455"/>
            <a:ext cx="136276" cy="495300"/>
          </a:xfrm>
          <a:custGeom>
            <a:avLst/>
            <a:gdLst/>
            <a:ahLst/>
            <a:cxnLst/>
            <a:rect l="l" t="t" r="r" b="b"/>
            <a:pathLst>
              <a:path w="136276" h="495300">
                <a:moveTo>
                  <a:pt x="67974" y="495300"/>
                </a:moveTo>
                <a:lnTo>
                  <a:pt x="81822" y="488844"/>
                </a:lnTo>
                <a:lnTo>
                  <a:pt x="95135" y="482019"/>
                </a:lnTo>
                <a:lnTo>
                  <a:pt x="107377" y="474629"/>
                </a:lnTo>
                <a:lnTo>
                  <a:pt x="118014" y="466479"/>
                </a:lnTo>
                <a:lnTo>
                  <a:pt x="126511" y="457375"/>
                </a:lnTo>
                <a:lnTo>
                  <a:pt x="132331" y="447123"/>
                </a:lnTo>
                <a:lnTo>
                  <a:pt x="134940" y="435528"/>
                </a:lnTo>
                <a:lnTo>
                  <a:pt x="135030" y="432816"/>
                </a:lnTo>
                <a:lnTo>
                  <a:pt x="133485" y="423812"/>
                </a:lnTo>
                <a:lnTo>
                  <a:pt x="129247" y="413522"/>
                </a:lnTo>
                <a:lnTo>
                  <a:pt x="122909" y="402231"/>
                </a:lnTo>
                <a:lnTo>
                  <a:pt x="115066" y="390221"/>
                </a:lnTo>
                <a:lnTo>
                  <a:pt x="106314" y="377777"/>
                </a:lnTo>
                <a:lnTo>
                  <a:pt x="97246" y="365183"/>
                </a:lnTo>
                <a:lnTo>
                  <a:pt x="88457" y="352722"/>
                </a:lnTo>
                <a:lnTo>
                  <a:pt x="80541" y="340677"/>
                </a:lnTo>
                <a:lnTo>
                  <a:pt x="74093" y="329333"/>
                </a:lnTo>
                <a:lnTo>
                  <a:pt x="69708" y="318974"/>
                </a:lnTo>
                <a:lnTo>
                  <a:pt x="67981" y="309883"/>
                </a:lnTo>
                <a:lnTo>
                  <a:pt x="67974" y="309372"/>
                </a:lnTo>
                <a:lnTo>
                  <a:pt x="70843" y="299994"/>
                </a:lnTo>
                <a:lnTo>
                  <a:pt x="78420" y="292456"/>
                </a:lnTo>
                <a:lnTo>
                  <a:pt x="89162" y="286192"/>
                </a:lnTo>
                <a:lnTo>
                  <a:pt x="101522" y="280637"/>
                </a:lnTo>
                <a:lnTo>
                  <a:pt x="113959" y="275226"/>
                </a:lnTo>
                <a:lnTo>
                  <a:pt x="124926" y="269393"/>
                </a:lnTo>
                <a:lnTo>
                  <a:pt x="132880" y="262572"/>
                </a:lnTo>
                <a:lnTo>
                  <a:pt x="136276" y="254200"/>
                </a:lnTo>
                <a:lnTo>
                  <a:pt x="135030" y="246888"/>
                </a:lnTo>
                <a:lnTo>
                  <a:pt x="131383" y="240217"/>
                </a:lnTo>
                <a:lnTo>
                  <a:pt x="125175" y="232989"/>
                </a:lnTo>
                <a:lnTo>
                  <a:pt x="116822" y="225270"/>
                </a:lnTo>
                <a:lnTo>
                  <a:pt x="106739" y="217124"/>
                </a:lnTo>
                <a:lnTo>
                  <a:pt x="95339" y="208617"/>
                </a:lnTo>
                <a:lnTo>
                  <a:pt x="83037" y="199813"/>
                </a:lnTo>
                <a:lnTo>
                  <a:pt x="70247" y="190777"/>
                </a:lnTo>
                <a:lnTo>
                  <a:pt x="57385" y="181575"/>
                </a:lnTo>
                <a:lnTo>
                  <a:pt x="44864" y="172270"/>
                </a:lnTo>
                <a:lnTo>
                  <a:pt x="33099" y="162929"/>
                </a:lnTo>
                <a:lnTo>
                  <a:pt x="22504" y="153616"/>
                </a:lnTo>
                <a:lnTo>
                  <a:pt x="13494" y="144395"/>
                </a:lnTo>
                <a:lnTo>
                  <a:pt x="6483" y="135333"/>
                </a:lnTo>
                <a:lnTo>
                  <a:pt x="1886" y="126493"/>
                </a:lnTo>
                <a:lnTo>
                  <a:pt x="0" y="112707"/>
                </a:lnTo>
                <a:lnTo>
                  <a:pt x="2208" y="101300"/>
                </a:lnTo>
                <a:lnTo>
                  <a:pt x="6961" y="89447"/>
                </a:lnTo>
                <a:lnTo>
                  <a:pt x="13674" y="77372"/>
                </a:lnTo>
                <a:lnTo>
                  <a:pt x="21766" y="65301"/>
                </a:lnTo>
                <a:lnTo>
                  <a:pt x="30651" y="53458"/>
                </a:lnTo>
                <a:lnTo>
                  <a:pt x="39747" y="42067"/>
                </a:lnTo>
                <a:lnTo>
                  <a:pt x="48470" y="31355"/>
                </a:lnTo>
                <a:lnTo>
                  <a:pt x="56237" y="21545"/>
                </a:lnTo>
                <a:lnTo>
                  <a:pt x="62466" y="12862"/>
                </a:lnTo>
                <a:lnTo>
                  <a:pt x="66571" y="5531"/>
                </a:lnTo>
                <a:lnTo>
                  <a:pt x="67974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44768" y="6315455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6" y="495300"/>
                </a:moveTo>
                <a:lnTo>
                  <a:pt x="58072" y="482653"/>
                </a:lnTo>
                <a:lnTo>
                  <a:pt x="49234" y="470132"/>
                </a:lnTo>
                <a:lnTo>
                  <a:pt x="40684" y="457790"/>
                </a:lnTo>
                <a:lnTo>
                  <a:pt x="32568" y="445679"/>
                </a:lnTo>
                <a:lnTo>
                  <a:pt x="25029" y="433851"/>
                </a:lnTo>
                <a:lnTo>
                  <a:pt x="18213" y="422359"/>
                </a:lnTo>
                <a:lnTo>
                  <a:pt x="12263" y="411255"/>
                </a:lnTo>
                <a:lnTo>
                  <a:pt x="7325" y="400593"/>
                </a:lnTo>
                <a:lnTo>
                  <a:pt x="3542" y="390424"/>
                </a:lnTo>
                <a:lnTo>
                  <a:pt x="1060" y="380801"/>
                </a:lnTo>
                <a:lnTo>
                  <a:pt x="22" y="371777"/>
                </a:lnTo>
                <a:lnTo>
                  <a:pt x="0" y="370332"/>
                </a:lnTo>
                <a:lnTo>
                  <a:pt x="2649" y="361000"/>
                </a:lnTo>
                <a:lnTo>
                  <a:pt x="9679" y="354246"/>
                </a:lnTo>
                <a:lnTo>
                  <a:pt x="19712" y="349117"/>
                </a:lnTo>
                <a:lnTo>
                  <a:pt x="31370" y="344655"/>
                </a:lnTo>
                <a:lnTo>
                  <a:pt x="43275" y="339907"/>
                </a:lnTo>
                <a:lnTo>
                  <a:pt x="54050" y="333917"/>
                </a:lnTo>
                <a:lnTo>
                  <a:pt x="62316" y="325730"/>
                </a:lnTo>
                <a:lnTo>
                  <a:pt x="66696" y="314391"/>
                </a:lnTo>
                <a:lnTo>
                  <a:pt x="67056" y="309372"/>
                </a:lnTo>
                <a:lnTo>
                  <a:pt x="66261" y="300699"/>
                </a:lnTo>
                <a:lnTo>
                  <a:pt x="64018" y="290677"/>
                </a:lnTo>
                <a:lnTo>
                  <a:pt x="60541" y="279506"/>
                </a:lnTo>
                <a:lnTo>
                  <a:pt x="56044" y="267383"/>
                </a:lnTo>
                <a:lnTo>
                  <a:pt x="50739" y="254508"/>
                </a:lnTo>
                <a:lnTo>
                  <a:pt x="44840" y="241080"/>
                </a:lnTo>
                <a:lnTo>
                  <a:pt x="38561" y="227297"/>
                </a:lnTo>
                <a:lnTo>
                  <a:pt x="32116" y="213359"/>
                </a:lnTo>
                <a:lnTo>
                  <a:pt x="25717" y="199464"/>
                </a:lnTo>
                <a:lnTo>
                  <a:pt x="19578" y="185812"/>
                </a:lnTo>
                <a:lnTo>
                  <a:pt x="13913" y="172601"/>
                </a:lnTo>
                <a:lnTo>
                  <a:pt x="8934" y="160031"/>
                </a:lnTo>
                <a:lnTo>
                  <a:pt x="4857" y="148299"/>
                </a:lnTo>
                <a:lnTo>
                  <a:pt x="1893" y="137605"/>
                </a:lnTo>
                <a:lnTo>
                  <a:pt x="256" y="128149"/>
                </a:lnTo>
                <a:lnTo>
                  <a:pt x="0" y="123444"/>
                </a:lnTo>
                <a:lnTo>
                  <a:pt x="3505" y="108543"/>
                </a:lnTo>
                <a:lnTo>
                  <a:pt x="12595" y="97385"/>
                </a:lnTo>
                <a:lnTo>
                  <a:pt x="25127" y="88972"/>
                </a:lnTo>
                <a:lnTo>
                  <a:pt x="38963" y="82307"/>
                </a:lnTo>
                <a:lnTo>
                  <a:pt x="51960" y="76393"/>
                </a:lnTo>
                <a:lnTo>
                  <a:pt x="61978" y="70233"/>
                </a:lnTo>
                <a:lnTo>
                  <a:pt x="66877" y="62828"/>
                </a:lnTo>
                <a:lnTo>
                  <a:pt x="67056" y="60960"/>
                </a:lnTo>
                <a:lnTo>
                  <a:pt x="65172" y="52549"/>
                </a:lnTo>
                <a:lnTo>
                  <a:pt x="59892" y="44009"/>
                </a:lnTo>
                <a:lnTo>
                  <a:pt x="51768" y="35390"/>
                </a:lnTo>
                <a:lnTo>
                  <a:pt x="41355" y="26742"/>
                </a:lnTo>
                <a:lnTo>
                  <a:pt x="29205" y="18116"/>
                </a:lnTo>
                <a:lnTo>
                  <a:pt x="15873" y="9563"/>
                </a:lnTo>
                <a:lnTo>
                  <a:pt x="1912" y="1132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412988" y="5943599"/>
            <a:ext cx="136302" cy="495300"/>
          </a:xfrm>
          <a:custGeom>
            <a:avLst/>
            <a:gdLst/>
            <a:ahLst/>
            <a:cxnLst/>
            <a:rect l="l" t="t" r="r" b="b"/>
            <a:pathLst>
              <a:path w="136302" h="495300">
                <a:moveTo>
                  <a:pt x="68327" y="0"/>
                </a:moveTo>
                <a:lnTo>
                  <a:pt x="54479" y="6379"/>
                </a:lnTo>
                <a:lnTo>
                  <a:pt x="41166" y="13026"/>
                </a:lnTo>
                <a:lnTo>
                  <a:pt x="28924" y="20209"/>
                </a:lnTo>
                <a:lnTo>
                  <a:pt x="18287" y="28194"/>
                </a:lnTo>
                <a:lnTo>
                  <a:pt x="9790" y="37249"/>
                </a:lnTo>
                <a:lnTo>
                  <a:pt x="3970" y="47643"/>
                </a:lnTo>
                <a:lnTo>
                  <a:pt x="1361" y="59642"/>
                </a:lnTo>
                <a:lnTo>
                  <a:pt x="1271" y="62483"/>
                </a:lnTo>
                <a:lnTo>
                  <a:pt x="2816" y="71487"/>
                </a:lnTo>
                <a:lnTo>
                  <a:pt x="7054" y="81777"/>
                </a:lnTo>
                <a:lnTo>
                  <a:pt x="13392" y="93068"/>
                </a:lnTo>
                <a:lnTo>
                  <a:pt x="21235" y="105078"/>
                </a:lnTo>
                <a:lnTo>
                  <a:pt x="29987" y="117522"/>
                </a:lnTo>
                <a:lnTo>
                  <a:pt x="39055" y="130116"/>
                </a:lnTo>
                <a:lnTo>
                  <a:pt x="47845" y="142577"/>
                </a:lnTo>
                <a:lnTo>
                  <a:pt x="55760" y="154622"/>
                </a:lnTo>
                <a:lnTo>
                  <a:pt x="62208" y="165966"/>
                </a:lnTo>
                <a:lnTo>
                  <a:pt x="66593" y="176325"/>
                </a:lnTo>
                <a:lnTo>
                  <a:pt x="68321" y="185416"/>
                </a:lnTo>
                <a:lnTo>
                  <a:pt x="68327" y="185927"/>
                </a:lnTo>
                <a:lnTo>
                  <a:pt x="65415" y="195367"/>
                </a:lnTo>
                <a:lnTo>
                  <a:pt x="57734" y="202930"/>
                </a:lnTo>
                <a:lnTo>
                  <a:pt x="46864" y="209178"/>
                </a:lnTo>
                <a:lnTo>
                  <a:pt x="34386" y="214678"/>
                </a:lnTo>
                <a:lnTo>
                  <a:pt x="21880" y="219994"/>
                </a:lnTo>
                <a:lnTo>
                  <a:pt x="10926" y="225689"/>
                </a:lnTo>
                <a:lnTo>
                  <a:pt x="3106" y="232330"/>
                </a:lnTo>
                <a:lnTo>
                  <a:pt x="0" y="240479"/>
                </a:lnTo>
                <a:lnTo>
                  <a:pt x="1271" y="246887"/>
                </a:lnTo>
                <a:lnTo>
                  <a:pt x="4890" y="253814"/>
                </a:lnTo>
                <a:lnTo>
                  <a:pt x="11043" y="261251"/>
                </a:lnTo>
                <a:lnTo>
                  <a:pt x="19322" y="269137"/>
                </a:lnTo>
                <a:lnTo>
                  <a:pt x="29319" y="277411"/>
                </a:lnTo>
                <a:lnTo>
                  <a:pt x="40626" y="286012"/>
                </a:lnTo>
                <a:lnTo>
                  <a:pt x="52837" y="294879"/>
                </a:lnTo>
                <a:lnTo>
                  <a:pt x="65544" y="303953"/>
                </a:lnTo>
                <a:lnTo>
                  <a:pt x="78339" y="313171"/>
                </a:lnTo>
                <a:lnTo>
                  <a:pt x="90815" y="322473"/>
                </a:lnTo>
                <a:lnTo>
                  <a:pt x="102565" y="331798"/>
                </a:lnTo>
                <a:lnTo>
                  <a:pt x="113181" y="341086"/>
                </a:lnTo>
                <a:lnTo>
                  <a:pt x="122255" y="350276"/>
                </a:lnTo>
                <a:lnTo>
                  <a:pt x="129380" y="359306"/>
                </a:lnTo>
                <a:lnTo>
                  <a:pt x="134149" y="368116"/>
                </a:lnTo>
                <a:lnTo>
                  <a:pt x="136302" y="382562"/>
                </a:lnTo>
                <a:lnTo>
                  <a:pt x="134093" y="393892"/>
                </a:lnTo>
                <a:lnTo>
                  <a:pt x="129340" y="405636"/>
                </a:lnTo>
                <a:lnTo>
                  <a:pt x="122627" y="417586"/>
                </a:lnTo>
                <a:lnTo>
                  <a:pt x="114536" y="429533"/>
                </a:lnTo>
                <a:lnTo>
                  <a:pt x="105650" y="441268"/>
                </a:lnTo>
                <a:lnTo>
                  <a:pt x="96555" y="452582"/>
                </a:lnTo>
                <a:lnTo>
                  <a:pt x="87831" y="463267"/>
                </a:lnTo>
                <a:lnTo>
                  <a:pt x="80064" y="473114"/>
                </a:lnTo>
                <a:lnTo>
                  <a:pt x="73835" y="481914"/>
                </a:lnTo>
                <a:lnTo>
                  <a:pt x="69730" y="489459"/>
                </a:lnTo>
                <a:lnTo>
                  <a:pt x="68327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278624" y="5943599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0" y="0"/>
                </a:moveTo>
                <a:lnTo>
                  <a:pt x="9068" y="12423"/>
                </a:lnTo>
                <a:lnTo>
                  <a:pt x="17988" y="24840"/>
                </a:lnTo>
                <a:lnTo>
                  <a:pt x="26610" y="37170"/>
                </a:lnTo>
                <a:lnTo>
                  <a:pt x="34787" y="49332"/>
                </a:lnTo>
                <a:lnTo>
                  <a:pt x="42369" y="61243"/>
                </a:lnTo>
                <a:lnTo>
                  <a:pt x="49208" y="72825"/>
                </a:lnTo>
                <a:lnTo>
                  <a:pt x="55155" y="83994"/>
                </a:lnTo>
                <a:lnTo>
                  <a:pt x="60061" y="94671"/>
                </a:lnTo>
                <a:lnTo>
                  <a:pt x="63779" y="104774"/>
                </a:lnTo>
                <a:lnTo>
                  <a:pt x="66159" y="114222"/>
                </a:lnTo>
                <a:lnTo>
                  <a:pt x="67052" y="122934"/>
                </a:lnTo>
                <a:lnTo>
                  <a:pt x="67055" y="123443"/>
                </a:lnTo>
                <a:lnTo>
                  <a:pt x="64462" y="133168"/>
                </a:lnTo>
                <a:lnTo>
                  <a:pt x="57569" y="140247"/>
                </a:lnTo>
                <a:lnTo>
                  <a:pt x="47709" y="145619"/>
                </a:lnTo>
                <a:lnTo>
                  <a:pt x="36215" y="150225"/>
                </a:lnTo>
                <a:lnTo>
                  <a:pt x="24420" y="155003"/>
                </a:lnTo>
                <a:lnTo>
                  <a:pt x="13657" y="160891"/>
                </a:lnTo>
                <a:lnTo>
                  <a:pt x="5257" y="168828"/>
                </a:lnTo>
                <a:lnTo>
                  <a:pt x="555" y="179755"/>
                </a:lnTo>
                <a:lnTo>
                  <a:pt x="0" y="185927"/>
                </a:lnTo>
                <a:lnTo>
                  <a:pt x="794" y="194600"/>
                </a:lnTo>
                <a:lnTo>
                  <a:pt x="3037" y="204622"/>
                </a:lnTo>
                <a:lnTo>
                  <a:pt x="6514" y="215793"/>
                </a:lnTo>
                <a:lnTo>
                  <a:pt x="11011" y="227916"/>
                </a:lnTo>
                <a:lnTo>
                  <a:pt x="16316" y="240791"/>
                </a:lnTo>
                <a:lnTo>
                  <a:pt x="22215" y="254219"/>
                </a:lnTo>
                <a:lnTo>
                  <a:pt x="28494" y="268002"/>
                </a:lnTo>
                <a:lnTo>
                  <a:pt x="34939" y="281940"/>
                </a:lnTo>
                <a:lnTo>
                  <a:pt x="41338" y="295835"/>
                </a:lnTo>
                <a:lnTo>
                  <a:pt x="47477" y="309487"/>
                </a:lnTo>
                <a:lnTo>
                  <a:pt x="53142" y="322698"/>
                </a:lnTo>
                <a:lnTo>
                  <a:pt x="58121" y="335268"/>
                </a:lnTo>
                <a:lnTo>
                  <a:pt x="62198" y="347000"/>
                </a:lnTo>
                <a:lnTo>
                  <a:pt x="65162" y="357694"/>
                </a:lnTo>
                <a:lnTo>
                  <a:pt x="66799" y="367150"/>
                </a:lnTo>
                <a:lnTo>
                  <a:pt x="67055" y="371855"/>
                </a:lnTo>
                <a:lnTo>
                  <a:pt x="63474" y="386898"/>
                </a:lnTo>
                <a:lnTo>
                  <a:pt x="54205" y="398099"/>
                </a:lnTo>
                <a:lnTo>
                  <a:pt x="41464" y="406465"/>
                </a:lnTo>
                <a:lnTo>
                  <a:pt x="27466" y="413001"/>
                </a:lnTo>
                <a:lnTo>
                  <a:pt x="14424" y="418716"/>
                </a:lnTo>
                <a:lnTo>
                  <a:pt x="4555" y="424616"/>
                </a:lnTo>
                <a:lnTo>
                  <a:pt x="71" y="431706"/>
                </a:lnTo>
                <a:lnTo>
                  <a:pt x="0" y="432815"/>
                </a:lnTo>
                <a:lnTo>
                  <a:pt x="1841" y="441605"/>
                </a:lnTo>
                <a:lnTo>
                  <a:pt x="7011" y="450267"/>
                </a:lnTo>
                <a:lnTo>
                  <a:pt x="14972" y="458852"/>
                </a:lnTo>
                <a:lnTo>
                  <a:pt x="25190" y="467406"/>
                </a:lnTo>
                <a:lnTo>
                  <a:pt x="37129" y="475980"/>
                </a:lnTo>
                <a:lnTo>
                  <a:pt x="50255" y="484621"/>
                </a:lnTo>
                <a:lnTo>
                  <a:pt x="64032" y="493379"/>
                </a:lnTo>
                <a:lnTo>
                  <a:pt x="67055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97644" y="5199888"/>
            <a:ext cx="137533" cy="495300"/>
          </a:xfrm>
          <a:custGeom>
            <a:avLst/>
            <a:gdLst/>
            <a:ahLst/>
            <a:cxnLst/>
            <a:rect l="l" t="t" r="r" b="b"/>
            <a:pathLst>
              <a:path w="137533" h="495300">
                <a:moveTo>
                  <a:pt x="68059" y="0"/>
                </a:moveTo>
                <a:lnTo>
                  <a:pt x="54211" y="6925"/>
                </a:lnTo>
                <a:lnTo>
                  <a:pt x="40899" y="13942"/>
                </a:lnTo>
                <a:lnTo>
                  <a:pt x="28656" y="21319"/>
                </a:lnTo>
                <a:lnTo>
                  <a:pt x="18019" y="29324"/>
                </a:lnTo>
                <a:lnTo>
                  <a:pt x="9523" y="38223"/>
                </a:lnTo>
                <a:lnTo>
                  <a:pt x="3703" y="48284"/>
                </a:lnTo>
                <a:lnTo>
                  <a:pt x="1093" y="59775"/>
                </a:lnTo>
                <a:lnTo>
                  <a:pt x="1003" y="62483"/>
                </a:lnTo>
                <a:lnTo>
                  <a:pt x="2548" y="71487"/>
                </a:lnTo>
                <a:lnTo>
                  <a:pt x="6787" y="81777"/>
                </a:lnTo>
                <a:lnTo>
                  <a:pt x="13125" y="93068"/>
                </a:lnTo>
                <a:lnTo>
                  <a:pt x="20967" y="105078"/>
                </a:lnTo>
                <a:lnTo>
                  <a:pt x="29720" y="117522"/>
                </a:lnTo>
                <a:lnTo>
                  <a:pt x="38788" y="130116"/>
                </a:lnTo>
                <a:lnTo>
                  <a:pt x="47577" y="142577"/>
                </a:lnTo>
                <a:lnTo>
                  <a:pt x="55493" y="154622"/>
                </a:lnTo>
                <a:lnTo>
                  <a:pt x="61940" y="165966"/>
                </a:lnTo>
                <a:lnTo>
                  <a:pt x="66325" y="176325"/>
                </a:lnTo>
                <a:lnTo>
                  <a:pt x="68053" y="185416"/>
                </a:lnTo>
                <a:lnTo>
                  <a:pt x="68059" y="185927"/>
                </a:lnTo>
                <a:lnTo>
                  <a:pt x="65118" y="195971"/>
                </a:lnTo>
                <a:lnTo>
                  <a:pt x="57367" y="203977"/>
                </a:lnTo>
                <a:lnTo>
                  <a:pt x="46416" y="210551"/>
                </a:lnTo>
                <a:lnTo>
                  <a:pt x="33875" y="216298"/>
                </a:lnTo>
                <a:lnTo>
                  <a:pt x="21353" y="221824"/>
                </a:lnTo>
                <a:lnTo>
                  <a:pt x="10460" y="227733"/>
                </a:lnTo>
                <a:lnTo>
                  <a:pt x="2806" y="234633"/>
                </a:lnTo>
                <a:lnTo>
                  <a:pt x="0" y="243127"/>
                </a:lnTo>
                <a:lnTo>
                  <a:pt x="1003" y="248412"/>
                </a:lnTo>
                <a:lnTo>
                  <a:pt x="4621" y="255040"/>
                </a:lnTo>
                <a:lnTo>
                  <a:pt x="10773" y="262218"/>
                </a:lnTo>
                <a:lnTo>
                  <a:pt x="19055" y="269883"/>
                </a:lnTo>
                <a:lnTo>
                  <a:pt x="29063" y="277970"/>
                </a:lnTo>
                <a:lnTo>
                  <a:pt x="40393" y="286416"/>
                </a:lnTo>
                <a:lnTo>
                  <a:pt x="52643" y="295158"/>
                </a:lnTo>
                <a:lnTo>
                  <a:pt x="65407" y="304130"/>
                </a:lnTo>
                <a:lnTo>
                  <a:pt x="78282" y="313270"/>
                </a:lnTo>
                <a:lnTo>
                  <a:pt x="90864" y="322514"/>
                </a:lnTo>
                <a:lnTo>
                  <a:pt x="102749" y="331798"/>
                </a:lnTo>
                <a:lnTo>
                  <a:pt x="113534" y="341058"/>
                </a:lnTo>
                <a:lnTo>
                  <a:pt x="122814" y="350230"/>
                </a:lnTo>
                <a:lnTo>
                  <a:pt x="130187" y="359251"/>
                </a:lnTo>
                <a:lnTo>
                  <a:pt x="135247" y="368057"/>
                </a:lnTo>
                <a:lnTo>
                  <a:pt x="137533" y="382527"/>
                </a:lnTo>
                <a:lnTo>
                  <a:pt x="135279" y="393863"/>
                </a:lnTo>
                <a:lnTo>
                  <a:pt x="130461" y="405642"/>
                </a:lnTo>
                <a:lnTo>
                  <a:pt x="123664" y="417644"/>
                </a:lnTo>
                <a:lnTo>
                  <a:pt x="115471" y="429648"/>
                </a:lnTo>
                <a:lnTo>
                  <a:pt x="106466" y="441433"/>
                </a:lnTo>
                <a:lnTo>
                  <a:pt x="97232" y="452777"/>
                </a:lnTo>
                <a:lnTo>
                  <a:pt x="88353" y="463462"/>
                </a:lnTo>
                <a:lnTo>
                  <a:pt x="80412" y="473264"/>
                </a:lnTo>
                <a:lnTo>
                  <a:pt x="73994" y="481965"/>
                </a:lnTo>
                <a:lnTo>
                  <a:pt x="69682" y="489342"/>
                </a:lnTo>
                <a:lnTo>
                  <a:pt x="68060" y="495175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64536" y="5199888"/>
            <a:ext cx="65532" cy="495300"/>
          </a:xfrm>
          <a:custGeom>
            <a:avLst/>
            <a:gdLst/>
            <a:ahLst/>
            <a:cxnLst/>
            <a:rect l="l" t="t" r="r" b="b"/>
            <a:pathLst>
              <a:path w="65532" h="495300">
                <a:moveTo>
                  <a:pt x="0" y="0"/>
                </a:moveTo>
                <a:lnTo>
                  <a:pt x="8652" y="12710"/>
                </a:lnTo>
                <a:lnTo>
                  <a:pt x="17226" y="25293"/>
                </a:lnTo>
                <a:lnTo>
                  <a:pt x="25567" y="37695"/>
                </a:lnTo>
                <a:lnTo>
                  <a:pt x="33522" y="49863"/>
                </a:lnTo>
                <a:lnTo>
                  <a:pt x="40937" y="61743"/>
                </a:lnTo>
                <a:lnTo>
                  <a:pt x="47661" y="73283"/>
                </a:lnTo>
                <a:lnTo>
                  <a:pt x="53538" y="84429"/>
                </a:lnTo>
                <a:lnTo>
                  <a:pt x="58416" y="95128"/>
                </a:lnTo>
                <a:lnTo>
                  <a:pt x="62141" y="105325"/>
                </a:lnTo>
                <a:lnTo>
                  <a:pt x="64561" y="114969"/>
                </a:lnTo>
                <a:lnTo>
                  <a:pt x="65522" y="124005"/>
                </a:lnTo>
                <a:lnTo>
                  <a:pt x="65532" y="124967"/>
                </a:lnTo>
                <a:lnTo>
                  <a:pt x="62897" y="134371"/>
                </a:lnTo>
                <a:lnTo>
                  <a:pt x="55916" y="141157"/>
                </a:lnTo>
                <a:lnTo>
                  <a:pt x="45971" y="146309"/>
                </a:lnTo>
                <a:lnTo>
                  <a:pt x="34447" y="150806"/>
                </a:lnTo>
                <a:lnTo>
                  <a:pt x="22727" y="155630"/>
                </a:lnTo>
                <a:lnTo>
                  <a:pt x="12194" y="161763"/>
                </a:lnTo>
                <a:lnTo>
                  <a:pt x="4232" y="170187"/>
                </a:lnTo>
                <a:lnTo>
                  <a:pt x="224" y="181881"/>
                </a:lnTo>
                <a:lnTo>
                  <a:pt x="0" y="185927"/>
                </a:lnTo>
                <a:lnTo>
                  <a:pt x="780" y="194625"/>
                </a:lnTo>
                <a:lnTo>
                  <a:pt x="2983" y="204677"/>
                </a:lnTo>
                <a:lnTo>
                  <a:pt x="6397" y="215884"/>
                </a:lnTo>
                <a:lnTo>
                  <a:pt x="10811" y="228046"/>
                </a:lnTo>
                <a:lnTo>
                  <a:pt x="16017" y="240962"/>
                </a:lnTo>
                <a:lnTo>
                  <a:pt x="21803" y="254432"/>
                </a:lnTo>
                <a:lnTo>
                  <a:pt x="27960" y="268254"/>
                </a:lnTo>
                <a:lnTo>
                  <a:pt x="34276" y="282230"/>
                </a:lnTo>
                <a:lnTo>
                  <a:pt x="40543" y="296157"/>
                </a:lnTo>
                <a:lnTo>
                  <a:pt x="46549" y="309836"/>
                </a:lnTo>
                <a:lnTo>
                  <a:pt x="52084" y="323066"/>
                </a:lnTo>
                <a:lnTo>
                  <a:pt x="56938" y="335648"/>
                </a:lnTo>
                <a:lnTo>
                  <a:pt x="60902" y="347379"/>
                </a:lnTo>
                <a:lnTo>
                  <a:pt x="63763" y="358060"/>
                </a:lnTo>
                <a:lnTo>
                  <a:pt x="65314" y="367491"/>
                </a:lnTo>
                <a:lnTo>
                  <a:pt x="65532" y="371855"/>
                </a:lnTo>
                <a:lnTo>
                  <a:pt x="62026" y="386914"/>
                </a:lnTo>
                <a:lnTo>
                  <a:pt x="52954" y="398149"/>
                </a:lnTo>
                <a:lnTo>
                  <a:pt x="40488" y="406597"/>
                </a:lnTo>
                <a:lnTo>
                  <a:pt x="26796" y="413291"/>
                </a:lnTo>
                <a:lnTo>
                  <a:pt x="14048" y="419266"/>
                </a:lnTo>
                <a:lnTo>
                  <a:pt x="4414" y="425556"/>
                </a:lnTo>
                <a:lnTo>
                  <a:pt x="64" y="433196"/>
                </a:lnTo>
                <a:lnTo>
                  <a:pt x="0" y="434339"/>
                </a:lnTo>
                <a:lnTo>
                  <a:pt x="1846" y="442857"/>
                </a:lnTo>
                <a:lnTo>
                  <a:pt x="7036" y="451506"/>
                </a:lnTo>
                <a:lnTo>
                  <a:pt x="15047" y="460234"/>
                </a:lnTo>
                <a:lnTo>
                  <a:pt x="25357" y="468990"/>
                </a:lnTo>
                <a:lnTo>
                  <a:pt x="37443" y="477721"/>
                </a:lnTo>
                <a:lnTo>
                  <a:pt x="50784" y="486375"/>
                </a:lnTo>
                <a:lnTo>
                  <a:pt x="64855" y="494900"/>
                </a:lnTo>
                <a:lnTo>
                  <a:pt x="65532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571266" y="6438900"/>
            <a:ext cx="136337" cy="495300"/>
          </a:xfrm>
          <a:custGeom>
            <a:avLst/>
            <a:gdLst/>
            <a:ahLst/>
            <a:cxnLst/>
            <a:rect l="l" t="t" r="r" b="b"/>
            <a:pathLst>
              <a:path w="136337" h="495300">
                <a:moveTo>
                  <a:pt x="68301" y="0"/>
                </a:moveTo>
                <a:lnTo>
                  <a:pt x="82149" y="6379"/>
                </a:lnTo>
                <a:lnTo>
                  <a:pt x="95462" y="13026"/>
                </a:lnTo>
                <a:lnTo>
                  <a:pt x="107704" y="20209"/>
                </a:lnTo>
                <a:lnTo>
                  <a:pt x="118341" y="28194"/>
                </a:lnTo>
                <a:lnTo>
                  <a:pt x="126837" y="37249"/>
                </a:lnTo>
                <a:lnTo>
                  <a:pt x="132658" y="47643"/>
                </a:lnTo>
                <a:lnTo>
                  <a:pt x="135267" y="59642"/>
                </a:lnTo>
                <a:lnTo>
                  <a:pt x="135357" y="62483"/>
                </a:lnTo>
                <a:lnTo>
                  <a:pt x="133812" y="71487"/>
                </a:lnTo>
                <a:lnTo>
                  <a:pt x="129573" y="81777"/>
                </a:lnTo>
                <a:lnTo>
                  <a:pt x="123235" y="93068"/>
                </a:lnTo>
                <a:lnTo>
                  <a:pt x="115393" y="105078"/>
                </a:lnTo>
                <a:lnTo>
                  <a:pt x="106640" y="117522"/>
                </a:lnTo>
                <a:lnTo>
                  <a:pt x="97572" y="130116"/>
                </a:lnTo>
                <a:lnTo>
                  <a:pt x="88783" y="142577"/>
                </a:lnTo>
                <a:lnTo>
                  <a:pt x="80867" y="154622"/>
                </a:lnTo>
                <a:lnTo>
                  <a:pt x="74420" y="165966"/>
                </a:lnTo>
                <a:lnTo>
                  <a:pt x="70035" y="176325"/>
                </a:lnTo>
                <a:lnTo>
                  <a:pt x="68307" y="185416"/>
                </a:lnTo>
                <a:lnTo>
                  <a:pt x="68301" y="185927"/>
                </a:lnTo>
                <a:lnTo>
                  <a:pt x="71288" y="195564"/>
                </a:lnTo>
                <a:lnTo>
                  <a:pt x="79150" y="203248"/>
                </a:lnTo>
                <a:lnTo>
                  <a:pt x="90237" y="209584"/>
                </a:lnTo>
                <a:lnTo>
                  <a:pt x="102901" y="215177"/>
                </a:lnTo>
                <a:lnTo>
                  <a:pt x="115492" y="220632"/>
                </a:lnTo>
                <a:lnTo>
                  <a:pt x="126361" y="226555"/>
                </a:lnTo>
                <a:lnTo>
                  <a:pt x="133859" y="233551"/>
                </a:lnTo>
                <a:lnTo>
                  <a:pt x="136337" y="242225"/>
                </a:lnTo>
                <a:lnTo>
                  <a:pt x="135357" y="246887"/>
                </a:lnTo>
                <a:lnTo>
                  <a:pt x="131737" y="253814"/>
                </a:lnTo>
                <a:lnTo>
                  <a:pt x="125584" y="261251"/>
                </a:lnTo>
                <a:lnTo>
                  <a:pt x="117306" y="269137"/>
                </a:lnTo>
                <a:lnTo>
                  <a:pt x="107309" y="277411"/>
                </a:lnTo>
                <a:lnTo>
                  <a:pt x="96001" y="286012"/>
                </a:lnTo>
                <a:lnTo>
                  <a:pt x="83791" y="294879"/>
                </a:lnTo>
                <a:lnTo>
                  <a:pt x="71084" y="303953"/>
                </a:lnTo>
                <a:lnTo>
                  <a:pt x="58289" y="313171"/>
                </a:lnTo>
                <a:lnTo>
                  <a:pt x="45812" y="322473"/>
                </a:lnTo>
                <a:lnTo>
                  <a:pt x="34063" y="331798"/>
                </a:lnTo>
                <a:lnTo>
                  <a:pt x="23447" y="341086"/>
                </a:lnTo>
                <a:lnTo>
                  <a:pt x="14373" y="350276"/>
                </a:lnTo>
                <a:lnTo>
                  <a:pt x="7247" y="359306"/>
                </a:lnTo>
                <a:lnTo>
                  <a:pt x="2478" y="368116"/>
                </a:lnTo>
                <a:lnTo>
                  <a:pt x="0" y="382433"/>
                </a:lnTo>
                <a:lnTo>
                  <a:pt x="1925" y="393622"/>
                </a:lnTo>
                <a:lnTo>
                  <a:pt x="6443" y="405220"/>
                </a:lnTo>
                <a:lnTo>
                  <a:pt x="12975" y="417026"/>
                </a:lnTo>
                <a:lnTo>
                  <a:pt x="20942" y="428839"/>
                </a:lnTo>
                <a:lnTo>
                  <a:pt x="29765" y="440456"/>
                </a:lnTo>
                <a:lnTo>
                  <a:pt x="38866" y="451678"/>
                </a:lnTo>
                <a:lnTo>
                  <a:pt x="47666" y="462301"/>
                </a:lnTo>
                <a:lnTo>
                  <a:pt x="55587" y="472124"/>
                </a:lnTo>
                <a:lnTo>
                  <a:pt x="62049" y="480947"/>
                </a:lnTo>
                <a:lnTo>
                  <a:pt x="66475" y="488567"/>
                </a:lnTo>
                <a:lnTo>
                  <a:pt x="68286" y="494783"/>
                </a:lnTo>
                <a:lnTo>
                  <a:pt x="68301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75204" y="6438900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6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593" y="133168"/>
                </a:lnTo>
                <a:lnTo>
                  <a:pt x="9486" y="140247"/>
                </a:lnTo>
                <a:lnTo>
                  <a:pt x="19346" y="145619"/>
                </a:lnTo>
                <a:lnTo>
                  <a:pt x="30840" y="150225"/>
                </a:lnTo>
                <a:lnTo>
                  <a:pt x="42635" y="155003"/>
                </a:lnTo>
                <a:lnTo>
                  <a:pt x="53398" y="160891"/>
                </a:lnTo>
                <a:lnTo>
                  <a:pt x="61798" y="168828"/>
                </a:lnTo>
                <a:lnTo>
                  <a:pt x="66500" y="179755"/>
                </a:lnTo>
                <a:lnTo>
                  <a:pt x="67056" y="185927"/>
                </a:lnTo>
                <a:lnTo>
                  <a:pt x="66261" y="194600"/>
                </a:lnTo>
                <a:lnTo>
                  <a:pt x="64018" y="204622"/>
                </a:lnTo>
                <a:lnTo>
                  <a:pt x="60541" y="215793"/>
                </a:lnTo>
                <a:lnTo>
                  <a:pt x="56044" y="227916"/>
                </a:lnTo>
                <a:lnTo>
                  <a:pt x="50739" y="240791"/>
                </a:lnTo>
                <a:lnTo>
                  <a:pt x="44840" y="254219"/>
                </a:lnTo>
                <a:lnTo>
                  <a:pt x="38561" y="268002"/>
                </a:lnTo>
                <a:lnTo>
                  <a:pt x="32116" y="281940"/>
                </a:lnTo>
                <a:lnTo>
                  <a:pt x="25717" y="295835"/>
                </a:lnTo>
                <a:lnTo>
                  <a:pt x="19578" y="309487"/>
                </a:lnTo>
                <a:lnTo>
                  <a:pt x="13913" y="322698"/>
                </a:lnTo>
                <a:lnTo>
                  <a:pt x="8934" y="335268"/>
                </a:lnTo>
                <a:lnTo>
                  <a:pt x="4857" y="347000"/>
                </a:lnTo>
                <a:lnTo>
                  <a:pt x="1893" y="357694"/>
                </a:lnTo>
                <a:lnTo>
                  <a:pt x="256" y="367150"/>
                </a:lnTo>
                <a:lnTo>
                  <a:pt x="0" y="371855"/>
                </a:lnTo>
                <a:lnTo>
                  <a:pt x="3581" y="386898"/>
                </a:lnTo>
                <a:lnTo>
                  <a:pt x="12850" y="398099"/>
                </a:lnTo>
                <a:lnTo>
                  <a:pt x="25591" y="406465"/>
                </a:lnTo>
                <a:lnTo>
                  <a:pt x="39589" y="413001"/>
                </a:lnTo>
                <a:lnTo>
                  <a:pt x="52631" y="418716"/>
                </a:lnTo>
                <a:lnTo>
                  <a:pt x="62500" y="424616"/>
                </a:lnTo>
                <a:lnTo>
                  <a:pt x="66984" y="431706"/>
                </a:lnTo>
                <a:lnTo>
                  <a:pt x="67056" y="432815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29246" y="5448300"/>
            <a:ext cx="137509" cy="495300"/>
          </a:xfrm>
          <a:custGeom>
            <a:avLst/>
            <a:gdLst/>
            <a:ahLst/>
            <a:cxnLst/>
            <a:rect l="l" t="t" r="r" b="b"/>
            <a:pathLst>
              <a:path w="137509" h="495300">
                <a:moveTo>
                  <a:pt x="69473" y="0"/>
                </a:moveTo>
                <a:lnTo>
                  <a:pt x="83321" y="6379"/>
                </a:lnTo>
                <a:lnTo>
                  <a:pt x="96633" y="13026"/>
                </a:lnTo>
                <a:lnTo>
                  <a:pt x="108876" y="20209"/>
                </a:lnTo>
                <a:lnTo>
                  <a:pt x="119513" y="28194"/>
                </a:lnTo>
                <a:lnTo>
                  <a:pt x="128009" y="37249"/>
                </a:lnTo>
                <a:lnTo>
                  <a:pt x="133829" y="47643"/>
                </a:lnTo>
                <a:lnTo>
                  <a:pt x="136439" y="59642"/>
                </a:lnTo>
                <a:lnTo>
                  <a:pt x="136529" y="62483"/>
                </a:lnTo>
                <a:lnTo>
                  <a:pt x="134984" y="71487"/>
                </a:lnTo>
                <a:lnTo>
                  <a:pt x="130745" y="81777"/>
                </a:lnTo>
                <a:lnTo>
                  <a:pt x="124407" y="93068"/>
                </a:lnTo>
                <a:lnTo>
                  <a:pt x="116565" y="105078"/>
                </a:lnTo>
                <a:lnTo>
                  <a:pt x="107812" y="117522"/>
                </a:lnTo>
                <a:lnTo>
                  <a:pt x="98744" y="130116"/>
                </a:lnTo>
                <a:lnTo>
                  <a:pt x="89955" y="142577"/>
                </a:lnTo>
                <a:lnTo>
                  <a:pt x="82039" y="154622"/>
                </a:lnTo>
                <a:lnTo>
                  <a:pt x="75592" y="165966"/>
                </a:lnTo>
                <a:lnTo>
                  <a:pt x="71207" y="176325"/>
                </a:lnTo>
                <a:lnTo>
                  <a:pt x="69479" y="185416"/>
                </a:lnTo>
                <a:lnTo>
                  <a:pt x="69473" y="185927"/>
                </a:lnTo>
                <a:lnTo>
                  <a:pt x="72460" y="195564"/>
                </a:lnTo>
                <a:lnTo>
                  <a:pt x="80322" y="203248"/>
                </a:lnTo>
                <a:lnTo>
                  <a:pt x="91409" y="209584"/>
                </a:lnTo>
                <a:lnTo>
                  <a:pt x="104073" y="215177"/>
                </a:lnTo>
                <a:lnTo>
                  <a:pt x="116664" y="220632"/>
                </a:lnTo>
                <a:lnTo>
                  <a:pt x="127533" y="226555"/>
                </a:lnTo>
                <a:lnTo>
                  <a:pt x="135031" y="233551"/>
                </a:lnTo>
                <a:lnTo>
                  <a:pt x="137509" y="242225"/>
                </a:lnTo>
                <a:lnTo>
                  <a:pt x="136529" y="246887"/>
                </a:lnTo>
                <a:lnTo>
                  <a:pt x="132666" y="253771"/>
                </a:lnTo>
                <a:lnTo>
                  <a:pt x="126372" y="261158"/>
                </a:lnTo>
                <a:lnTo>
                  <a:pt x="118037" y="268990"/>
                </a:lnTo>
                <a:lnTo>
                  <a:pt x="108047" y="277206"/>
                </a:lnTo>
                <a:lnTo>
                  <a:pt x="96792" y="285747"/>
                </a:lnTo>
                <a:lnTo>
                  <a:pt x="84660" y="294553"/>
                </a:lnTo>
                <a:lnTo>
                  <a:pt x="72037" y="303564"/>
                </a:lnTo>
                <a:lnTo>
                  <a:pt x="59314" y="312721"/>
                </a:lnTo>
                <a:lnTo>
                  <a:pt x="46877" y="321964"/>
                </a:lnTo>
                <a:lnTo>
                  <a:pt x="35116" y="331234"/>
                </a:lnTo>
                <a:lnTo>
                  <a:pt x="24417" y="340469"/>
                </a:lnTo>
                <a:lnTo>
                  <a:pt x="15170" y="349612"/>
                </a:lnTo>
                <a:lnTo>
                  <a:pt x="7762" y="358601"/>
                </a:lnTo>
                <a:lnTo>
                  <a:pt x="2582" y="367378"/>
                </a:lnTo>
                <a:lnTo>
                  <a:pt x="0" y="382498"/>
                </a:lnTo>
                <a:lnTo>
                  <a:pt x="2253" y="393757"/>
                </a:lnTo>
                <a:lnTo>
                  <a:pt x="7071" y="405428"/>
                </a:lnTo>
                <a:lnTo>
                  <a:pt x="13868" y="417306"/>
                </a:lnTo>
                <a:lnTo>
                  <a:pt x="22061" y="429186"/>
                </a:lnTo>
                <a:lnTo>
                  <a:pt x="31066" y="440862"/>
                </a:lnTo>
                <a:lnTo>
                  <a:pt x="40300" y="452130"/>
                </a:lnTo>
                <a:lnTo>
                  <a:pt x="49179" y="462784"/>
                </a:lnTo>
                <a:lnTo>
                  <a:pt x="57120" y="472620"/>
                </a:lnTo>
                <a:lnTo>
                  <a:pt x="63538" y="481432"/>
                </a:lnTo>
                <a:lnTo>
                  <a:pt x="67850" y="489016"/>
                </a:lnTo>
                <a:lnTo>
                  <a:pt x="69472" y="495165"/>
                </a:lnTo>
                <a:lnTo>
                  <a:pt x="69473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34356" y="5448300"/>
            <a:ext cx="65532" cy="495300"/>
          </a:xfrm>
          <a:custGeom>
            <a:avLst/>
            <a:gdLst/>
            <a:ahLst/>
            <a:cxnLst/>
            <a:rect l="l" t="t" r="r" b="b"/>
            <a:pathLst>
              <a:path w="65532" h="495300">
                <a:moveTo>
                  <a:pt x="65532" y="0"/>
                </a:moveTo>
                <a:lnTo>
                  <a:pt x="56795" y="12487"/>
                </a:lnTo>
                <a:lnTo>
                  <a:pt x="48142" y="24968"/>
                </a:lnTo>
                <a:lnTo>
                  <a:pt x="39728" y="37360"/>
                </a:lnTo>
                <a:lnTo>
                  <a:pt x="31712" y="49580"/>
                </a:lnTo>
                <a:lnTo>
                  <a:pt x="24252" y="61547"/>
                </a:lnTo>
                <a:lnTo>
                  <a:pt x="17506" y="73177"/>
                </a:lnTo>
                <a:lnTo>
                  <a:pt x="11631" y="84389"/>
                </a:lnTo>
                <a:lnTo>
                  <a:pt x="6785" y="95100"/>
                </a:lnTo>
                <a:lnTo>
                  <a:pt x="3126" y="105227"/>
                </a:lnTo>
                <a:lnTo>
                  <a:pt x="811" y="114690"/>
                </a:lnTo>
                <a:lnTo>
                  <a:pt x="0" y="123404"/>
                </a:lnTo>
                <a:lnTo>
                  <a:pt x="2578" y="133241"/>
                </a:lnTo>
                <a:lnTo>
                  <a:pt x="9421" y="140354"/>
                </a:lnTo>
                <a:lnTo>
                  <a:pt x="19191" y="145748"/>
                </a:lnTo>
                <a:lnTo>
                  <a:pt x="30551" y="150386"/>
                </a:lnTo>
                <a:lnTo>
                  <a:pt x="42164" y="155234"/>
                </a:lnTo>
                <a:lnTo>
                  <a:pt x="52692" y="161254"/>
                </a:lnTo>
                <a:lnTo>
                  <a:pt x="60798" y="169411"/>
                </a:lnTo>
                <a:lnTo>
                  <a:pt x="65144" y="180670"/>
                </a:lnTo>
                <a:lnTo>
                  <a:pt x="65532" y="185927"/>
                </a:lnTo>
                <a:lnTo>
                  <a:pt x="64751" y="194625"/>
                </a:lnTo>
                <a:lnTo>
                  <a:pt x="62548" y="204677"/>
                </a:lnTo>
                <a:lnTo>
                  <a:pt x="59134" y="215884"/>
                </a:lnTo>
                <a:lnTo>
                  <a:pt x="54720" y="228046"/>
                </a:lnTo>
                <a:lnTo>
                  <a:pt x="49514" y="240962"/>
                </a:lnTo>
                <a:lnTo>
                  <a:pt x="43728" y="254432"/>
                </a:lnTo>
                <a:lnTo>
                  <a:pt x="37571" y="268254"/>
                </a:lnTo>
                <a:lnTo>
                  <a:pt x="31255" y="282230"/>
                </a:lnTo>
                <a:lnTo>
                  <a:pt x="24988" y="296157"/>
                </a:lnTo>
                <a:lnTo>
                  <a:pt x="18982" y="309836"/>
                </a:lnTo>
                <a:lnTo>
                  <a:pt x="13447" y="323066"/>
                </a:lnTo>
                <a:lnTo>
                  <a:pt x="8593" y="335648"/>
                </a:lnTo>
                <a:lnTo>
                  <a:pt x="4629" y="347379"/>
                </a:lnTo>
                <a:lnTo>
                  <a:pt x="1768" y="358060"/>
                </a:lnTo>
                <a:lnTo>
                  <a:pt x="217" y="367491"/>
                </a:lnTo>
                <a:lnTo>
                  <a:pt x="0" y="371855"/>
                </a:lnTo>
                <a:lnTo>
                  <a:pt x="3583" y="387060"/>
                </a:lnTo>
                <a:lnTo>
                  <a:pt x="12837" y="398339"/>
                </a:lnTo>
                <a:lnTo>
                  <a:pt x="25515" y="406737"/>
                </a:lnTo>
                <a:lnTo>
                  <a:pt x="39369" y="413299"/>
                </a:lnTo>
                <a:lnTo>
                  <a:pt x="52152" y="419070"/>
                </a:lnTo>
                <a:lnTo>
                  <a:pt x="61619" y="425095"/>
                </a:lnTo>
                <a:lnTo>
                  <a:pt x="65523" y="432419"/>
                </a:lnTo>
                <a:lnTo>
                  <a:pt x="65532" y="432815"/>
                </a:lnTo>
                <a:lnTo>
                  <a:pt x="63727" y="441712"/>
                </a:lnTo>
                <a:lnTo>
                  <a:pt x="58649" y="450478"/>
                </a:lnTo>
                <a:lnTo>
                  <a:pt x="50803" y="459166"/>
                </a:lnTo>
                <a:lnTo>
                  <a:pt x="40693" y="467826"/>
                </a:lnTo>
                <a:lnTo>
                  <a:pt x="28824" y="476507"/>
                </a:lnTo>
                <a:lnTo>
                  <a:pt x="15700" y="485260"/>
                </a:lnTo>
                <a:lnTo>
                  <a:pt x="1827" y="494137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62368" y="5881116"/>
            <a:ext cx="137515" cy="495300"/>
          </a:xfrm>
          <a:custGeom>
            <a:avLst/>
            <a:gdLst/>
            <a:ahLst/>
            <a:cxnLst/>
            <a:rect l="l" t="t" r="r" b="b"/>
            <a:pathLst>
              <a:path w="137515" h="495300">
                <a:moveTo>
                  <a:pt x="69479" y="495300"/>
                </a:moveTo>
                <a:lnTo>
                  <a:pt x="83482" y="488850"/>
                </a:lnTo>
                <a:lnTo>
                  <a:pt x="96932" y="482150"/>
                </a:lnTo>
                <a:lnTo>
                  <a:pt x="109275" y="474945"/>
                </a:lnTo>
                <a:lnTo>
                  <a:pt x="119957" y="466986"/>
                </a:lnTo>
                <a:lnTo>
                  <a:pt x="128424" y="458020"/>
                </a:lnTo>
                <a:lnTo>
                  <a:pt x="134122" y="447796"/>
                </a:lnTo>
                <a:lnTo>
                  <a:pt x="136499" y="436062"/>
                </a:lnTo>
                <a:lnTo>
                  <a:pt x="136535" y="434339"/>
                </a:lnTo>
                <a:lnTo>
                  <a:pt x="135018" y="425087"/>
                </a:lnTo>
                <a:lnTo>
                  <a:pt x="130853" y="414690"/>
                </a:lnTo>
                <a:lnTo>
                  <a:pt x="124617" y="403400"/>
                </a:lnTo>
                <a:lnTo>
                  <a:pt x="116888" y="391464"/>
                </a:lnTo>
                <a:lnTo>
                  <a:pt x="108244" y="379134"/>
                </a:lnTo>
                <a:lnTo>
                  <a:pt x="99263" y="366658"/>
                </a:lnTo>
                <a:lnTo>
                  <a:pt x="90522" y="354286"/>
                </a:lnTo>
                <a:lnTo>
                  <a:pt x="82600" y="342268"/>
                </a:lnTo>
                <a:lnTo>
                  <a:pt x="76075" y="330852"/>
                </a:lnTo>
                <a:lnTo>
                  <a:pt x="71523" y="320289"/>
                </a:lnTo>
                <a:lnTo>
                  <a:pt x="69524" y="310827"/>
                </a:lnTo>
                <a:lnTo>
                  <a:pt x="69479" y="309372"/>
                </a:lnTo>
                <a:lnTo>
                  <a:pt x="72466" y="299735"/>
                </a:lnTo>
                <a:lnTo>
                  <a:pt x="80328" y="292051"/>
                </a:lnTo>
                <a:lnTo>
                  <a:pt x="91415" y="285715"/>
                </a:lnTo>
                <a:lnTo>
                  <a:pt x="104079" y="280122"/>
                </a:lnTo>
                <a:lnTo>
                  <a:pt x="116670" y="274667"/>
                </a:lnTo>
                <a:lnTo>
                  <a:pt x="127539" y="268744"/>
                </a:lnTo>
                <a:lnTo>
                  <a:pt x="135037" y="261748"/>
                </a:lnTo>
                <a:lnTo>
                  <a:pt x="137515" y="253074"/>
                </a:lnTo>
                <a:lnTo>
                  <a:pt x="136535" y="248412"/>
                </a:lnTo>
                <a:lnTo>
                  <a:pt x="132643" y="241783"/>
                </a:lnTo>
                <a:lnTo>
                  <a:pt x="126295" y="234605"/>
                </a:lnTo>
                <a:lnTo>
                  <a:pt x="117887" y="226940"/>
                </a:lnTo>
                <a:lnTo>
                  <a:pt x="107813" y="218853"/>
                </a:lnTo>
                <a:lnTo>
                  <a:pt x="96468" y="210407"/>
                </a:lnTo>
                <a:lnTo>
                  <a:pt x="84247" y="201665"/>
                </a:lnTo>
                <a:lnTo>
                  <a:pt x="71543" y="192693"/>
                </a:lnTo>
                <a:lnTo>
                  <a:pt x="58753" y="183553"/>
                </a:lnTo>
                <a:lnTo>
                  <a:pt x="46270" y="174309"/>
                </a:lnTo>
                <a:lnTo>
                  <a:pt x="34490" y="165025"/>
                </a:lnTo>
                <a:lnTo>
                  <a:pt x="23807" y="155765"/>
                </a:lnTo>
                <a:lnTo>
                  <a:pt x="14615" y="146593"/>
                </a:lnTo>
                <a:lnTo>
                  <a:pt x="7311" y="137572"/>
                </a:lnTo>
                <a:lnTo>
                  <a:pt x="2287" y="128766"/>
                </a:lnTo>
                <a:lnTo>
                  <a:pt x="0" y="114384"/>
                </a:lnTo>
                <a:lnTo>
                  <a:pt x="2202" y="103140"/>
                </a:lnTo>
                <a:lnTo>
                  <a:pt x="6935" y="91445"/>
                </a:lnTo>
                <a:lnTo>
                  <a:pt x="13631" y="79511"/>
                </a:lnTo>
                <a:lnTo>
                  <a:pt x="21719" y="67547"/>
                </a:lnTo>
                <a:lnTo>
                  <a:pt x="30629" y="55764"/>
                </a:lnTo>
                <a:lnTo>
                  <a:pt x="39792" y="44373"/>
                </a:lnTo>
                <a:lnTo>
                  <a:pt x="48638" y="33584"/>
                </a:lnTo>
                <a:lnTo>
                  <a:pt x="56597" y="23608"/>
                </a:lnTo>
                <a:lnTo>
                  <a:pt x="63099" y="14655"/>
                </a:lnTo>
                <a:lnTo>
                  <a:pt x="67575" y="6934"/>
                </a:lnTo>
                <a:lnTo>
                  <a:pt x="69455" y="658"/>
                </a:lnTo>
                <a:lnTo>
                  <a:pt x="69479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67484" y="5881116"/>
            <a:ext cx="65531" cy="495300"/>
          </a:xfrm>
          <a:custGeom>
            <a:avLst/>
            <a:gdLst/>
            <a:ahLst/>
            <a:cxnLst/>
            <a:rect l="l" t="t" r="r" b="b"/>
            <a:pathLst>
              <a:path w="65531" h="495300">
                <a:moveTo>
                  <a:pt x="65531" y="495300"/>
                </a:moveTo>
                <a:lnTo>
                  <a:pt x="56452" y="482812"/>
                </a:lnTo>
                <a:lnTo>
                  <a:pt x="47585" y="470331"/>
                </a:lnTo>
                <a:lnTo>
                  <a:pt x="39069" y="457939"/>
                </a:lnTo>
                <a:lnTo>
                  <a:pt x="31039" y="445719"/>
                </a:lnTo>
                <a:lnTo>
                  <a:pt x="23634" y="433752"/>
                </a:lnTo>
                <a:lnTo>
                  <a:pt x="16990" y="422122"/>
                </a:lnTo>
                <a:lnTo>
                  <a:pt x="11245" y="410910"/>
                </a:lnTo>
                <a:lnTo>
                  <a:pt x="6537" y="400199"/>
                </a:lnTo>
                <a:lnTo>
                  <a:pt x="3001" y="390072"/>
                </a:lnTo>
                <a:lnTo>
                  <a:pt x="777" y="380609"/>
                </a:lnTo>
                <a:lnTo>
                  <a:pt x="0" y="371895"/>
                </a:lnTo>
                <a:lnTo>
                  <a:pt x="2578" y="362539"/>
                </a:lnTo>
                <a:lnTo>
                  <a:pt x="9421" y="355776"/>
                </a:lnTo>
                <a:lnTo>
                  <a:pt x="19191" y="350602"/>
                </a:lnTo>
                <a:lnTo>
                  <a:pt x="30551" y="346053"/>
                </a:lnTo>
                <a:lnTo>
                  <a:pt x="42164" y="341166"/>
                </a:lnTo>
                <a:lnTo>
                  <a:pt x="52692" y="334975"/>
                </a:lnTo>
                <a:lnTo>
                  <a:pt x="60798" y="326516"/>
                </a:lnTo>
                <a:lnTo>
                  <a:pt x="65144" y="314826"/>
                </a:lnTo>
                <a:lnTo>
                  <a:pt x="65531" y="309372"/>
                </a:lnTo>
                <a:lnTo>
                  <a:pt x="64739" y="300624"/>
                </a:lnTo>
                <a:lnTo>
                  <a:pt x="62506" y="290536"/>
                </a:lnTo>
                <a:lnTo>
                  <a:pt x="59047" y="279307"/>
                </a:lnTo>
                <a:lnTo>
                  <a:pt x="54577" y="267138"/>
                </a:lnTo>
                <a:lnTo>
                  <a:pt x="49311" y="254228"/>
                </a:lnTo>
                <a:lnTo>
                  <a:pt x="43463" y="240778"/>
                </a:lnTo>
                <a:lnTo>
                  <a:pt x="37249" y="226986"/>
                </a:lnTo>
                <a:lnTo>
                  <a:pt x="30883" y="213054"/>
                </a:lnTo>
                <a:lnTo>
                  <a:pt x="24581" y="199181"/>
                </a:lnTo>
                <a:lnTo>
                  <a:pt x="18558" y="185566"/>
                </a:lnTo>
                <a:lnTo>
                  <a:pt x="13027" y="172411"/>
                </a:lnTo>
                <a:lnTo>
                  <a:pt x="8205" y="159914"/>
                </a:lnTo>
                <a:lnTo>
                  <a:pt x="4305" y="148276"/>
                </a:lnTo>
                <a:lnTo>
                  <a:pt x="1544" y="137697"/>
                </a:lnTo>
                <a:lnTo>
                  <a:pt x="136" y="128376"/>
                </a:lnTo>
                <a:lnTo>
                  <a:pt x="0" y="124967"/>
                </a:lnTo>
                <a:lnTo>
                  <a:pt x="3505" y="109909"/>
                </a:lnTo>
                <a:lnTo>
                  <a:pt x="12577" y="98674"/>
                </a:lnTo>
                <a:lnTo>
                  <a:pt x="25043" y="90226"/>
                </a:lnTo>
                <a:lnTo>
                  <a:pt x="38735" y="83532"/>
                </a:lnTo>
                <a:lnTo>
                  <a:pt x="51483" y="77557"/>
                </a:lnTo>
                <a:lnTo>
                  <a:pt x="61117" y="71267"/>
                </a:lnTo>
                <a:lnTo>
                  <a:pt x="65467" y="63627"/>
                </a:lnTo>
                <a:lnTo>
                  <a:pt x="65531" y="62484"/>
                </a:lnTo>
                <a:lnTo>
                  <a:pt x="63649" y="53587"/>
                </a:lnTo>
                <a:lnTo>
                  <a:pt x="58390" y="44821"/>
                </a:lnTo>
                <a:lnTo>
                  <a:pt x="50334" y="36133"/>
                </a:lnTo>
                <a:lnTo>
                  <a:pt x="40061" y="27473"/>
                </a:lnTo>
                <a:lnTo>
                  <a:pt x="28152" y="18792"/>
                </a:lnTo>
                <a:lnTo>
                  <a:pt x="15187" y="10039"/>
                </a:lnTo>
                <a:lnTo>
                  <a:pt x="1747" y="1162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76463" y="5015483"/>
            <a:ext cx="136364" cy="495300"/>
          </a:xfrm>
          <a:custGeom>
            <a:avLst/>
            <a:gdLst/>
            <a:ahLst/>
            <a:cxnLst/>
            <a:rect l="l" t="t" r="r" b="b"/>
            <a:pathLst>
              <a:path w="136364" h="495300">
                <a:moveTo>
                  <a:pt x="68304" y="0"/>
                </a:moveTo>
                <a:lnTo>
                  <a:pt x="82308" y="6449"/>
                </a:lnTo>
                <a:lnTo>
                  <a:pt x="95758" y="13149"/>
                </a:lnTo>
                <a:lnTo>
                  <a:pt x="108100" y="20354"/>
                </a:lnTo>
                <a:lnTo>
                  <a:pt x="118782" y="28313"/>
                </a:lnTo>
                <a:lnTo>
                  <a:pt x="127249" y="37279"/>
                </a:lnTo>
                <a:lnTo>
                  <a:pt x="132947" y="47503"/>
                </a:lnTo>
                <a:lnTo>
                  <a:pt x="135324" y="59237"/>
                </a:lnTo>
                <a:lnTo>
                  <a:pt x="135360" y="60960"/>
                </a:lnTo>
                <a:lnTo>
                  <a:pt x="133815" y="70305"/>
                </a:lnTo>
                <a:lnTo>
                  <a:pt x="129577" y="80808"/>
                </a:lnTo>
                <a:lnTo>
                  <a:pt x="123239" y="92203"/>
                </a:lnTo>
                <a:lnTo>
                  <a:pt x="115396" y="104228"/>
                </a:lnTo>
                <a:lnTo>
                  <a:pt x="106644" y="116618"/>
                </a:lnTo>
                <a:lnTo>
                  <a:pt x="97576" y="129111"/>
                </a:lnTo>
                <a:lnTo>
                  <a:pt x="88786" y="141444"/>
                </a:lnTo>
                <a:lnTo>
                  <a:pt x="80871" y="153351"/>
                </a:lnTo>
                <a:lnTo>
                  <a:pt x="74423" y="164571"/>
                </a:lnTo>
                <a:lnTo>
                  <a:pt x="70038" y="174839"/>
                </a:lnTo>
                <a:lnTo>
                  <a:pt x="68310" y="183892"/>
                </a:lnTo>
                <a:lnTo>
                  <a:pt x="68304" y="184404"/>
                </a:lnTo>
                <a:lnTo>
                  <a:pt x="71246" y="194447"/>
                </a:lnTo>
                <a:lnTo>
                  <a:pt x="78997" y="202453"/>
                </a:lnTo>
                <a:lnTo>
                  <a:pt x="89947" y="209027"/>
                </a:lnTo>
                <a:lnTo>
                  <a:pt x="102489" y="214774"/>
                </a:lnTo>
                <a:lnTo>
                  <a:pt x="115011" y="220300"/>
                </a:lnTo>
                <a:lnTo>
                  <a:pt x="125903" y="226209"/>
                </a:lnTo>
                <a:lnTo>
                  <a:pt x="133558" y="233109"/>
                </a:lnTo>
                <a:lnTo>
                  <a:pt x="136364" y="241603"/>
                </a:lnTo>
                <a:lnTo>
                  <a:pt x="135360" y="246887"/>
                </a:lnTo>
                <a:lnTo>
                  <a:pt x="131712" y="253558"/>
                </a:lnTo>
                <a:lnTo>
                  <a:pt x="125505" y="260786"/>
                </a:lnTo>
                <a:lnTo>
                  <a:pt x="117152" y="268505"/>
                </a:lnTo>
                <a:lnTo>
                  <a:pt x="107068" y="276651"/>
                </a:lnTo>
                <a:lnTo>
                  <a:pt x="95668" y="285158"/>
                </a:lnTo>
                <a:lnTo>
                  <a:pt x="83367" y="293962"/>
                </a:lnTo>
                <a:lnTo>
                  <a:pt x="70577" y="302998"/>
                </a:lnTo>
                <a:lnTo>
                  <a:pt x="57715" y="312200"/>
                </a:lnTo>
                <a:lnTo>
                  <a:pt x="45194" y="321505"/>
                </a:lnTo>
                <a:lnTo>
                  <a:pt x="33429" y="330846"/>
                </a:lnTo>
                <a:lnTo>
                  <a:pt x="22834" y="340159"/>
                </a:lnTo>
                <a:lnTo>
                  <a:pt x="13824" y="349380"/>
                </a:lnTo>
                <a:lnTo>
                  <a:pt x="6813" y="358442"/>
                </a:lnTo>
                <a:lnTo>
                  <a:pt x="2216" y="367282"/>
                </a:lnTo>
                <a:lnTo>
                  <a:pt x="0" y="380852"/>
                </a:lnTo>
                <a:lnTo>
                  <a:pt x="1876" y="392027"/>
                </a:lnTo>
                <a:lnTo>
                  <a:pt x="6313" y="403649"/>
                </a:lnTo>
                <a:lnTo>
                  <a:pt x="12746" y="415511"/>
                </a:lnTo>
                <a:lnTo>
                  <a:pt x="20609" y="427408"/>
                </a:lnTo>
                <a:lnTo>
                  <a:pt x="29338" y="439131"/>
                </a:lnTo>
                <a:lnTo>
                  <a:pt x="38367" y="450475"/>
                </a:lnTo>
                <a:lnTo>
                  <a:pt x="47131" y="461232"/>
                </a:lnTo>
                <a:lnTo>
                  <a:pt x="55067" y="471195"/>
                </a:lnTo>
                <a:lnTo>
                  <a:pt x="61607" y="480159"/>
                </a:lnTo>
                <a:lnTo>
                  <a:pt x="66189" y="487914"/>
                </a:lnTo>
                <a:lnTo>
                  <a:pt x="68245" y="494256"/>
                </a:lnTo>
                <a:lnTo>
                  <a:pt x="68304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80404" y="5015483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67055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649" y="132775"/>
                </a:lnTo>
                <a:lnTo>
                  <a:pt x="9679" y="139529"/>
                </a:lnTo>
                <a:lnTo>
                  <a:pt x="19712" y="144658"/>
                </a:lnTo>
                <a:lnTo>
                  <a:pt x="31370" y="149120"/>
                </a:lnTo>
                <a:lnTo>
                  <a:pt x="43275" y="153868"/>
                </a:lnTo>
                <a:lnTo>
                  <a:pt x="54050" y="159858"/>
                </a:lnTo>
                <a:lnTo>
                  <a:pt x="62316" y="168045"/>
                </a:lnTo>
                <a:lnTo>
                  <a:pt x="66696" y="179384"/>
                </a:lnTo>
                <a:lnTo>
                  <a:pt x="67055" y="184404"/>
                </a:lnTo>
                <a:lnTo>
                  <a:pt x="66261" y="193333"/>
                </a:lnTo>
                <a:lnTo>
                  <a:pt x="64018" y="203544"/>
                </a:lnTo>
                <a:lnTo>
                  <a:pt x="60541" y="214844"/>
                </a:lnTo>
                <a:lnTo>
                  <a:pt x="56044" y="227041"/>
                </a:lnTo>
                <a:lnTo>
                  <a:pt x="50739" y="239944"/>
                </a:lnTo>
                <a:lnTo>
                  <a:pt x="44840" y="253361"/>
                </a:lnTo>
                <a:lnTo>
                  <a:pt x="38561" y="267100"/>
                </a:lnTo>
                <a:lnTo>
                  <a:pt x="32116" y="280971"/>
                </a:lnTo>
                <a:lnTo>
                  <a:pt x="25717" y="294781"/>
                </a:lnTo>
                <a:lnTo>
                  <a:pt x="19578" y="308338"/>
                </a:lnTo>
                <a:lnTo>
                  <a:pt x="13913" y="321451"/>
                </a:lnTo>
                <a:lnTo>
                  <a:pt x="8934" y="333929"/>
                </a:lnTo>
                <a:lnTo>
                  <a:pt x="4857" y="345580"/>
                </a:lnTo>
                <a:lnTo>
                  <a:pt x="1893" y="356211"/>
                </a:lnTo>
                <a:lnTo>
                  <a:pt x="256" y="365632"/>
                </a:lnTo>
                <a:lnTo>
                  <a:pt x="0" y="370332"/>
                </a:lnTo>
                <a:lnTo>
                  <a:pt x="3505" y="385232"/>
                </a:lnTo>
                <a:lnTo>
                  <a:pt x="12595" y="396390"/>
                </a:lnTo>
                <a:lnTo>
                  <a:pt x="25127" y="404803"/>
                </a:lnTo>
                <a:lnTo>
                  <a:pt x="38963" y="411468"/>
                </a:lnTo>
                <a:lnTo>
                  <a:pt x="51960" y="417382"/>
                </a:lnTo>
                <a:lnTo>
                  <a:pt x="61978" y="423542"/>
                </a:lnTo>
                <a:lnTo>
                  <a:pt x="66877" y="430947"/>
                </a:lnTo>
                <a:lnTo>
                  <a:pt x="67055" y="432816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68901" y="5757671"/>
            <a:ext cx="137542" cy="495300"/>
          </a:xfrm>
          <a:custGeom>
            <a:avLst/>
            <a:gdLst/>
            <a:ahLst/>
            <a:cxnLst/>
            <a:rect l="l" t="t" r="r" b="b"/>
            <a:pathLst>
              <a:path w="137542" h="495300">
                <a:moveTo>
                  <a:pt x="67974" y="495300"/>
                </a:moveTo>
                <a:lnTo>
                  <a:pt x="82201" y="488998"/>
                </a:lnTo>
                <a:lnTo>
                  <a:pt x="95764" y="482438"/>
                </a:lnTo>
                <a:lnTo>
                  <a:pt x="108171" y="475363"/>
                </a:lnTo>
                <a:lnTo>
                  <a:pt x="118928" y="467513"/>
                </a:lnTo>
                <a:lnTo>
                  <a:pt x="127544" y="458632"/>
                </a:lnTo>
                <a:lnTo>
                  <a:pt x="133526" y="448460"/>
                </a:lnTo>
                <a:lnTo>
                  <a:pt x="136381" y="436741"/>
                </a:lnTo>
                <a:lnTo>
                  <a:pt x="136554" y="432816"/>
                </a:lnTo>
                <a:lnTo>
                  <a:pt x="134990" y="423896"/>
                </a:lnTo>
                <a:lnTo>
                  <a:pt x="130696" y="413756"/>
                </a:lnTo>
                <a:lnTo>
                  <a:pt x="124272" y="402656"/>
                </a:lnTo>
                <a:lnTo>
                  <a:pt x="116315" y="390855"/>
                </a:lnTo>
                <a:lnTo>
                  <a:pt x="107424" y="378613"/>
                </a:lnTo>
                <a:lnTo>
                  <a:pt x="98199" y="366188"/>
                </a:lnTo>
                <a:lnTo>
                  <a:pt x="89237" y="353840"/>
                </a:lnTo>
                <a:lnTo>
                  <a:pt x="81137" y="341830"/>
                </a:lnTo>
                <a:lnTo>
                  <a:pt x="74499" y="330415"/>
                </a:lnTo>
                <a:lnTo>
                  <a:pt x="69919" y="319856"/>
                </a:lnTo>
                <a:lnTo>
                  <a:pt x="67998" y="310411"/>
                </a:lnTo>
                <a:lnTo>
                  <a:pt x="67974" y="309372"/>
                </a:lnTo>
                <a:lnTo>
                  <a:pt x="70953" y="299834"/>
                </a:lnTo>
                <a:lnTo>
                  <a:pt x="78809" y="292211"/>
                </a:lnTo>
                <a:lnTo>
                  <a:pt x="89921" y="285919"/>
                </a:lnTo>
                <a:lnTo>
                  <a:pt x="102665" y="280373"/>
                </a:lnTo>
                <a:lnTo>
                  <a:pt x="115421" y="274990"/>
                </a:lnTo>
                <a:lnTo>
                  <a:pt x="126567" y="269183"/>
                </a:lnTo>
                <a:lnTo>
                  <a:pt x="134481" y="262369"/>
                </a:lnTo>
                <a:lnTo>
                  <a:pt x="137542" y="253964"/>
                </a:lnTo>
                <a:lnTo>
                  <a:pt x="136554" y="248412"/>
                </a:lnTo>
                <a:lnTo>
                  <a:pt x="132691" y="241528"/>
                </a:lnTo>
                <a:lnTo>
                  <a:pt x="126398" y="234141"/>
                </a:lnTo>
                <a:lnTo>
                  <a:pt x="118062" y="226309"/>
                </a:lnTo>
                <a:lnTo>
                  <a:pt x="108073" y="218093"/>
                </a:lnTo>
                <a:lnTo>
                  <a:pt x="96818" y="209552"/>
                </a:lnTo>
                <a:lnTo>
                  <a:pt x="84685" y="200746"/>
                </a:lnTo>
                <a:lnTo>
                  <a:pt x="72063" y="191735"/>
                </a:lnTo>
                <a:lnTo>
                  <a:pt x="59340" y="182578"/>
                </a:lnTo>
                <a:lnTo>
                  <a:pt x="46903" y="173335"/>
                </a:lnTo>
                <a:lnTo>
                  <a:pt x="35141" y="164065"/>
                </a:lnTo>
                <a:lnTo>
                  <a:pt x="24443" y="154830"/>
                </a:lnTo>
                <a:lnTo>
                  <a:pt x="15196" y="145687"/>
                </a:lnTo>
                <a:lnTo>
                  <a:pt x="7788" y="136698"/>
                </a:lnTo>
                <a:lnTo>
                  <a:pt x="2608" y="127921"/>
                </a:lnTo>
                <a:lnTo>
                  <a:pt x="0" y="112737"/>
                </a:lnTo>
                <a:lnTo>
                  <a:pt x="2208" y="101407"/>
                </a:lnTo>
                <a:lnTo>
                  <a:pt x="6961" y="89663"/>
                </a:lnTo>
                <a:lnTo>
                  <a:pt x="13674" y="77713"/>
                </a:lnTo>
                <a:lnTo>
                  <a:pt x="21766" y="65766"/>
                </a:lnTo>
                <a:lnTo>
                  <a:pt x="30651" y="54031"/>
                </a:lnTo>
                <a:lnTo>
                  <a:pt x="39747" y="42717"/>
                </a:lnTo>
                <a:lnTo>
                  <a:pt x="48470" y="32032"/>
                </a:lnTo>
                <a:lnTo>
                  <a:pt x="56237" y="22185"/>
                </a:lnTo>
                <a:lnTo>
                  <a:pt x="62466" y="13385"/>
                </a:lnTo>
                <a:lnTo>
                  <a:pt x="66571" y="5840"/>
                </a:lnTo>
                <a:lnTo>
                  <a:pt x="67974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74036" y="5757671"/>
            <a:ext cx="65532" cy="495300"/>
          </a:xfrm>
          <a:custGeom>
            <a:avLst/>
            <a:gdLst/>
            <a:ahLst/>
            <a:cxnLst/>
            <a:rect l="l" t="t" r="r" b="b"/>
            <a:pathLst>
              <a:path w="65532" h="495300">
                <a:moveTo>
                  <a:pt x="65532" y="495300"/>
                </a:moveTo>
                <a:lnTo>
                  <a:pt x="56452" y="482812"/>
                </a:lnTo>
                <a:lnTo>
                  <a:pt x="47585" y="470331"/>
                </a:lnTo>
                <a:lnTo>
                  <a:pt x="39069" y="457939"/>
                </a:lnTo>
                <a:lnTo>
                  <a:pt x="31039" y="445719"/>
                </a:lnTo>
                <a:lnTo>
                  <a:pt x="23634" y="433752"/>
                </a:lnTo>
                <a:lnTo>
                  <a:pt x="16990" y="422122"/>
                </a:lnTo>
                <a:lnTo>
                  <a:pt x="11245" y="410910"/>
                </a:lnTo>
                <a:lnTo>
                  <a:pt x="6537" y="400199"/>
                </a:lnTo>
                <a:lnTo>
                  <a:pt x="3001" y="390072"/>
                </a:lnTo>
                <a:lnTo>
                  <a:pt x="777" y="380609"/>
                </a:lnTo>
                <a:lnTo>
                  <a:pt x="0" y="371895"/>
                </a:lnTo>
                <a:lnTo>
                  <a:pt x="2692" y="362299"/>
                </a:lnTo>
                <a:lnTo>
                  <a:pt x="9815" y="355305"/>
                </a:lnTo>
                <a:lnTo>
                  <a:pt x="19937" y="349891"/>
                </a:lnTo>
                <a:lnTo>
                  <a:pt x="31626" y="345076"/>
                </a:lnTo>
                <a:lnTo>
                  <a:pt x="43451" y="339877"/>
                </a:lnTo>
                <a:lnTo>
                  <a:pt x="53981" y="333311"/>
                </a:lnTo>
                <a:lnTo>
                  <a:pt x="61783" y="324398"/>
                </a:lnTo>
                <a:lnTo>
                  <a:pt x="65427" y="312154"/>
                </a:lnTo>
                <a:lnTo>
                  <a:pt x="65532" y="309372"/>
                </a:lnTo>
                <a:lnTo>
                  <a:pt x="64751" y="300674"/>
                </a:lnTo>
                <a:lnTo>
                  <a:pt x="62548" y="290622"/>
                </a:lnTo>
                <a:lnTo>
                  <a:pt x="59134" y="279415"/>
                </a:lnTo>
                <a:lnTo>
                  <a:pt x="54720" y="267253"/>
                </a:lnTo>
                <a:lnTo>
                  <a:pt x="49514" y="254337"/>
                </a:lnTo>
                <a:lnTo>
                  <a:pt x="43728" y="240867"/>
                </a:lnTo>
                <a:lnTo>
                  <a:pt x="37571" y="227045"/>
                </a:lnTo>
                <a:lnTo>
                  <a:pt x="31255" y="213069"/>
                </a:lnTo>
                <a:lnTo>
                  <a:pt x="24988" y="199142"/>
                </a:lnTo>
                <a:lnTo>
                  <a:pt x="18982" y="185463"/>
                </a:lnTo>
                <a:lnTo>
                  <a:pt x="13447" y="172233"/>
                </a:lnTo>
                <a:lnTo>
                  <a:pt x="8593" y="159651"/>
                </a:lnTo>
                <a:lnTo>
                  <a:pt x="4629" y="147920"/>
                </a:lnTo>
                <a:lnTo>
                  <a:pt x="1768" y="137239"/>
                </a:lnTo>
                <a:lnTo>
                  <a:pt x="217" y="127808"/>
                </a:lnTo>
                <a:lnTo>
                  <a:pt x="0" y="123444"/>
                </a:lnTo>
                <a:lnTo>
                  <a:pt x="3583" y="108239"/>
                </a:lnTo>
                <a:lnTo>
                  <a:pt x="12837" y="96960"/>
                </a:lnTo>
                <a:lnTo>
                  <a:pt x="25515" y="88562"/>
                </a:lnTo>
                <a:lnTo>
                  <a:pt x="39369" y="82000"/>
                </a:lnTo>
                <a:lnTo>
                  <a:pt x="52152" y="76229"/>
                </a:lnTo>
                <a:lnTo>
                  <a:pt x="61619" y="70204"/>
                </a:lnTo>
                <a:lnTo>
                  <a:pt x="65523" y="62880"/>
                </a:lnTo>
                <a:lnTo>
                  <a:pt x="65532" y="62484"/>
                </a:lnTo>
                <a:lnTo>
                  <a:pt x="63649" y="53587"/>
                </a:lnTo>
                <a:lnTo>
                  <a:pt x="58390" y="44821"/>
                </a:lnTo>
                <a:lnTo>
                  <a:pt x="50334" y="36133"/>
                </a:lnTo>
                <a:lnTo>
                  <a:pt x="40061" y="27473"/>
                </a:lnTo>
                <a:lnTo>
                  <a:pt x="28152" y="18792"/>
                </a:lnTo>
                <a:lnTo>
                  <a:pt x="15187" y="10039"/>
                </a:lnTo>
                <a:lnTo>
                  <a:pt x="1747" y="1162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95103" y="6315456"/>
            <a:ext cx="136308" cy="495300"/>
          </a:xfrm>
          <a:custGeom>
            <a:avLst/>
            <a:gdLst/>
            <a:ahLst/>
            <a:cxnLst/>
            <a:rect l="l" t="t" r="r" b="b"/>
            <a:pathLst>
              <a:path w="136308" h="495300">
                <a:moveTo>
                  <a:pt x="67980" y="0"/>
                </a:moveTo>
                <a:lnTo>
                  <a:pt x="81984" y="6449"/>
                </a:lnTo>
                <a:lnTo>
                  <a:pt x="95434" y="13149"/>
                </a:lnTo>
                <a:lnTo>
                  <a:pt x="107776" y="20354"/>
                </a:lnTo>
                <a:lnTo>
                  <a:pt x="118458" y="28313"/>
                </a:lnTo>
                <a:lnTo>
                  <a:pt x="126925" y="37279"/>
                </a:lnTo>
                <a:lnTo>
                  <a:pt x="132624" y="47503"/>
                </a:lnTo>
                <a:lnTo>
                  <a:pt x="135000" y="59237"/>
                </a:lnTo>
                <a:lnTo>
                  <a:pt x="135036" y="60960"/>
                </a:lnTo>
                <a:lnTo>
                  <a:pt x="133519" y="70212"/>
                </a:lnTo>
                <a:lnTo>
                  <a:pt x="129354" y="80609"/>
                </a:lnTo>
                <a:lnTo>
                  <a:pt x="123118" y="91899"/>
                </a:lnTo>
                <a:lnTo>
                  <a:pt x="115389" y="103835"/>
                </a:lnTo>
                <a:lnTo>
                  <a:pt x="106745" y="116165"/>
                </a:lnTo>
                <a:lnTo>
                  <a:pt x="97764" y="128641"/>
                </a:lnTo>
                <a:lnTo>
                  <a:pt x="89024" y="141013"/>
                </a:lnTo>
                <a:lnTo>
                  <a:pt x="81102" y="153031"/>
                </a:lnTo>
                <a:lnTo>
                  <a:pt x="74576" y="164447"/>
                </a:lnTo>
                <a:lnTo>
                  <a:pt x="70024" y="175010"/>
                </a:lnTo>
                <a:lnTo>
                  <a:pt x="68025" y="184472"/>
                </a:lnTo>
                <a:lnTo>
                  <a:pt x="67980" y="185927"/>
                </a:lnTo>
                <a:lnTo>
                  <a:pt x="70892" y="195367"/>
                </a:lnTo>
                <a:lnTo>
                  <a:pt x="78573" y="202930"/>
                </a:lnTo>
                <a:lnTo>
                  <a:pt x="89443" y="209178"/>
                </a:lnTo>
                <a:lnTo>
                  <a:pt x="101921" y="214678"/>
                </a:lnTo>
                <a:lnTo>
                  <a:pt x="114427" y="219994"/>
                </a:lnTo>
                <a:lnTo>
                  <a:pt x="125381" y="225689"/>
                </a:lnTo>
                <a:lnTo>
                  <a:pt x="133201" y="232330"/>
                </a:lnTo>
                <a:lnTo>
                  <a:pt x="136308" y="240479"/>
                </a:lnTo>
                <a:lnTo>
                  <a:pt x="135036" y="246888"/>
                </a:lnTo>
                <a:lnTo>
                  <a:pt x="131388" y="253834"/>
                </a:lnTo>
                <a:lnTo>
                  <a:pt x="125181" y="261258"/>
                </a:lnTo>
                <a:lnTo>
                  <a:pt x="116828" y="269103"/>
                </a:lnTo>
                <a:lnTo>
                  <a:pt x="106744" y="277314"/>
                </a:lnTo>
                <a:lnTo>
                  <a:pt x="95345" y="285834"/>
                </a:lnTo>
                <a:lnTo>
                  <a:pt x="83043" y="294609"/>
                </a:lnTo>
                <a:lnTo>
                  <a:pt x="70253" y="303583"/>
                </a:lnTo>
                <a:lnTo>
                  <a:pt x="57391" y="312699"/>
                </a:lnTo>
                <a:lnTo>
                  <a:pt x="44870" y="321903"/>
                </a:lnTo>
                <a:lnTo>
                  <a:pt x="33105" y="331139"/>
                </a:lnTo>
                <a:lnTo>
                  <a:pt x="22510" y="340351"/>
                </a:lnTo>
                <a:lnTo>
                  <a:pt x="13500" y="349482"/>
                </a:lnTo>
                <a:lnTo>
                  <a:pt x="6489" y="358479"/>
                </a:lnTo>
                <a:lnTo>
                  <a:pt x="1892" y="367284"/>
                </a:lnTo>
                <a:lnTo>
                  <a:pt x="0" y="381297"/>
                </a:lnTo>
                <a:lnTo>
                  <a:pt x="2156" y="392820"/>
                </a:lnTo>
                <a:lnTo>
                  <a:pt x="6826" y="404702"/>
                </a:lnTo>
                <a:lnTo>
                  <a:pt x="13438" y="416743"/>
                </a:lnTo>
                <a:lnTo>
                  <a:pt x="21424" y="428746"/>
                </a:lnTo>
                <a:lnTo>
                  <a:pt x="30215" y="440512"/>
                </a:lnTo>
                <a:lnTo>
                  <a:pt x="39241" y="451842"/>
                </a:lnTo>
                <a:lnTo>
                  <a:pt x="47933" y="462539"/>
                </a:lnTo>
                <a:lnTo>
                  <a:pt x="55721" y="472403"/>
                </a:lnTo>
                <a:lnTo>
                  <a:pt x="62038" y="481237"/>
                </a:lnTo>
                <a:lnTo>
                  <a:pt x="66312" y="488841"/>
                </a:lnTo>
                <a:lnTo>
                  <a:pt x="67976" y="495017"/>
                </a:lnTo>
                <a:lnTo>
                  <a:pt x="6798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998720" y="6315456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6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706" y="132925"/>
                </a:lnTo>
                <a:lnTo>
                  <a:pt x="9877" y="139882"/>
                </a:lnTo>
                <a:lnTo>
                  <a:pt x="20086" y="145271"/>
                </a:lnTo>
                <a:lnTo>
                  <a:pt x="31909" y="150045"/>
                </a:lnTo>
                <a:lnTo>
                  <a:pt x="43922" y="155161"/>
                </a:lnTo>
                <a:lnTo>
                  <a:pt x="54700" y="161573"/>
                </a:lnTo>
                <a:lnTo>
                  <a:pt x="62818" y="170237"/>
                </a:lnTo>
                <a:lnTo>
                  <a:pt x="66852" y="182107"/>
                </a:lnTo>
                <a:lnTo>
                  <a:pt x="67056" y="185927"/>
                </a:lnTo>
                <a:lnTo>
                  <a:pt x="66249" y="194650"/>
                </a:lnTo>
                <a:lnTo>
                  <a:pt x="63975" y="204707"/>
                </a:lnTo>
                <a:lnTo>
                  <a:pt x="60453" y="215899"/>
                </a:lnTo>
                <a:lnTo>
                  <a:pt x="55899" y="228029"/>
                </a:lnTo>
                <a:lnTo>
                  <a:pt x="50533" y="240897"/>
                </a:lnTo>
                <a:lnTo>
                  <a:pt x="44572" y="254306"/>
                </a:lnTo>
                <a:lnTo>
                  <a:pt x="38234" y="268057"/>
                </a:lnTo>
                <a:lnTo>
                  <a:pt x="31739" y="281952"/>
                </a:lnTo>
                <a:lnTo>
                  <a:pt x="25303" y="295792"/>
                </a:lnTo>
                <a:lnTo>
                  <a:pt x="19146" y="309380"/>
                </a:lnTo>
                <a:lnTo>
                  <a:pt x="13484" y="322516"/>
                </a:lnTo>
                <a:lnTo>
                  <a:pt x="8538" y="335003"/>
                </a:lnTo>
                <a:lnTo>
                  <a:pt x="4524" y="346642"/>
                </a:lnTo>
                <a:lnTo>
                  <a:pt x="1661" y="357234"/>
                </a:lnTo>
                <a:lnTo>
                  <a:pt x="167" y="366582"/>
                </a:lnTo>
                <a:lnTo>
                  <a:pt x="0" y="370331"/>
                </a:lnTo>
                <a:lnTo>
                  <a:pt x="3505" y="385778"/>
                </a:lnTo>
                <a:lnTo>
                  <a:pt x="12595" y="397306"/>
                </a:lnTo>
                <a:lnTo>
                  <a:pt x="25127" y="405914"/>
                </a:lnTo>
                <a:lnTo>
                  <a:pt x="38963" y="412597"/>
                </a:lnTo>
                <a:lnTo>
                  <a:pt x="51960" y="418355"/>
                </a:lnTo>
                <a:lnTo>
                  <a:pt x="61978" y="424183"/>
                </a:lnTo>
                <a:lnTo>
                  <a:pt x="66877" y="431081"/>
                </a:lnTo>
                <a:lnTo>
                  <a:pt x="67056" y="432816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6646" y="6376416"/>
            <a:ext cx="137533" cy="495299"/>
          </a:xfrm>
          <a:custGeom>
            <a:avLst/>
            <a:gdLst/>
            <a:ahLst/>
            <a:cxnLst/>
            <a:rect l="l" t="t" r="r" b="b"/>
            <a:pathLst>
              <a:path w="137533" h="495299">
                <a:moveTo>
                  <a:pt x="69473" y="0"/>
                </a:moveTo>
                <a:lnTo>
                  <a:pt x="83321" y="6925"/>
                </a:lnTo>
                <a:lnTo>
                  <a:pt x="96633" y="13942"/>
                </a:lnTo>
                <a:lnTo>
                  <a:pt x="108876" y="21319"/>
                </a:lnTo>
                <a:lnTo>
                  <a:pt x="119513" y="29324"/>
                </a:lnTo>
                <a:lnTo>
                  <a:pt x="128009" y="38223"/>
                </a:lnTo>
                <a:lnTo>
                  <a:pt x="133829" y="48284"/>
                </a:lnTo>
                <a:lnTo>
                  <a:pt x="136439" y="59775"/>
                </a:lnTo>
                <a:lnTo>
                  <a:pt x="136529" y="62484"/>
                </a:lnTo>
                <a:lnTo>
                  <a:pt x="134984" y="71487"/>
                </a:lnTo>
                <a:lnTo>
                  <a:pt x="130745" y="81777"/>
                </a:lnTo>
                <a:lnTo>
                  <a:pt x="124407" y="93068"/>
                </a:lnTo>
                <a:lnTo>
                  <a:pt x="116565" y="105078"/>
                </a:lnTo>
                <a:lnTo>
                  <a:pt x="107812" y="117522"/>
                </a:lnTo>
                <a:lnTo>
                  <a:pt x="98744" y="130116"/>
                </a:lnTo>
                <a:lnTo>
                  <a:pt x="89955" y="142577"/>
                </a:lnTo>
                <a:lnTo>
                  <a:pt x="82039" y="154622"/>
                </a:lnTo>
                <a:lnTo>
                  <a:pt x="75592" y="165966"/>
                </a:lnTo>
                <a:lnTo>
                  <a:pt x="71207" y="176325"/>
                </a:lnTo>
                <a:lnTo>
                  <a:pt x="69479" y="185416"/>
                </a:lnTo>
                <a:lnTo>
                  <a:pt x="69473" y="185928"/>
                </a:lnTo>
                <a:lnTo>
                  <a:pt x="72414" y="195971"/>
                </a:lnTo>
                <a:lnTo>
                  <a:pt x="80165" y="203977"/>
                </a:lnTo>
                <a:lnTo>
                  <a:pt x="91116" y="210551"/>
                </a:lnTo>
                <a:lnTo>
                  <a:pt x="103657" y="216298"/>
                </a:lnTo>
                <a:lnTo>
                  <a:pt x="116179" y="221824"/>
                </a:lnTo>
                <a:lnTo>
                  <a:pt x="127072" y="227733"/>
                </a:lnTo>
                <a:lnTo>
                  <a:pt x="134726" y="234633"/>
                </a:lnTo>
                <a:lnTo>
                  <a:pt x="137533" y="243127"/>
                </a:lnTo>
                <a:lnTo>
                  <a:pt x="136529" y="248412"/>
                </a:lnTo>
                <a:lnTo>
                  <a:pt x="132637" y="255040"/>
                </a:lnTo>
                <a:lnTo>
                  <a:pt x="126289" y="262218"/>
                </a:lnTo>
                <a:lnTo>
                  <a:pt x="117881" y="269883"/>
                </a:lnTo>
                <a:lnTo>
                  <a:pt x="107807" y="277970"/>
                </a:lnTo>
                <a:lnTo>
                  <a:pt x="96462" y="286416"/>
                </a:lnTo>
                <a:lnTo>
                  <a:pt x="84240" y="295158"/>
                </a:lnTo>
                <a:lnTo>
                  <a:pt x="71537" y="304130"/>
                </a:lnTo>
                <a:lnTo>
                  <a:pt x="58747" y="313270"/>
                </a:lnTo>
                <a:lnTo>
                  <a:pt x="46264" y="322514"/>
                </a:lnTo>
                <a:lnTo>
                  <a:pt x="34484" y="331798"/>
                </a:lnTo>
                <a:lnTo>
                  <a:pt x="23800" y="341058"/>
                </a:lnTo>
                <a:lnTo>
                  <a:pt x="14609" y="350230"/>
                </a:lnTo>
                <a:lnTo>
                  <a:pt x="7304" y="359251"/>
                </a:lnTo>
                <a:lnTo>
                  <a:pt x="2281" y="368057"/>
                </a:lnTo>
                <a:lnTo>
                  <a:pt x="0" y="382527"/>
                </a:lnTo>
                <a:lnTo>
                  <a:pt x="2253" y="393863"/>
                </a:lnTo>
                <a:lnTo>
                  <a:pt x="7071" y="405642"/>
                </a:lnTo>
                <a:lnTo>
                  <a:pt x="13868" y="417644"/>
                </a:lnTo>
                <a:lnTo>
                  <a:pt x="22061" y="429648"/>
                </a:lnTo>
                <a:lnTo>
                  <a:pt x="31066" y="441433"/>
                </a:lnTo>
                <a:lnTo>
                  <a:pt x="40300" y="452777"/>
                </a:lnTo>
                <a:lnTo>
                  <a:pt x="49179" y="463462"/>
                </a:lnTo>
                <a:lnTo>
                  <a:pt x="57120" y="473264"/>
                </a:lnTo>
                <a:lnTo>
                  <a:pt x="63538" y="481965"/>
                </a:lnTo>
                <a:lnTo>
                  <a:pt x="67850" y="489342"/>
                </a:lnTo>
                <a:lnTo>
                  <a:pt x="69472" y="495175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81756" y="6376416"/>
            <a:ext cx="65532" cy="495299"/>
          </a:xfrm>
          <a:custGeom>
            <a:avLst/>
            <a:gdLst/>
            <a:ahLst/>
            <a:cxnLst/>
            <a:rect l="l" t="t" r="r" b="b"/>
            <a:pathLst>
              <a:path w="65532" h="495299">
                <a:moveTo>
                  <a:pt x="65532" y="0"/>
                </a:moveTo>
                <a:lnTo>
                  <a:pt x="56879" y="12710"/>
                </a:lnTo>
                <a:lnTo>
                  <a:pt x="48305" y="25293"/>
                </a:lnTo>
                <a:lnTo>
                  <a:pt x="39964" y="37695"/>
                </a:lnTo>
                <a:lnTo>
                  <a:pt x="32009" y="49863"/>
                </a:lnTo>
                <a:lnTo>
                  <a:pt x="24594" y="61743"/>
                </a:lnTo>
                <a:lnTo>
                  <a:pt x="17870" y="73283"/>
                </a:lnTo>
                <a:lnTo>
                  <a:pt x="11993" y="84429"/>
                </a:lnTo>
                <a:lnTo>
                  <a:pt x="7115" y="95128"/>
                </a:lnTo>
                <a:lnTo>
                  <a:pt x="3390" y="105325"/>
                </a:lnTo>
                <a:lnTo>
                  <a:pt x="970" y="114969"/>
                </a:lnTo>
                <a:lnTo>
                  <a:pt x="9" y="124005"/>
                </a:lnTo>
                <a:lnTo>
                  <a:pt x="0" y="124967"/>
                </a:lnTo>
                <a:lnTo>
                  <a:pt x="2634" y="134371"/>
                </a:lnTo>
                <a:lnTo>
                  <a:pt x="9615" y="141157"/>
                </a:lnTo>
                <a:lnTo>
                  <a:pt x="19560" y="146309"/>
                </a:lnTo>
                <a:lnTo>
                  <a:pt x="31084" y="150806"/>
                </a:lnTo>
                <a:lnTo>
                  <a:pt x="42804" y="155630"/>
                </a:lnTo>
                <a:lnTo>
                  <a:pt x="53337" y="161763"/>
                </a:lnTo>
                <a:lnTo>
                  <a:pt x="61299" y="170187"/>
                </a:lnTo>
                <a:lnTo>
                  <a:pt x="65307" y="181881"/>
                </a:lnTo>
                <a:lnTo>
                  <a:pt x="65532" y="185928"/>
                </a:lnTo>
                <a:lnTo>
                  <a:pt x="64751" y="194625"/>
                </a:lnTo>
                <a:lnTo>
                  <a:pt x="62548" y="204677"/>
                </a:lnTo>
                <a:lnTo>
                  <a:pt x="59134" y="215884"/>
                </a:lnTo>
                <a:lnTo>
                  <a:pt x="54720" y="228046"/>
                </a:lnTo>
                <a:lnTo>
                  <a:pt x="49514" y="240962"/>
                </a:lnTo>
                <a:lnTo>
                  <a:pt x="43728" y="254432"/>
                </a:lnTo>
                <a:lnTo>
                  <a:pt x="37571" y="268254"/>
                </a:lnTo>
                <a:lnTo>
                  <a:pt x="31255" y="282230"/>
                </a:lnTo>
                <a:lnTo>
                  <a:pt x="24988" y="296157"/>
                </a:lnTo>
                <a:lnTo>
                  <a:pt x="18982" y="309836"/>
                </a:lnTo>
                <a:lnTo>
                  <a:pt x="13447" y="323066"/>
                </a:lnTo>
                <a:lnTo>
                  <a:pt x="8593" y="335648"/>
                </a:lnTo>
                <a:lnTo>
                  <a:pt x="4629" y="347379"/>
                </a:lnTo>
                <a:lnTo>
                  <a:pt x="1768" y="358060"/>
                </a:lnTo>
                <a:lnTo>
                  <a:pt x="217" y="367491"/>
                </a:lnTo>
                <a:lnTo>
                  <a:pt x="0" y="371856"/>
                </a:lnTo>
                <a:lnTo>
                  <a:pt x="3505" y="386914"/>
                </a:lnTo>
                <a:lnTo>
                  <a:pt x="12577" y="398149"/>
                </a:lnTo>
                <a:lnTo>
                  <a:pt x="25043" y="406597"/>
                </a:lnTo>
                <a:lnTo>
                  <a:pt x="38735" y="413291"/>
                </a:lnTo>
                <a:lnTo>
                  <a:pt x="51483" y="419266"/>
                </a:lnTo>
                <a:lnTo>
                  <a:pt x="61117" y="425556"/>
                </a:lnTo>
                <a:lnTo>
                  <a:pt x="65467" y="433196"/>
                </a:lnTo>
                <a:lnTo>
                  <a:pt x="65532" y="434339"/>
                </a:lnTo>
                <a:lnTo>
                  <a:pt x="63685" y="442857"/>
                </a:lnTo>
                <a:lnTo>
                  <a:pt x="58495" y="451506"/>
                </a:lnTo>
                <a:lnTo>
                  <a:pt x="50484" y="460234"/>
                </a:lnTo>
                <a:lnTo>
                  <a:pt x="40174" y="468990"/>
                </a:lnTo>
                <a:lnTo>
                  <a:pt x="28088" y="477721"/>
                </a:lnTo>
                <a:lnTo>
                  <a:pt x="14747" y="486375"/>
                </a:lnTo>
                <a:lnTo>
                  <a:pt x="676" y="494900"/>
                </a:lnTo>
                <a:lnTo>
                  <a:pt x="0" y="495299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01334" y="6438900"/>
            <a:ext cx="136628" cy="495300"/>
          </a:xfrm>
          <a:custGeom>
            <a:avLst/>
            <a:gdLst/>
            <a:ahLst/>
            <a:cxnLst/>
            <a:rect l="l" t="t" r="r" b="b"/>
            <a:pathLst>
              <a:path w="136628" h="495300">
                <a:moveTo>
                  <a:pt x="68301" y="0"/>
                </a:moveTo>
                <a:lnTo>
                  <a:pt x="82149" y="6379"/>
                </a:lnTo>
                <a:lnTo>
                  <a:pt x="95462" y="13026"/>
                </a:lnTo>
                <a:lnTo>
                  <a:pt x="107704" y="20209"/>
                </a:lnTo>
                <a:lnTo>
                  <a:pt x="118341" y="28194"/>
                </a:lnTo>
                <a:lnTo>
                  <a:pt x="126837" y="37249"/>
                </a:lnTo>
                <a:lnTo>
                  <a:pt x="132658" y="47643"/>
                </a:lnTo>
                <a:lnTo>
                  <a:pt x="135267" y="59642"/>
                </a:lnTo>
                <a:lnTo>
                  <a:pt x="135357" y="62483"/>
                </a:lnTo>
                <a:lnTo>
                  <a:pt x="133812" y="71487"/>
                </a:lnTo>
                <a:lnTo>
                  <a:pt x="129573" y="81777"/>
                </a:lnTo>
                <a:lnTo>
                  <a:pt x="123235" y="93068"/>
                </a:lnTo>
                <a:lnTo>
                  <a:pt x="115393" y="105078"/>
                </a:lnTo>
                <a:lnTo>
                  <a:pt x="106640" y="117522"/>
                </a:lnTo>
                <a:lnTo>
                  <a:pt x="97572" y="130116"/>
                </a:lnTo>
                <a:lnTo>
                  <a:pt x="88783" y="142577"/>
                </a:lnTo>
                <a:lnTo>
                  <a:pt x="80867" y="154622"/>
                </a:lnTo>
                <a:lnTo>
                  <a:pt x="74420" y="165966"/>
                </a:lnTo>
                <a:lnTo>
                  <a:pt x="70035" y="176325"/>
                </a:lnTo>
                <a:lnTo>
                  <a:pt x="68307" y="185416"/>
                </a:lnTo>
                <a:lnTo>
                  <a:pt x="68301" y="185927"/>
                </a:lnTo>
                <a:lnTo>
                  <a:pt x="71212" y="195367"/>
                </a:lnTo>
                <a:lnTo>
                  <a:pt x="78893" y="202930"/>
                </a:lnTo>
                <a:lnTo>
                  <a:pt x="89763" y="209178"/>
                </a:lnTo>
                <a:lnTo>
                  <a:pt x="102242" y="214678"/>
                </a:lnTo>
                <a:lnTo>
                  <a:pt x="114748" y="219994"/>
                </a:lnTo>
                <a:lnTo>
                  <a:pt x="125701" y="225689"/>
                </a:lnTo>
                <a:lnTo>
                  <a:pt x="133522" y="232330"/>
                </a:lnTo>
                <a:lnTo>
                  <a:pt x="136628" y="240479"/>
                </a:lnTo>
                <a:lnTo>
                  <a:pt x="135357" y="246887"/>
                </a:lnTo>
                <a:lnTo>
                  <a:pt x="131737" y="253814"/>
                </a:lnTo>
                <a:lnTo>
                  <a:pt x="125584" y="261251"/>
                </a:lnTo>
                <a:lnTo>
                  <a:pt x="117306" y="269137"/>
                </a:lnTo>
                <a:lnTo>
                  <a:pt x="107309" y="277411"/>
                </a:lnTo>
                <a:lnTo>
                  <a:pt x="96001" y="286012"/>
                </a:lnTo>
                <a:lnTo>
                  <a:pt x="83791" y="294879"/>
                </a:lnTo>
                <a:lnTo>
                  <a:pt x="71084" y="303953"/>
                </a:lnTo>
                <a:lnTo>
                  <a:pt x="58289" y="313171"/>
                </a:lnTo>
                <a:lnTo>
                  <a:pt x="45812" y="322473"/>
                </a:lnTo>
                <a:lnTo>
                  <a:pt x="34063" y="331798"/>
                </a:lnTo>
                <a:lnTo>
                  <a:pt x="23447" y="341086"/>
                </a:lnTo>
                <a:lnTo>
                  <a:pt x="14373" y="350276"/>
                </a:lnTo>
                <a:lnTo>
                  <a:pt x="7247" y="359306"/>
                </a:lnTo>
                <a:lnTo>
                  <a:pt x="2478" y="368116"/>
                </a:lnTo>
                <a:lnTo>
                  <a:pt x="0" y="382433"/>
                </a:lnTo>
                <a:lnTo>
                  <a:pt x="1925" y="393622"/>
                </a:lnTo>
                <a:lnTo>
                  <a:pt x="6443" y="405220"/>
                </a:lnTo>
                <a:lnTo>
                  <a:pt x="12975" y="417026"/>
                </a:lnTo>
                <a:lnTo>
                  <a:pt x="20942" y="428839"/>
                </a:lnTo>
                <a:lnTo>
                  <a:pt x="29765" y="440456"/>
                </a:lnTo>
                <a:lnTo>
                  <a:pt x="38866" y="451678"/>
                </a:lnTo>
                <a:lnTo>
                  <a:pt x="47666" y="462301"/>
                </a:lnTo>
                <a:lnTo>
                  <a:pt x="55587" y="472124"/>
                </a:lnTo>
                <a:lnTo>
                  <a:pt x="62049" y="480947"/>
                </a:lnTo>
                <a:lnTo>
                  <a:pt x="66475" y="488567"/>
                </a:lnTo>
                <a:lnTo>
                  <a:pt x="68286" y="494783"/>
                </a:lnTo>
                <a:lnTo>
                  <a:pt x="68301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05272" y="6438900"/>
            <a:ext cx="67056" cy="495300"/>
          </a:xfrm>
          <a:custGeom>
            <a:avLst/>
            <a:gdLst/>
            <a:ahLst/>
            <a:cxnLst/>
            <a:rect l="l" t="t" r="r" b="b"/>
            <a:pathLst>
              <a:path w="67056" h="495300">
                <a:moveTo>
                  <a:pt x="67056" y="0"/>
                </a:moveTo>
                <a:lnTo>
                  <a:pt x="57987" y="12423"/>
                </a:lnTo>
                <a:lnTo>
                  <a:pt x="49067" y="24840"/>
                </a:lnTo>
                <a:lnTo>
                  <a:pt x="40445" y="37170"/>
                </a:lnTo>
                <a:lnTo>
                  <a:pt x="32268" y="49332"/>
                </a:lnTo>
                <a:lnTo>
                  <a:pt x="24686" y="61243"/>
                </a:lnTo>
                <a:lnTo>
                  <a:pt x="17847" y="72825"/>
                </a:lnTo>
                <a:lnTo>
                  <a:pt x="11900" y="83994"/>
                </a:lnTo>
                <a:lnTo>
                  <a:pt x="6994" y="94671"/>
                </a:lnTo>
                <a:lnTo>
                  <a:pt x="3276" y="104774"/>
                </a:lnTo>
                <a:lnTo>
                  <a:pt x="896" y="114222"/>
                </a:lnTo>
                <a:lnTo>
                  <a:pt x="3" y="122934"/>
                </a:lnTo>
                <a:lnTo>
                  <a:pt x="0" y="123444"/>
                </a:lnTo>
                <a:lnTo>
                  <a:pt x="2593" y="133168"/>
                </a:lnTo>
                <a:lnTo>
                  <a:pt x="9486" y="140247"/>
                </a:lnTo>
                <a:lnTo>
                  <a:pt x="19346" y="145619"/>
                </a:lnTo>
                <a:lnTo>
                  <a:pt x="30840" y="150225"/>
                </a:lnTo>
                <a:lnTo>
                  <a:pt x="42635" y="155003"/>
                </a:lnTo>
                <a:lnTo>
                  <a:pt x="53398" y="160891"/>
                </a:lnTo>
                <a:lnTo>
                  <a:pt x="61798" y="168828"/>
                </a:lnTo>
                <a:lnTo>
                  <a:pt x="66500" y="179755"/>
                </a:lnTo>
                <a:lnTo>
                  <a:pt x="67056" y="185927"/>
                </a:lnTo>
                <a:lnTo>
                  <a:pt x="66261" y="194600"/>
                </a:lnTo>
                <a:lnTo>
                  <a:pt x="64018" y="204622"/>
                </a:lnTo>
                <a:lnTo>
                  <a:pt x="60541" y="215793"/>
                </a:lnTo>
                <a:lnTo>
                  <a:pt x="56044" y="227916"/>
                </a:lnTo>
                <a:lnTo>
                  <a:pt x="50739" y="240791"/>
                </a:lnTo>
                <a:lnTo>
                  <a:pt x="44840" y="254219"/>
                </a:lnTo>
                <a:lnTo>
                  <a:pt x="38561" y="268002"/>
                </a:lnTo>
                <a:lnTo>
                  <a:pt x="32116" y="281940"/>
                </a:lnTo>
                <a:lnTo>
                  <a:pt x="25717" y="295835"/>
                </a:lnTo>
                <a:lnTo>
                  <a:pt x="19578" y="309487"/>
                </a:lnTo>
                <a:lnTo>
                  <a:pt x="13913" y="322698"/>
                </a:lnTo>
                <a:lnTo>
                  <a:pt x="8934" y="335268"/>
                </a:lnTo>
                <a:lnTo>
                  <a:pt x="4857" y="347000"/>
                </a:lnTo>
                <a:lnTo>
                  <a:pt x="1893" y="357694"/>
                </a:lnTo>
                <a:lnTo>
                  <a:pt x="256" y="367150"/>
                </a:lnTo>
                <a:lnTo>
                  <a:pt x="0" y="371855"/>
                </a:lnTo>
                <a:lnTo>
                  <a:pt x="3581" y="386898"/>
                </a:lnTo>
                <a:lnTo>
                  <a:pt x="12850" y="398099"/>
                </a:lnTo>
                <a:lnTo>
                  <a:pt x="25591" y="406465"/>
                </a:lnTo>
                <a:lnTo>
                  <a:pt x="39589" y="413001"/>
                </a:lnTo>
                <a:lnTo>
                  <a:pt x="52631" y="418716"/>
                </a:lnTo>
                <a:lnTo>
                  <a:pt x="62500" y="424616"/>
                </a:lnTo>
                <a:lnTo>
                  <a:pt x="66984" y="431706"/>
                </a:lnTo>
                <a:lnTo>
                  <a:pt x="67056" y="432815"/>
                </a:lnTo>
                <a:lnTo>
                  <a:pt x="65214" y="441605"/>
                </a:lnTo>
                <a:lnTo>
                  <a:pt x="60044" y="450267"/>
                </a:lnTo>
                <a:lnTo>
                  <a:pt x="52083" y="458852"/>
                </a:lnTo>
                <a:lnTo>
                  <a:pt x="41865" y="467406"/>
                </a:lnTo>
                <a:lnTo>
                  <a:pt x="29926" y="475980"/>
                </a:lnTo>
                <a:lnTo>
                  <a:pt x="16800" y="484621"/>
                </a:lnTo>
                <a:lnTo>
                  <a:pt x="3023" y="493379"/>
                </a:lnTo>
                <a:lnTo>
                  <a:pt x="0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52484" y="5820155"/>
            <a:ext cx="136631" cy="495300"/>
          </a:xfrm>
          <a:custGeom>
            <a:avLst/>
            <a:gdLst/>
            <a:ahLst/>
            <a:cxnLst/>
            <a:rect l="l" t="t" r="r" b="b"/>
            <a:pathLst>
              <a:path w="136631" h="495300">
                <a:moveTo>
                  <a:pt x="68327" y="0"/>
                </a:moveTo>
                <a:lnTo>
                  <a:pt x="54323" y="6449"/>
                </a:lnTo>
                <a:lnTo>
                  <a:pt x="40873" y="13149"/>
                </a:lnTo>
                <a:lnTo>
                  <a:pt x="28531" y="20354"/>
                </a:lnTo>
                <a:lnTo>
                  <a:pt x="17849" y="28313"/>
                </a:lnTo>
                <a:lnTo>
                  <a:pt x="9382" y="37279"/>
                </a:lnTo>
                <a:lnTo>
                  <a:pt x="3684" y="47503"/>
                </a:lnTo>
                <a:lnTo>
                  <a:pt x="1307" y="59237"/>
                </a:lnTo>
                <a:lnTo>
                  <a:pt x="1271" y="60960"/>
                </a:lnTo>
                <a:lnTo>
                  <a:pt x="2788" y="70212"/>
                </a:lnTo>
                <a:lnTo>
                  <a:pt x="6953" y="80609"/>
                </a:lnTo>
                <a:lnTo>
                  <a:pt x="13189" y="91899"/>
                </a:lnTo>
                <a:lnTo>
                  <a:pt x="20918" y="103835"/>
                </a:lnTo>
                <a:lnTo>
                  <a:pt x="29562" y="116165"/>
                </a:lnTo>
                <a:lnTo>
                  <a:pt x="38543" y="128641"/>
                </a:lnTo>
                <a:lnTo>
                  <a:pt x="47283" y="141013"/>
                </a:lnTo>
                <a:lnTo>
                  <a:pt x="55205" y="153031"/>
                </a:lnTo>
                <a:lnTo>
                  <a:pt x="61731" y="164447"/>
                </a:lnTo>
                <a:lnTo>
                  <a:pt x="66283" y="175010"/>
                </a:lnTo>
                <a:lnTo>
                  <a:pt x="68282" y="184472"/>
                </a:lnTo>
                <a:lnTo>
                  <a:pt x="68327" y="185927"/>
                </a:lnTo>
                <a:lnTo>
                  <a:pt x="65415" y="195367"/>
                </a:lnTo>
                <a:lnTo>
                  <a:pt x="57734" y="202930"/>
                </a:lnTo>
                <a:lnTo>
                  <a:pt x="46864" y="209178"/>
                </a:lnTo>
                <a:lnTo>
                  <a:pt x="34386" y="214678"/>
                </a:lnTo>
                <a:lnTo>
                  <a:pt x="21880" y="219994"/>
                </a:lnTo>
                <a:lnTo>
                  <a:pt x="10926" y="225689"/>
                </a:lnTo>
                <a:lnTo>
                  <a:pt x="3106" y="232330"/>
                </a:lnTo>
                <a:lnTo>
                  <a:pt x="0" y="240479"/>
                </a:lnTo>
                <a:lnTo>
                  <a:pt x="1271" y="246887"/>
                </a:lnTo>
                <a:lnTo>
                  <a:pt x="4919" y="253834"/>
                </a:lnTo>
                <a:lnTo>
                  <a:pt x="11126" y="261258"/>
                </a:lnTo>
                <a:lnTo>
                  <a:pt x="19479" y="269103"/>
                </a:lnTo>
                <a:lnTo>
                  <a:pt x="29563" y="277314"/>
                </a:lnTo>
                <a:lnTo>
                  <a:pt x="40963" y="285834"/>
                </a:lnTo>
                <a:lnTo>
                  <a:pt x="53264" y="294609"/>
                </a:lnTo>
                <a:lnTo>
                  <a:pt x="66054" y="303583"/>
                </a:lnTo>
                <a:lnTo>
                  <a:pt x="78916" y="312699"/>
                </a:lnTo>
                <a:lnTo>
                  <a:pt x="91437" y="321903"/>
                </a:lnTo>
                <a:lnTo>
                  <a:pt x="103202" y="331139"/>
                </a:lnTo>
                <a:lnTo>
                  <a:pt x="113797" y="340351"/>
                </a:lnTo>
                <a:lnTo>
                  <a:pt x="122807" y="349482"/>
                </a:lnTo>
                <a:lnTo>
                  <a:pt x="129818" y="358479"/>
                </a:lnTo>
                <a:lnTo>
                  <a:pt x="134415" y="367284"/>
                </a:lnTo>
                <a:lnTo>
                  <a:pt x="136631" y="381168"/>
                </a:lnTo>
                <a:lnTo>
                  <a:pt x="134755" y="392551"/>
                </a:lnTo>
                <a:lnTo>
                  <a:pt x="130318" y="404288"/>
                </a:lnTo>
                <a:lnTo>
                  <a:pt x="123885" y="416189"/>
                </a:lnTo>
                <a:lnTo>
                  <a:pt x="116022" y="428060"/>
                </a:lnTo>
                <a:lnTo>
                  <a:pt x="107293" y="439712"/>
                </a:lnTo>
                <a:lnTo>
                  <a:pt x="98264" y="450951"/>
                </a:lnTo>
                <a:lnTo>
                  <a:pt x="89500" y="461587"/>
                </a:lnTo>
                <a:lnTo>
                  <a:pt x="81564" y="471427"/>
                </a:lnTo>
                <a:lnTo>
                  <a:pt x="75024" y="480280"/>
                </a:lnTo>
                <a:lnTo>
                  <a:pt x="70442" y="487954"/>
                </a:lnTo>
                <a:lnTo>
                  <a:pt x="68386" y="494258"/>
                </a:lnTo>
                <a:lnTo>
                  <a:pt x="68327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18120" y="5820155"/>
            <a:ext cx="67055" cy="495300"/>
          </a:xfrm>
          <a:custGeom>
            <a:avLst/>
            <a:gdLst/>
            <a:ahLst/>
            <a:cxnLst/>
            <a:rect l="l" t="t" r="r" b="b"/>
            <a:pathLst>
              <a:path w="67055" h="495300">
                <a:moveTo>
                  <a:pt x="0" y="0"/>
                </a:moveTo>
                <a:lnTo>
                  <a:pt x="9068" y="12423"/>
                </a:lnTo>
                <a:lnTo>
                  <a:pt x="17988" y="24840"/>
                </a:lnTo>
                <a:lnTo>
                  <a:pt x="26610" y="37170"/>
                </a:lnTo>
                <a:lnTo>
                  <a:pt x="34787" y="49332"/>
                </a:lnTo>
                <a:lnTo>
                  <a:pt x="42369" y="61243"/>
                </a:lnTo>
                <a:lnTo>
                  <a:pt x="49208" y="72825"/>
                </a:lnTo>
                <a:lnTo>
                  <a:pt x="55155" y="83994"/>
                </a:lnTo>
                <a:lnTo>
                  <a:pt x="60061" y="94671"/>
                </a:lnTo>
                <a:lnTo>
                  <a:pt x="63779" y="104774"/>
                </a:lnTo>
                <a:lnTo>
                  <a:pt x="66159" y="114222"/>
                </a:lnTo>
                <a:lnTo>
                  <a:pt x="67052" y="122934"/>
                </a:lnTo>
                <a:lnTo>
                  <a:pt x="67055" y="123444"/>
                </a:lnTo>
                <a:lnTo>
                  <a:pt x="64349" y="132925"/>
                </a:lnTo>
                <a:lnTo>
                  <a:pt x="57178" y="139882"/>
                </a:lnTo>
                <a:lnTo>
                  <a:pt x="46969" y="145271"/>
                </a:lnTo>
                <a:lnTo>
                  <a:pt x="35146" y="150045"/>
                </a:lnTo>
                <a:lnTo>
                  <a:pt x="23133" y="155161"/>
                </a:lnTo>
                <a:lnTo>
                  <a:pt x="12355" y="161573"/>
                </a:lnTo>
                <a:lnTo>
                  <a:pt x="4237" y="170237"/>
                </a:lnTo>
                <a:lnTo>
                  <a:pt x="203" y="182107"/>
                </a:lnTo>
                <a:lnTo>
                  <a:pt x="0" y="185927"/>
                </a:lnTo>
                <a:lnTo>
                  <a:pt x="806" y="194650"/>
                </a:lnTo>
                <a:lnTo>
                  <a:pt x="3080" y="204707"/>
                </a:lnTo>
                <a:lnTo>
                  <a:pt x="6602" y="215899"/>
                </a:lnTo>
                <a:lnTo>
                  <a:pt x="11156" y="228029"/>
                </a:lnTo>
                <a:lnTo>
                  <a:pt x="16522" y="240897"/>
                </a:lnTo>
                <a:lnTo>
                  <a:pt x="22483" y="254306"/>
                </a:lnTo>
                <a:lnTo>
                  <a:pt x="28821" y="268057"/>
                </a:lnTo>
                <a:lnTo>
                  <a:pt x="35316" y="281952"/>
                </a:lnTo>
                <a:lnTo>
                  <a:pt x="41752" y="295792"/>
                </a:lnTo>
                <a:lnTo>
                  <a:pt x="47909" y="309380"/>
                </a:lnTo>
                <a:lnTo>
                  <a:pt x="53571" y="322516"/>
                </a:lnTo>
                <a:lnTo>
                  <a:pt x="58517" y="335003"/>
                </a:lnTo>
                <a:lnTo>
                  <a:pt x="62531" y="346642"/>
                </a:lnTo>
                <a:lnTo>
                  <a:pt x="65394" y="357234"/>
                </a:lnTo>
                <a:lnTo>
                  <a:pt x="66888" y="366582"/>
                </a:lnTo>
                <a:lnTo>
                  <a:pt x="67055" y="370332"/>
                </a:lnTo>
                <a:lnTo>
                  <a:pt x="63550" y="385778"/>
                </a:lnTo>
                <a:lnTo>
                  <a:pt x="54460" y="397306"/>
                </a:lnTo>
                <a:lnTo>
                  <a:pt x="41928" y="405914"/>
                </a:lnTo>
                <a:lnTo>
                  <a:pt x="28092" y="412597"/>
                </a:lnTo>
                <a:lnTo>
                  <a:pt x="15095" y="418355"/>
                </a:lnTo>
                <a:lnTo>
                  <a:pt x="5077" y="424183"/>
                </a:lnTo>
                <a:lnTo>
                  <a:pt x="178" y="431081"/>
                </a:lnTo>
                <a:lnTo>
                  <a:pt x="0" y="432815"/>
                </a:lnTo>
                <a:lnTo>
                  <a:pt x="1841" y="441605"/>
                </a:lnTo>
                <a:lnTo>
                  <a:pt x="7011" y="450267"/>
                </a:lnTo>
                <a:lnTo>
                  <a:pt x="14972" y="458852"/>
                </a:lnTo>
                <a:lnTo>
                  <a:pt x="25190" y="467406"/>
                </a:lnTo>
                <a:lnTo>
                  <a:pt x="37129" y="475980"/>
                </a:lnTo>
                <a:lnTo>
                  <a:pt x="50255" y="484621"/>
                </a:lnTo>
                <a:lnTo>
                  <a:pt x="64032" y="493379"/>
                </a:lnTo>
                <a:lnTo>
                  <a:pt x="67055" y="4953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94925" y="5015483"/>
            <a:ext cx="137523" cy="495300"/>
          </a:xfrm>
          <a:custGeom>
            <a:avLst/>
            <a:gdLst/>
            <a:ahLst/>
            <a:cxnLst/>
            <a:rect l="l" t="t" r="r" b="b"/>
            <a:pathLst>
              <a:path w="137523" h="495300">
                <a:moveTo>
                  <a:pt x="67974" y="495300"/>
                </a:moveTo>
                <a:lnTo>
                  <a:pt x="82201" y="488458"/>
                </a:lnTo>
                <a:lnTo>
                  <a:pt x="95764" y="481529"/>
                </a:lnTo>
                <a:lnTo>
                  <a:pt x="108171" y="474256"/>
                </a:lnTo>
                <a:lnTo>
                  <a:pt x="118928" y="466381"/>
                </a:lnTo>
                <a:lnTo>
                  <a:pt x="127544" y="457644"/>
                </a:lnTo>
                <a:lnTo>
                  <a:pt x="133526" y="447789"/>
                </a:lnTo>
                <a:lnTo>
                  <a:pt x="136381" y="436557"/>
                </a:lnTo>
                <a:lnTo>
                  <a:pt x="136554" y="432816"/>
                </a:lnTo>
                <a:lnTo>
                  <a:pt x="134990" y="423862"/>
                </a:lnTo>
                <a:lnTo>
                  <a:pt x="130696" y="413635"/>
                </a:lnTo>
                <a:lnTo>
                  <a:pt x="124272" y="402413"/>
                </a:lnTo>
                <a:lnTo>
                  <a:pt x="116315" y="390476"/>
                </a:lnTo>
                <a:lnTo>
                  <a:pt x="107424" y="378104"/>
                </a:lnTo>
                <a:lnTo>
                  <a:pt x="98199" y="365575"/>
                </a:lnTo>
                <a:lnTo>
                  <a:pt x="89237" y="353169"/>
                </a:lnTo>
                <a:lnTo>
                  <a:pt x="81137" y="341166"/>
                </a:lnTo>
                <a:lnTo>
                  <a:pt x="74499" y="329844"/>
                </a:lnTo>
                <a:lnTo>
                  <a:pt x="69919" y="319484"/>
                </a:lnTo>
                <a:lnTo>
                  <a:pt x="67998" y="310363"/>
                </a:lnTo>
                <a:lnTo>
                  <a:pt x="67974" y="309372"/>
                </a:lnTo>
                <a:lnTo>
                  <a:pt x="70909" y="299429"/>
                </a:lnTo>
                <a:lnTo>
                  <a:pt x="78656" y="291486"/>
                </a:lnTo>
                <a:lnTo>
                  <a:pt x="89633" y="284955"/>
                </a:lnTo>
                <a:lnTo>
                  <a:pt x="102255" y="279253"/>
                </a:lnTo>
                <a:lnTo>
                  <a:pt x="114939" y="273795"/>
                </a:lnTo>
                <a:lnTo>
                  <a:pt x="126101" y="267994"/>
                </a:lnTo>
                <a:lnTo>
                  <a:pt x="134157" y="261267"/>
                </a:lnTo>
                <a:lnTo>
                  <a:pt x="137523" y="253029"/>
                </a:lnTo>
                <a:lnTo>
                  <a:pt x="136554" y="246887"/>
                </a:lnTo>
                <a:lnTo>
                  <a:pt x="132662" y="240259"/>
                </a:lnTo>
                <a:lnTo>
                  <a:pt x="126315" y="233081"/>
                </a:lnTo>
                <a:lnTo>
                  <a:pt x="117907" y="225416"/>
                </a:lnTo>
                <a:lnTo>
                  <a:pt x="107833" y="217329"/>
                </a:lnTo>
                <a:lnTo>
                  <a:pt x="96488" y="208883"/>
                </a:lnTo>
                <a:lnTo>
                  <a:pt x="84266" y="200141"/>
                </a:lnTo>
                <a:lnTo>
                  <a:pt x="71563" y="191169"/>
                </a:lnTo>
                <a:lnTo>
                  <a:pt x="58772" y="182029"/>
                </a:lnTo>
                <a:lnTo>
                  <a:pt x="46289" y="172785"/>
                </a:lnTo>
                <a:lnTo>
                  <a:pt x="34509" y="163501"/>
                </a:lnTo>
                <a:lnTo>
                  <a:pt x="23826" y="154241"/>
                </a:lnTo>
                <a:lnTo>
                  <a:pt x="14635" y="145069"/>
                </a:lnTo>
                <a:lnTo>
                  <a:pt x="7330" y="136048"/>
                </a:lnTo>
                <a:lnTo>
                  <a:pt x="2307" y="127242"/>
                </a:lnTo>
                <a:lnTo>
                  <a:pt x="0" y="112707"/>
                </a:lnTo>
                <a:lnTo>
                  <a:pt x="2208" y="101300"/>
                </a:lnTo>
                <a:lnTo>
                  <a:pt x="6961" y="89447"/>
                </a:lnTo>
                <a:lnTo>
                  <a:pt x="13674" y="77372"/>
                </a:lnTo>
                <a:lnTo>
                  <a:pt x="21766" y="65301"/>
                </a:lnTo>
                <a:lnTo>
                  <a:pt x="30651" y="53458"/>
                </a:lnTo>
                <a:lnTo>
                  <a:pt x="39747" y="42067"/>
                </a:lnTo>
                <a:lnTo>
                  <a:pt x="48470" y="31355"/>
                </a:lnTo>
                <a:lnTo>
                  <a:pt x="56237" y="21545"/>
                </a:lnTo>
                <a:lnTo>
                  <a:pt x="62466" y="12862"/>
                </a:lnTo>
                <a:lnTo>
                  <a:pt x="66571" y="5531"/>
                </a:lnTo>
                <a:lnTo>
                  <a:pt x="67974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00059" y="5015483"/>
            <a:ext cx="65531" cy="495300"/>
          </a:xfrm>
          <a:custGeom>
            <a:avLst/>
            <a:gdLst/>
            <a:ahLst/>
            <a:cxnLst/>
            <a:rect l="l" t="t" r="r" b="b"/>
            <a:pathLst>
              <a:path w="65531" h="495300">
                <a:moveTo>
                  <a:pt x="65531" y="495300"/>
                </a:moveTo>
                <a:lnTo>
                  <a:pt x="56538" y="482589"/>
                </a:lnTo>
                <a:lnTo>
                  <a:pt x="47752" y="470006"/>
                </a:lnTo>
                <a:lnTo>
                  <a:pt x="39306" y="457604"/>
                </a:lnTo>
                <a:lnTo>
                  <a:pt x="31335" y="445436"/>
                </a:lnTo>
                <a:lnTo>
                  <a:pt x="23971" y="433556"/>
                </a:lnTo>
                <a:lnTo>
                  <a:pt x="17348" y="422016"/>
                </a:lnTo>
                <a:lnTo>
                  <a:pt x="11599" y="410870"/>
                </a:lnTo>
                <a:lnTo>
                  <a:pt x="6857" y="400171"/>
                </a:lnTo>
                <a:lnTo>
                  <a:pt x="3256" y="389974"/>
                </a:lnTo>
                <a:lnTo>
                  <a:pt x="929" y="380330"/>
                </a:lnTo>
                <a:lnTo>
                  <a:pt x="9" y="371294"/>
                </a:lnTo>
                <a:lnTo>
                  <a:pt x="0" y="370332"/>
                </a:lnTo>
                <a:lnTo>
                  <a:pt x="2634" y="360928"/>
                </a:lnTo>
                <a:lnTo>
                  <a:pt x="9615" y="354142"/>
                </a:lnTo>
                <a:lnTo>
                  <a:pt x="19560" y="348990"/>
                </a:lnTo>
                <a:lnTo>
                  <a:pt x="31084" y="344493"/>
                </a:lnTo>
                <a:lnTo>
                  <a:pt x="42804" y="339669"/>
                </a:lnTo>
                <a:lnTo>
                  <a:pt x="53337" y="333536"/>
                </a:lnTo>
                <a:lnTo>
                  <a:pt x="61299" y="325112"/>
                </a:lnTo>
                <a:lnTo>
                  <a:pt x="65307" y="313418"/>
                </a:lnTo>
                <a:lnTo>
                  <a:pt x="65531" y="309372"/>
                </a:lnTo>
                <a:lnTo>
                  <a:pt x="64751" y="300674"/>
                </a:lnTo>
                <a:lnTo>
                  <a:pt x="62548" y="290622"/>
                </a:lnTo>
                <a:lnTo>
                  <a:pt x="59134" y="279415"/>
                </a:lnTo>
                <a:lnTo>
                  <a:pt x="54720" y="267253"/>
                </a:lnTo>
                <a:lnTo>
                  <a:pt x="49514" y="254337"/>
                </a:lnTo>
                <a:lnTo>
                  <a:pt x="43728" y="240867"/>
                </a:lnTo>
                <a:lnTo>
                  <a:pt x="37571" y="227045"/>
                </a:lnTo>
                <a:lnTo>
                  <a:pt x="31255" y="213069"/>
                </a:lnTo>
                <a:lnTo>
                  <a:pt x="24988" y="199142"/>
                </a:lnTo>
                <a:lnTo>
                  <a:pt x="18982" y="185463"/>
                </a:lnTo>
                <a:lnTo>
                  <a:pt x="13447" y="172233"/>
                </a:lnTo>
                <a:lnTo>
                  <a:pt x="8593" y="159651"/>
                </a:lnTo>
                <a:lnTo>
                  <a:pt x="4629" y="147920"/>
                </a:lnTo>
                <a:lnTo>
                  <a:pt x="1768" y="137239"/>
                </a:lnTo>
                <a:lnTo>
                  <a:pt x="217" y="127808"/>
                </a:lnTo>
                <a:lnTo>
                  <a:pt x="0" y="123444"/>
                </a:lnTo>
                <a:lnTo>
                  <a:pt x="3505" y="108385"/>
                </a:lnTo>
                <a:lnTo>
                  <a:pt x="12577" y="97150"/>
                </a:lnTo>
                <a:lnTo>
                  <a:pt x="25043" y="88702"/>
                </a:lnTo>
                <a:lnTo>
                  <a:pt x="38735" y="82008"/>
                </a:lnTo>
                <a:lnTo>
                  <a:pt x="51483" y="76033"/>
                </a:lnTo>
                <a:lnTo>
                  <a:pt x="61117" y="69743"/>
                </a:lnTo>
                <a:lnTo>
                  <a:pt x="65467" y="62103"/>
                </a:lnTo>
                <a:lnTo>
                  <a:pt x="65531" y="60960"/>
                </a:lnTo>
                <a:lnTo>
                  <a:pt x="63606" y="52442"/>
                </a:lnTo>
                <a:lnTo>
                  <a:pt x="58232" y="43793"/>
                </a:lnTo>
                <a:lnTo>
                  <a:pt x="50008" y="35065"/>
                </a:lnTo>
                <a:lnTo>
                  <a:pt x="39537" y="26309"/>
                </a:lnTo>
                <a:lnTo>
                  <a:pt x="27419" y="17578"/>
                </a:lnTo>
                <a:lnTo>
                  <a:pt x="14255" y="8924"/>
                </a:lnTo>
                <a:lnTo>
                  <a:pt x="645" y="399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402711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sz="4400" spc="275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62600" y="1581098"/>
            <a:ext cx="200676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api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4951"/>
            <a:ext cx="8607037" cy="2280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1048184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H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1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06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4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omos</a:t>
            </a:r>
            <a:endParaRPr sz="32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679"/>
              </a:lnSpc>
              <a:spcBef>
                <a:spcPts val="549"/>
              </a:spcBef>
              <a:tabLst>
                <a:tab pos="3556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281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hu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98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166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3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endParaRPr sz="3200" dirty="0">
              <a:latin typeface="Times New Roman"/>
              <a:cs typeface="Times New Roman"/>
            </a:endParaRPr>
          </a:p>
          <a:p>
            <a:pPr marL="355600">
              <a:lnSpc>
                <a:spcPts val="3679"/>
              </a:lnSpc>
              <a:tabLst>
                <a:tab pos="355600" algn="l"/>
              </a:tabLst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16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23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fi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m </a:t>
            </a:r>
            <a:r>
              <a:rPr sz="3200" spc="2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endParaRPr sz="3200" dirty="0">
              <a:latin typeface="Times New Roman"/>
              <a:cs typeface="Times New Roman"/>
            </a:endParaRPr>
          </a:p>
          <a:p>
            <a:pPr marL="355600">
              <a:lnSpc>
                <a:spcPts val="3679"/>
              </a:lnSpc>
              <a:tabLst>
                <a:tab pos="355600" algn="l"/>
              </a:tabLst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bu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fí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v</a:t>
            </a:r>
            <a:r>
              <a:rPr sz="3200" spc="14" dirty="0" smtClean="0">
                <a:latin typeface="Times New Roman"/>
                <a:cs typeface="Times New Roman"/>
              </a:rPr>
              <a:t>í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18471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Cé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01657" y="1581098"/>
            <a:ext cx="381798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835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4951"/>
            <a:ext cx="8544456" cy="36921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-5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2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pe</a:t>
            </a:r>
            <a:r>
              <a:rPr sz="3200" spc="-16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óv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ê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166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3 </a:t>
            </a:r>
            <a:r>
              <a:rPr sz="3200" spc="-5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omos</a:t>
            </a:r>
            <a:r>
              <a:rPr sz="3200" spc="3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ivi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0" dirty="0" smtClean="0">
                <a:latin typeface="Times New Roman"/>
                <a:cs typeface="Times New Roman"/>
              </a:rPr>
              <a:t>ai</a:t>
            </a:r>
            <a:r>
              <a:rPr sz="3200" spc="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em vez de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3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355600" marR="327211" indent="-342900">
              <a:lnSpc>
                <a:spcPts val="3440"/>
              </a:lnSpc>
              <a:spcBef>
                <a:spcPts val="766"/>
              </a:spcBef>
              <a:tabLst>
                <a:tab pos="3556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	</a:t>
            </a:r>
            <a:r>
              <a:rPr lang="pt-BR" sz="3200" dirty="0" smtClean="0">
                <a:latin typeface="Times New Roman"/>
                <a:cs typeface="Times New Roman"/>
              </a:rPr>
              <a:t>Células com apenas uma cópia (gameta) de cada </a:t>
            </a:r>
            <a:r>
              <a:rPr lang="pt-BR" sz="3200" spc="-5" dirty="0" smtClean="0">
                <a:latin typeface="Times New Roman"/>
                <a:cs typeface="Times New Roman"/>
              </a:rPr>
              <a:t>cr</a:t>
            </a:r>
            <a:r>
              <a:rPr lang="pt-BR" sz="3200" dirty="0" smtClean="0">
                <a:latin typeface="Times New Roman"/>
                <a:cs typeface="Times New Roman"/>
              </a:rPr>
              <a:t>omo</a:t>
            </a:r>
            <a:r>
              <a:rPr lang="pt-BR" sz="3200" spc="-5" dirty="0" smtClean="0">
                <a:latin typeface="Times New Roman"/>
                <a:cs typeface="Times New Roman"/>
              </a:rPr>
              <a:t>s</a:t>
            </a:r>
            <a:r>
              <a:rPr lang="pt-BR" sz="3200" spc="-16" dirty="0" smtClean="0">
                <a:latin typeface="Times New Roman"/>
                <a:cs typeface="Times New Roman"/>
              </a:rPr>
              <a:t>s</a:t>
            </a:r>
            <a:r>
              <a:rPr lang="pt-BR" sz="3200" dirty="0" smtClean="0">
                <a:latin typeface="Times New Roman"/>
                <a:cs typeface="Times New Roman"/>
              </a:rPr>
              <a:t>omo são chamadas de </a:t>
            </a:r>
            <a:r>
              <a:rPr lang="pt-BR" sz="3200" dirty="0" err="1" smtClean="0">
                <a:latin typeface="Times New Roman"/>
                <a:cs typeface="Times New Roman"/>
              </a:rPr>
              <a:t>haplóides</a:t>
            </a:r>
            <a:endParaRPr lang="pt-BR" sz="3200" dirty="0" smtClean="0">
              <a:solidFill>
                <a:srgbClr val="3232CC"/>
              </a:solidFill>
              <a:latin typeface="Times New Roman"/>
              <a:cs typeface="Times New Roman"/>
            </a:endParaRPr>
          </a:p>
          <a:p>
            <a:pPr marL="355600" marR="327211" indent="-342900">
              <a:lnSpc>
                <a:spcPts val="3440"/>
              </a:lnSpc>
              <a:spcBef>
                <a:spcPts val="766"/>
              </a:spcBef>
              <a:tabLst>
                <a:tab pos="355600" algn="l"/>
              </a:tabLst>
            </a:pPr>
            <a:r>
              <a:rPr lang="pt-BR" sz="3200" spc="0" dirty="0" smtClean="0">
                <a:latin typeface="Times New Roman"/>
                <a:cs typeface="Times New Roman"/>
              </a:rPr>
              <a:t>    Os</a:t>
            </a:r>
            <a:r>
              <a:rPr sz="3200" spc="281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92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fo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lang="pt-BR" sz="3200" spc="-16" dirty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2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al 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ivi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ama</a:t>
            </a:r>
            <a:r>
              <a:rPr sz="3200" spc="-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355599" marR="64548" indent="-342899" algn="just">
              <a:lnSpc>
                <a:spcPts val="3679"/>
              </a:lnSpc>
              <a:spcBef>
                <a:spcPts val="615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a</a:t>
            </a:r>
            <a:r>
              <a:rPr sz="3200" spc="26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30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13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2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mos </a:t>
            </a:r>
            <a:endParaRPr sz="3200" dirty="0">
              <a:latin typeface="Times New Roman"/>
              <a:cs typeface="Times New Roman"/>
            </a:endParaRPr>
          </a:p>
          <a:p>
            <a:pPr marL="355599" marR="64548" algn="just">
              <a:lnSpc>
                <a:spcPts val="3852"/>
              </a:lnSpc>
              <a:tabLst>
                <a:tab pos="342900" algn="l"/>
              </a:tabLst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of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 </a:t>
            </a:r>
            <a:r>
              <a:rPr sz="3200" spc="16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 o</a:t>
            </a:r>
            <a:r>
              <a:rPr sz="3200" spc="5" dirty="0" smtClean="0">
                <a:latin typeface="Times New Roman"/>
                <a:cs typeface="Times New Roman"/>
              </a:rPr>
              <a:t>pe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ç</a:t>
            </a:r>
            <a:r>
              <a:rPr sz="3200" spc="-16" dirty="0" smtClean="0">
                <a:latin typeface="Times New Roman"/>
                <a:cs typeface="Times New Roman"/>
              </a:rPr>
              <a:t>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3" dirty="0" smtClean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c</a:t>
            </a:r>
            <a:r>
              <a:rPr sz="3200" spc="5" dirty="0" err="1" smtClean="0">
                <a:latin typeface="Times New Roman"/>
                <a:cs typeface="Times New Roman"/>
              </a:rPr>
              <a:t>h</a:t>
            </a:r>
            <a:r>
              <a:rPr sz="3200" spc="0" dirty="0" err="1" smtClean="0">
                <a:latin typeface="Times New Roman"/>
                <a:cs typeface="Times New Roman"/>
              </a:rPr>
              <a:t>ama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179" dirty="0" smtClean="0">
                <a:latin typeface="Times New Roman"/>
                <a:cs typeface="Times New Roman"/>
              </a:rPr>
              <a:t> </a:t>
            </a:r>
            <a:r>
              <a:rPr sz="3350" i="1" spc="-4" dirty="0" smtClean="0">
                <a:latin typeface="Times New Roman"/>
                <a:cs typeface="Times New Roman"/>
              </a:rPr>
              <a:t>cr</a:t>
            </a:r>
            <a:r>
              <a:rPr sz="3350" i="1" spc="0" dirty="0" smtClean="0">
                <a:latin typeface="Times New Roman"/>
                <a:cs typeface="Times New Roman"/>
              </a:rPr>
              <a:t>o</a:t>
            </a:r>
            <a:r>
              <a:rPr sz="3350" i="1" spc="-4" dirty="0" smtClean="0">
                <a:latin typeface="Times New Roman"/>
                <a:cs typeface="Times New Roman"/>
              </a:rPr>
              <a:t>s</a:t>
            </a:r>
            <a:r>
              <a:rPr sz="3350" i="1" spc="-14" dirty="0" smtClean="0">
                <a:latin typeface="Times New Roman"/>
                <a:cs typeface="Times New Roman"/>
              </a:rPr>
              <a:t>s</a:t>
            </a:r>
            <a:r>
              <a:rPr sz="3350" i="1" spc="0" dirty="0" smtClean="0">
                <a:latin typeface="Times New Roman"/>
                <a:cs typeface="Times New Roman"/>
              </a:rPr>
              <a:t>ov</a:t>
            </a:r>
            <a:r>
              <a:rPr sz="3350" i="1" spc="4" dirty="0" smtClean="0">
                <a:latin typeface="Times New Roman"/>
                <a:cs typeface="Times New Roman"/>
              </a:rPr>
              <a:t>e</a:t>
            </a:r>
            <a:r>
              <a:rPr sz="3350" i="1" spc="0" dirty="0" smtClean="0">
                <a:latin typeface="Times New Roman"/>
                <a:cs typeface="Times New Roman"/>
              </a:rPr>
              <a:t>r</a:t>
            </a:r>
            <a:r>
              <a:rPr sz="3350" spc="0" dirty="0" smtClean="0"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  <a:p>
            <a:pPr marL="355599" marR="64548" algn="just">
              <a:lnSpc>
                <a:spcPts val="3679"/>
              </a:lnSpc>
              <a:tabLst>
                <a:tab pos="342900" algn="l"/>
              </a:tabLst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cr</a:t>
            </a:r>
            <a:r>
              <a:rPr sz="3200" spc="4" dirty="0" smtClean="0">
                <a:latin typeface="Times New Roman"/>
                <a:cs typeface="Times New Roman"/>
              </a:rPr>
              <a:t>uz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5149" y="5334761"/>
            <a:ext cx="7923276" cy="1569720"/>
          </a:xfrm>
          <a:custGeom>
            <a:avLst/>
            <a:gdLst/>
            <a:ahLst/>
            <a:cxnLst/>
            <a:rect l="l" t="t" r="r" b="b"/>
            <a:pathLst>
              <a:path w="7923276" h="1569720">
                <a:moveTo>
                  <a:pt x="0" y="0"/>
                </a:moveTo>
                <a:lnTo>
                  <a:pt x="0" y="1569720"/>
                </a:lnTo>
                <a:lnTo>
                  <a:pt x="7923276" y="1569720"/>
                </a:lnTo>
                <a:lnTo>
                  <a:pt x="79232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393" y="5334000"/>
            <a:ext cx="7924800" cy="15712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3" y="1554732"/>
            <a:ext cx="2529502" cy="616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855"/>
              </a:lnSpc>
              <a:spcBef>
                <a:spcPts val="242"/>
              </a:spcBef>
            </a:pPr>
            <a:r>
              <a:rPr sz="465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Cro</a:t>
            </a:r>
            <a:r>
              <a:rPr sz="465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65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65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65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65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65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endParaRPr sz="4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7358" y="1581098"/>
            <a:ext cx="2087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48400" y="1581098"/>
            <a:ext cx="4028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16602" y="1581098"/>
            <a:ext cx="18074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67233"/>
            <a:ext cx="8669231" cy="2426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3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Cr</a:t>
            </a:r>
            <a:r>
              <a:rPr sz="2800" spc="5" dirty="0" smtClean="0">
                <a:latin typeface="Times New Roman"/>
                <a:cs typeface="Times New Roman"/>
              </a:rPr>
              <a:t>om</a:t>
            </a:r>
            <a:r>
              <a:rPr sz="2800" spc="21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5" dirty="0" smtClean="0">
                <a:latin typeface="Times New Roman"/>
                <a:cs typeface="Times New Roman"/>
              </a:rPr>
              <a:t>omo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7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lin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ct val="95825"/>
              </a:lnSpc>
              <a:spcBef>
                <a:spcPts val="530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3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25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no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16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ss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3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endParaRPr sz="2400" dirty="0">
              <a:latin typeface="Times New Roman"/>
              <a:cs typeface="Times New Roman"/>
            </a:endParaRPr>
          </a:p>
          <a:p>
            <a:pPr marL="756405" marR="206334" indent="-286505">
              <a:lnSpc>
                <a:spcPct val="100041"/>
              </a:lnSpc>
              <a:spcBef>
                <a:spcPts val="684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26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íd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ópi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86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ss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42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4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os ma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du</a:t>
            </a:r>
            <a:r>
              <a:rPr sz="2400" spc="0" dirty="0" smtClean="0">
                <a:latin typeface="Times New Roman"/>
                <a:cs typeface="Times New Roman"/>
              </a:rPr>
              <a:t>as 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nov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756405" marR="641304" indent="-286505">
              <a:lnSpc>
                <a:spcPct val="100041"/>
              </a:lnSpc>
              <a:spcBef>
                <a:spcPts val="567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lang="pt-BR"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zam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0" dirty="0" smtClean="0">
                <a:latin typeface="Times New Roman"/>
                <a:cs typeface="Times New Roman"/>
              </a:rPr>
              <a:t>t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7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0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52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ai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8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246616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úd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0733" y="2532181"/>
            <a:ext cx="7756830" cy="1320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5" dirty="0" smtClean="0">
                <a:latin typeface="Times New Roman"/>
                <a:cs typeface="Times New Roman"/>
              </a:rPr>
              <a:t>omp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0" dirty="0" smtClean="0">
                <a:latin typeface="Times New Roman"/>
                <a:cs typeface="Times New Roman"/>
              </a:rPr>
              <a:t>ta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-5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3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(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333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rs</a:t>
            </a:r>
            <a:r>
              <a:rPr sz="2800" spc="4" dirty="0" smtClean="0">
                <a:latin typeface="Times New Roman"/>
                <a:cs typeface="Times New Roman"/>
              </a:rPr>
              <a:t>pec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ist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634"/>
              </a:spcBef>
            </a:pPr>
            <a:r>
              <a:rPr sz="255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550" spc="15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Ins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p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ç</a:t>
            </a:r>
            <a:r>
              <a:rPr sz="4200" spc="9" baseline="-1035" dirty="0" err="1" smtClean="0">
                <a:latin typeface="Times New Roman"/>
                <a:cs typeface="Times New Roman"/>
              </a:rPr>
              <a:t>ã</a:t>
            </a:r>
            <a:r>
              <a:rPr sz="4200" spc="0" baseline="-1035" dirty="0" err="1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B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óg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c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0733" y="3941880"/>
            <a:ext cx="5796541" cy="264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6" marR="10336">
              <a:lnSpc>
                <a:spcPts val="3025"/>
              </a:lnSpc>
              <a:spcBef>
                <a:spcPts val="151"/>
              </a:spcBef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</a:t>
            </a:r>
            <a:r>
              <a:rPr sz="1500" spc="13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rwin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469906" marR="48635">
              <a:lnSpc>
                <a:spcPct val="95825"/>
              </a:lnSpc>
              <a:spcBef>
                <a:spcPts val="333"/>
              </a:spcBef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</a:t>
            </a:r>
            <a:r>
              <a:rPr sz="1500" spc="1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(Si</a:t>
            </a:r>
            <a:r>
              <a:rPr sz="2800" spc="4" dirty="0" smtClean="0">
                <a:latin typeface="Times New Roman"/>
                <a:cs typeface="Times New Roman"/>
              </a:rPr>
              <a:t>mp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!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  <a:spcBef>
                <a:spcPts val="475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  </a:t>
            </a:r>
            <a:r>
              <a:rPr sz="1700" spc="17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CE</a:t>
            </a:r>
            <a:endParaRPr sz="2800" dirty="0">
              <a:latin typeface="Times New Roman"/>
              <a:cs typeface="Times New Roman"/>
            </a:endParaRPr>
          </a:p>
          <a:p>
            <a:pPr marL="355606" indent="-342906">
              <a:lnSpc>
                <a:spcPts val="3020"/>
              </a:lnSpc>
              <a:spcBef>
                <a:spcPts val="825"/>
              </a:spcBef>
              <a:tabLst>
                <a:tab pos="4572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	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CE</a:t>
            </a:r>
            <a:r>
              <a:rPr sz="2800" spc="-1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10" dirty="0" smtClean="0">
                <a:latin typeface="Times New Roman"/>
                <a:cs typeface="Times New Roman"/>
              </a:rPr>
              <a:t>f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ze</a:t>
            </a:r>
            <a:r>
              <a:rPr sz="2800" spc="10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5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mp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ts val="3195"/>
              </a:lnSpc>
              <a:spcBef>
                <a:spcPts val="498"/>
              </a:spcBef>
            </a:pPr>
            <a:r>
              <a:rPr sz="255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  </a:t>
            </a:r>
            <a:r>
              <a:rPr sz="2550" spc="179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D</a:t>
            </a:r>
            <a:r>
              <a:rPr sz="4200" spc="5" baseline="-1035" dirty="0" smtClean="0">
                <a:latin typeface="Times New Roman"/>
                <a:cs typeface="Times New Roman"/>
              </a:rPr>
              <a:t>emo</a:t>
            </a:r>
            <a:r>
              <a:rPr sz="4200" spc="0" baseline="-1035" dirty="0" smtClean="0">
                <a:latin typeface="Times New Roman"/>
                <a:cs typeface="Times New Roman"/>
              </a:rPr>
              <a:t>:</a:t>
            </a:r>
            <a:r>
              <a:rPr sz="4200" spc="64" baseline="-1035" dirty="0" smtClean="0">
                <a:latin typeface="Times New Roman"/>
                <a:cs typeface="Times New Roman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Q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-5" baseline="-1035" dirty="0" smtClean="0">
                <a:latin typeface="Times New Roman"/>
                <a:cs typeface="Times New Roman"/>
              </a:rPr>
              <a:t>a</a:t>
            </a:r>
            <a:r>
              <a:rPr sz="4200" spc="16" baseline="-1035" dirty="0" smtClean="0">
                <a:latin typeface="Times New Roman"/>
                <a:cs typeface="Times New Roman"/>
              </a:rPr>
              <a:t>d</a:t>
            </a:r>
            <a:r>
              <a:rPr sz="4200" spc="10" baseline="-1035" dirty="0" smtClean="0">
                <a:latin typeface="Times New Roman"/>
                <a:cs typeface="Times New Roman"/>
              </a:rPr>
              <a:t>r</a:t>
            </a:r>
            <a:r>
              <a:rPr sz="4200" spc="-5" baseline="-1035" dirty="0" smtClean="0">
                <a:latin typeface="Times New Roman"/>
                <a:cs typeface="Times New Roman"/>
              </a:rPr>
              <a:t>a</a:t>
            </a:r>
            <a:r>
              <a:rPr sz="4200" spc="5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260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-4" baseline="-1035" dirty="0" smtClean="0">
                <a:latin typeface="Times New Roman"/>
                <a:cs typeface="Times New Roman"/>
              </a:rPr>
              <a:t>á</a:t>
            </a:r>
            <a:r>
              <a:rPr sz="4200" spc="4" baseline="-1035" dirty="0" smtClean="0">
                <a:latin typeface="Times New Roman"/>
                <a:cs typeface="Times New Roman"/>
              </a:rPr>
              <a:t>g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53112" y="3953763"/>
            <a:ext cx="233368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(Si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a!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77000" y="5351579"/>
            <a:ext cx="174551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object 13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828800" y="3124200"/>
            <a:ext cx="2514599" cy="1219200"/>
          </a:xfrm>
          <a:custGeom>
            <a:avLst/>
            <a:gdLst/>
            <a:ahLst/>
            <a:cxnLst/>
            <a:rect l="l" t="t" r="r" b="b"/>
            <a:pathLst>
              <a:path w="2514599" h="1219200">
                <a:moveTo>
                  <a:pt x="1257300" y="0"/>
                </a:moveTo>
                <a:lnTo>
                  <a:pt x="1154106" y="2019"/>
                </a:lnTo>
                <a:lnTo>
                  <a:pt x="1053224" y="7975"/>
                </a:lnTo>
                <a:lnTo>
                  <a:pt x="954975" y="17709"/>
                </a:lnTo>
                <a:lnTo>
                  <a:pt x="859682" y="31065"/>
                </a:lnTo>
                <a:lnTo>
                  <a:pt x="767667" y="47886"/>
                </a:lnTo>
                <a:lnTo>
                  <a:pt x="679252" y="68017"/>
                </a:lnTo>
                <a:lnTo>
                  <a:pt x="594761" y="91300"/>
                </a:lnTo>
                <a:lnTo>
                  <a:pt x="514514" y="117579"/>
                </a:lnTo>
                <a:lnTo>
                  <a:pt x="438835" y="146697"/>
                </a:lnTo>
                <a:lnTo>
                  <a:pt x="368045" y="178498"/>
                </a:lnTo>
                <a:lnTo>
                  <a:pt x="302468" y="212825"/>
                </a:lnTo>
                <a:lnTo>
                  <a:pt x="242425" y="249521"/>
                </a:lnTo>
                <a:lnTo>
                  <a:pt x="188239" y="288430"/>
                </a:lnTo>
                <a:lnTo>
                  <a:pt x="140232" y="329395"/>
                </a:lnTo>
                <a:lnTo>
                  <a:pt x="98726" y="372260"/>
                </a:lnTo>
                <a:lnTo>
                  <a:pt x="64044" y="416868"/>
                </a:lnTo>
                <a:lnTo>
                  <a:pt x="36508" y="463063"/>
                </a:lnTo>
                <a:lnTo>
                  <a:pt x="16440" y="510687"/>
                </a:lnTo>
                <a:lnTo>
                  <a:pt x="4163" y="559585"/>
                </a:lnTo>
                <a:lnTo>
                  <a:pt x="0" y="609600"/>
                </a:lnTo>
                <a:lnTo>
                  <a:pt x="4163" y="659614"/>
                </a:lnTo>
                <a:lnTo>
                  <a:pt x="16440" y="708512"/>
                </a:lnTo>
                <a:lnTo>
                  <a:pt x="36508" y="756136"/>
                </a:lnTo>
                <a:lnTo>
                  <a:pt x="64044" y="802331"/>
                </a:lnTo>
                <a:lnTo>
                  <a:pt x="98726" y="846939"/>
                </a:lnTo>
                <a:lnTo>
                  <a:pt x="140232" y="889804"/>
                </a:lnTo>
                <a:lnTo>
                  <a:pt x="188239" y="930769"/>
                </a:lnTo>
                <a:lnTo>
                  <a:pt x="242425" y="969678"/>
                </a:lnTo>
                <a:lnTo>
                  <a:pt x="302468" y="1006374"/>
                </a:lnTo>
                <a:lnTo>
                  <a:pt x="368045" y="1040701"/>
                </a:lnTo>
                <a:lnTo>
                  <a:pt x="438835" y="1072502"/>
                </a:lnTo>
                <a:lnTo>
                  <a:pt x="514514" y="1101620"/>
                </a:lnTo>
                <a:lnTo>
                  <a:pt x="594761" y="1127899"/>
                </a:lnTo>
                <a:lnTo>
                  <a:pt x="679252" y="1151182"/>
                </a:lnTo>
                <a:lnTo>
                  <a:pt x="767667" y="1171313"/>
                </a:lnTo>
                <a:lnTo>
                  <a:pt x="859682" y="1188134"/>
                </a:lnTo>
                <a:lnTo>
                  <a:pt x="954975" y="1201490"/>
                </a:lnTo>
                <a:lnTo>
                  <a:pt x="1053224" y="1211224"/>
                </a:lnTo>
                <a:lnTo>
                  <a:pt x="1154106" y="1217180"/>
                </a:lnTo>
                <a:lnTo>
                  <a:pt x="1257300" y="1219200"/>
                </a:lnTo>
                <a:lnTo>
                  <a:pt x="1360493" y="1217180"/>
                </a:lnTo>
                <a:lnTo>
                  <a:pt x="1461375" y="1211224"/>
                </a:lnTo>
                <a:lnTo>
                  <a:pt x="1559624" y="1201490"/>
                </a:lnTo>
                <a:lnTo>
                  <a:pt x="1654917" y="1188134"/>
                </a:lnTo>
                <a:lnTo>
                  <a:pt x="1746932" y="1171313"/>
                </a:lnTo>
                <a:lnTo>
                  <a:pt x="1835347" y="1151182"/>
                </a:lnTo>
                <a:lnTo>
                  <a:pt x="1919838" y="1127899"/>
                </a:lnTo>
                <a:lnTo>
                  <a:pt x="2000085" y="1101620"/>
                </a:lnTo>
                <a:lnTo>
                  <a:pt x="2075764" y="1072502"/>
                </a:lnTo>
                <a:lnTo>
                  <a:pt x="2146553" y="1040701"/>
                </a:lnTo>
                <a:lnTo>
                  <a:pt x="2212131" y="1006374"/>
                </a:lnTo>
                <a:lnTo>
                  <a:pt x="2272174" y="969678"/>
                </a:lnTo>
                <a:lnTo>
                  <a:pt x="2326360" y="930769"/>
                </a:lnTo>
                <a:lnTo>
                  <a:pt x="2374367" y="889804"/>
                </a:lnTo>
                <a:lnTo>
                  <a:pt x="2415873" y="846939"/>
                </a:lnTo>
                <a:lnTo>
                  <a:pt x="2450555" y="802331"/>
                </a:lnTo>
                <a:lnTo>
                  <a:pt x="2478091" y="756136"/>
                </a:lnTo>
                <a:lnTo>
                  <a:pt x="2498159" y="708512"/>
                </a:lnTo>
                <a:lnTo>
                  <a:pt x="2510436" y="659614"/>
                </a:lnTo>
                <a:lnTo>
                  <a:pt x="2514599" y="609600"/>
                </a:lnTo>
                <a:lnTo>
                  <a:pt x="2510436" y="559585"/>
                </a:lnTo>
                <a:lnTo>
                  <a:pt x="2498159" y="510687"/>
                </a:lnTo>
                <a:lnTo>
                  <a:pt x="2478091" y="463063"/>
                </a:lnTo>
                <a:lnTo>
                  <a:pt x="2450555" y="416868"/>
                </a:lnTo>
                <a:lnTo>
                  <a:pt x="2415873" y="372260"/>
                </a:lnTo>
                <a:lnTo>
                  <a:pt x="2374367" y="329395"/>
                </a:lnTo>
                <a:lnTo>
                  <a:pt x="2326360" y="288430"/>
                </a:lnTo>
                <a:lnTo>
                  <a:pt x="2272174" y="249521"/>
                </a:lnTo>
                <a:lnTo>
                  <a:pt x="2212131" y="212825"/>
                </a:lnTo>
                <a:lnTo>
                  <a:pt x="2146553" y="178498"/>
                </a:lnTo>
                <a:lnTo>
                  <a:pt x="2075764" y="146697"/>
                </a:lnTo>
                <a:lnTo>
                  <a:pt x="2000085" y="117579"/>
                </a:lnTo>
                <a:lnTo>
                  <a:pt x="1919838" y="91300"/>
                </a:lnTo>
                <a:lnTo>
                  <a:pt x="1835347" y="68017"/>
                </a:lnTo>
                <a:lnTo>
                  <a:pt x="1746932" y="47886"/>
                </a:lnTo>
                <a:lnTo>
                  <a:pt x="1654917" y="31065"/>
                </a:lnTo>
                <a:lnTo>
                  <a:pt x="1559624" y="17709"/>
                </a:lnTo>
                <a:lnTo>
                  <a:pt x="1461375" y="7975"/>
                </a:lnTo>
                <a:lnTo>
                  <a:pt x="1360493" y="2019"/>
                </a:lnTo>
                <a:lnTo>
                  <a:pt x="1257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828800" y="3124200"/>
            <a:ext cx="2514599" cy="1219200"/>
          </a:xfrm>
          <a:custGeom>
            <a:avLst/>
            <a:gdLst/>
            <a:ahLst/>
            <a:cxnLst/>
            <a:rect l="l" t="t" r="r" b="b"/>
            <a:pathLst>
              <a:path w="2514599" h="1219200">
                <a:moveTo>
                  <a:pt x="1257300" y="0"/>
                </a:moveTo>
                <a:lnTo>
                  <a:pt x="1154106" y="2019"/>
                </a:lnTo>
                <a:lnTo>
                  <a:pt x="1053224" y="7975"/>
                </a:lnTo>
                <a:lnTo>
                  <a:pt x="954975" y="17709"/>
                </a:lnTo>
                <a:lnTo>
                  <a:pt x="859682" y="31065"/>
                </a:lnTo>
                <a:lnTo>
                  <a:pt x="767667" y="47886"/>
                </a:lnTo>
                <a:lnTo>
                  <a:pt x="679252" y="68017"/>
                </a:lnTo>
                <a:lnTo>
                  <a:pt x="594761" y="91300"/>
                </a:lnTo>
                <a:lnTo>
                  <a:pt x="514514" y="117579"/>
                </a:lnTo>
                <a:lnTo>
                  <a:pt x="438835" y="146697"/>
                </a:lnTo>
                <a:lnTo>
                  <a:pt x="368045" y="178498"/>
                </a:lnTo>
                <a:lnTo>
                  <a:pt x="302468" y="212825"/>
                </a:lnTo>
                <a:lnTo>
                  <a:pt x="242425" y="249521"/>
                </a:lnTo>
                <a:lnTo>
                  <a:pt x="188239" y="288430"/>
                </a:lnTo>
                <a:lnTo>
                  <a:pt x="140232" y="329395"/>
                </a:lnTo>
                <a:lnTo>
                  <a:pt x="98726" y="372260"/>
                </a:lnTo>
                <a:lnTo>
                  <a:pt x="64044" y="416868"/>
                </a:lnTo>
                <a:lnTo>
                  <a:pt x="36508" y="463063"/>
                </a:lnTo>
                <a:lnTo>
                  <a:pt x="16440" y="510687"/>
                </a:lnTo>
                <a:lnTo>
                  <a:pt x="4163" y="559585"/>
                </a:lnTo>
                <a:lnTo>
                  <a:pt x="0" y="609600"/>
                </a:lnTo>
                <a:lnTo>
                  <a:pt x="4163" y="659614"/>
                </a:lnTo>
                <a:lnTo>
                  <a:pt x="16440" y="708512"/>
                </a:lnTo>
                <a:lnTo>
                  <a:pt x="36508" y="756136"/>
                </a:lnTo>
                <a:lnTo>
                  <a:pt x="64044" y="802331"/>
                </a:lnTo>
                <a:lnTo>
                  <a:pt x="98726" y="846939"/>
                </a:lnTo>
                <a:lnTo>
                  <a:pt x="140232" y="889804"/>
                </a:lnTo>
                <a:lnTo>
                  <a:pt x="188239" y="930769"/>
                </a:lnTo>
                <a:lnTo>
                  <a:pt x="242425" y="969678"/>
                </a:lnTo>
                <a:lnTo>
                  <a:pt x="302468" y="1006374"/>
                </a:lnTo>
                <a:lnTo>
                  <a:pt x="368045" y="1040701"/>
                </a:lnTo>
                <a:lnTo>
                  <a:pt x="438835" y="1072502"/>
                </a:lnTo>
                <a:lnTo>
                  <a:pt x="514514" y="1101620"/>
                </a:lnTo>
                <a:lnTo>
                  <a:pt x="594761" y="1127899"/>
                </a:lnTo>
                <a:lnTo>
                  <a:pt x="679252" y="1151182"/>
                </a:lnTo>
                <a:lnTo>
                  <a:pt x="767667" y="1171313"/>
                </a:lnTo>
                <a:lnTo>
                  <a:pt x="859682" y="1188134"/>
                </a:lnTo>
                <a:lnTo>
                  <a:pt x="954975" y="1201490"/>
                </a:lnTo>
                <a:lnTo>
                  <a:pt x="1053224" y="1211224"/>
                </a:lnTo>
                <a:lnTo>
                  <a:pt x="1154106" y="1217180"/>
                </a:lnTo>
                <a:lnTo>
                  <a:pt x="1257300" y="1219200"/>
                </a:lnTo>
                <a:lnTo>
                  <a:pt x="1360493" y="1217180"/>
                </a:lnTo>
                <a:lnTo>
                  <a:pt x="1461375" y="1211224"/>
                </a:lnTo>
                <a:lnTo>
                  <a:pt x="1559624" y="1201490"/>
                </a:lnTo>
                <a:lnTo>
                  <a:pt x="1654917" y="1188134"/>
                </a:lnTo>
                <a:lnTo>
                  <a:pt x="1746932" y="1171313"/>
                </a:lnTo>
                <a:lnTo>
                  <a:pt x="1835347" y="1151182"/>
                </a:lnTo>
                <a:lnTo>
                  <a:pt x="1919838" y="1127899"/>
                </a:lnTo>
                <a:lnTo>
                  <a:pt x="2000085" y="1101620"/>
                </a:lnTo>
                <a:lnTo>
                  <a:pt x="2075764" y="1072502"/>
                </a:lnTo>
                <a:lnTo>
                  <a:pt x="2146553" y="1040701"/>
                </a:lnTo>
                <a:lnTo>
                  <a:pt x="2212131" y="1006374"/>
                </a:lnTo>
                <a:lnTo>
                  <a:pt x="2272174" y="969678"/>
                </a:lnTo>
                <a:lnTo>
                  <a:pt x="2326360" y="930769"/>
                </a:lnTo>
                <a:lnTo>
                  <a:pt x="2374367" y="889804"/>
                </a:lnTo>
                <a:lnTo>
                  <a:pt x="2415873" y="846939"/>
                </a:lnTo>
                <a:lnTo>
                  <a:pt x="2450555" y="802331"/>
                </a:lnTo>
                <a:lnTo>
                  <a:pt x="2478091" y="756136"/>
                </a:lnTo>
                <a:lnTo>
                  <a:pt x="2498159" y="708512"/>
                </a:lnTo>
                <a:lnTo>
                  <a:pt x="2510436" y="659614"/>
                </a:lnTo>
                <a:lnTo>
                  <a:pt x="2514599" y="609600"/>
                </a:lnTo>
                <a:lnTo>
                  <a:pt x="2510436" y="559585"/>
                </a:lnTo>
                <a:lnTo>
                  <a:pt x="2498159" y="510687"/>
                </a:lnTo>
                <a:lnTo>
                  <a:pt x="2478091" y="463063"/>
                </a:lnTo>
                <a:lnTo>
                  <a:pt x="2450555" y="416868"/>
                </a:lnTo>
                <a:lnTo>
                  <a:pt x="2415873" y="372260"/>
                </a:lnTo>
                <a:lnTo>
                  <a:pt x="2374367" y="329395"/>
                </a:lnTo>
                <a:lnTo>
                  <a:pt x="2326360" y="288430"/>
                </a:lnTo>
                <a:lnTo>
                  <a:pt x="2272174" y="249521"/>
                </a:lnTo>
                <a:lnTo>
                  <a:pt x="2212131" y="212825"/>
                </a:lnTo>
                <a:lnTo>
                  <a:pt x="2146553" y="178498"/>
                </a:lnTo>
                <a:lnTo>
                  <a:pt x="2075764" y="146697"/>
                </a:lnTo>
                <a:lnTo>
                  <a:pt x="2000085" y="117579"/>
                </a:lnTo>
                <a:lnTo>
                  <a:pt x="1919838" y="91300"/>
                </a:lnTo>
                <a:lnTo>
                  <a:pt x="1835347" y="68017"/>
                </a:lnTo>
                <a:lnTo>
                  <a:pt x="1746932" y="47886"/>
                </a:lnTo>
                <a:lnTo>
                  <a:pt x="1654917" y="31065"/>
                </a:lnTo>
                <a:lnTo>
                  <a:pt x="1559624" y="17709"/>
                </a:lnTo>
                <a:lnTo>
                  <a:pt x="1461375" y="7975"/>
                </a:lnTo>
                <a:lnTo>
                  <a:pt x="1360493" y="2019"/>
                </a:lnTo>
                <a:lnTo>
                  <a:pt x="1257300" y="0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7232" y="3451860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2" y="0"/>
                </a:moveTo>
                <a:lnTo>
                  <a:pt x="32486" y="6810"/>
                </a:lnTo>
                <a:lnTo>
                  <a:pt x="40389" y="16603"/>
                </a:lnTo>
                <a:lnTo>
                  <a:pt x="41148" y="21336"/>
                </a:lnTo>
                <a:lnTo>
                  <a:pt x="37417" y="31720"/>
                </a:lnTo>
                <a:lnTo>
                  <a:pt x="29444" y="44226"/>
                </a:lnTo>
                <a:lnTo>
                  <a:pt x="22059" y="56438"/>
                </a:lnTo>
                <a:lnTo>
                  <a:pt x="19812" y="64007"/>
                </a:lnTo>
                <a:lnTo>
                  <a:pt x="27052" y="72470"/>
                </a:lnTo>
                <a:lnTo>
                  <a:pt x="38658" y="78633"/>
                </a:lnTo>
                <a:lnTo>
                  <a:pt x="41148" y="85343"/>
                </a:lnTo>
                <a:lnTo>
                  <a:pt x="34806" y="93129"/>
                </a:lnTo>
                <a:lnTo>
                  <a:pt x="23998" y="102294"/>
                </a:lnTo>
                <a:lnTo>
                  <a:pt x="12228" y="112119"/>
                </a:lnTo>
                <a:lnTo>
                  <a:pt x="3004" y="121885"/>
                </a:lnTo>
                <a:lnTo>
                  <a:pt x="0" y="128015"/>
                </a:lnTo>
                <a:lnTo>
                  <a:pt x="1901" y="139612"/>
                </a:lnTo>
                <a:lnTo>
                  <a:pt x="9045" y="152059"/>
                </a:lnTo>
                <a:lnTo>
                  <a:pt x="16614" y="163250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572512" y="3686555"/>
            <a:ext cx="39623" cy="170687"/>
          </a:xfrm>
          <a:custGeom>
            <a:avLst/>
            <a:gdLst/>
            <a:ahLst/>
            <a:cxnLst/>
            <a:rect l="l" t="t" r="r" b="b"/>
            <a:pathLst>
              <a:path w="39623" h="170687">
                <a:moveTo>
                  <a:pt x="19812" y="170687"/>
                </a:moveTo>
                <a:lnTo>
                  <a:pt x="32269" y="163582"/>
                </a:lnTo>
                <a:lnTo>
                  <a:pt x="39193" y="153219"/>
                </a:lnTo>
                <a:lnTo>
                  <a:pt x="39623" y="149351"/>
                </a:lnTo>
                <a:lnTo>
                  <a:pt x="36072" y="138800"/>
                </a:lnTo>
                <a:lnTo>
                  <a:pt x="28535" y="126102"/>
                </a:lnTo>
                <a:lnTo>
                  <a:pt x="21688" y="113776"/>
                </a:lnTo>
                <a:lnTo>
                  <a:pt x="19812" y="106680"/>
                </a:lnTo>
                <a:lnTo>
                  <a:pt x="26584" y="98430"/>
                </a:lnTo>
                <a:lnTo>
                  <a:pt x="37507" y="92525"/>
                </a:lnTo>
                <a:lnTo>
                  <a:pt x="39623" y="85344"/>
                </a:lnTo>
                <a:lnTo>
                  <a:pt x="33912" y="77403"/>
                </a:lnTo>
                <a:lnTo>
                  <a:pt x="23297" y="68046"/>
                </a:lnTo>
                <a:lnTo>
                  <a:pt x="11571" y="58033"/>
                </a:lnTo>
                <a:lnTo>
                  <a:pt x="2529" y="48121"/>
                </a:lnTo>
                <a:lnTo>
                  <a:pt x="0" y="42672"/>
                </a:lnTo>
                <a:lnTo>
                  <a:pt x="1093" y="30621"/>
                </a:lnTo>
                <a:lnTo>
                  <a:pt x="7944" y="18265"/>
                </a:lnTo>
                <a:lnTo>
                  <a:pt x="15772" y="7515"/>
                </a:lnTo>
                <a:lnTo>
                  <a:pt x="19795" y="282"/>
                </a:lnTo>
                <a:lnTo>
                  <a:pt x="19812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646931" y="3942588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19812" y="0"/>
                </a:moveTo>
                <a:lnTo>
                  <a:pt x="32095" y="7733"/>
                </a:lnTo>
                <a:lnTo>
                  <a:pt x="40090" y="17305"/>
                </a:lnTo>
                <a:lnTo>
                  <a:pt x="41148" y="22860"/>
                </a:lnTo>
                <a:lnTo>
                  <a:pt x="37417" y="33244"/>
                </a:lnTo>
                <a:lnTo>
                  <a:pt x="29444" y="45750"/>
                </a:lnTo>
                <a:lnTo>
                  <a:pt x="22059" y="57962"/>
                </a:lnTo>
                <a:lnTo>
                  <a:pt x="19812" y="65531"/>
                </a:lnTo>
                <a:lnTo>
                  <a:pt x="27052" y="73994"/>
                </a:lnTo>
                <a:lnTo>
                  <a:pt x="38658" y="80157"/>
                </a:lnTo>
                <a:lnTo>
                  <a:pt x="41148" y="86867"/>
                </a:lnTo>
                <a:lnTo>
                  <a:pt x="34806" y="94488"/>
                </a:lnTo>
                <a:lnTo>
                  <a:pt x="23998" y="103339"/>
                </a:lnTo>
                <a:lnTo>
                  <a:pt x="12228" y="112968"/>
                </a:lnTo>
                <a:lnTo>
                  <a:pt x="3004" y="122928"/>
                </a:lnTo>
                <a:lnTo>
                  <a:pt x="0" y="129539"/>
                </a:lnTo>
                <a:lnTo>
                  <a:pt x="1901" y="141136"/>
                </a:lnTo>
                <a:lnTo>
                  <a:pt x="9045" y="153583"/>
                </a:lnTo>
                <a:lnTo>
                  <a:pt x="16614" y="164774"/>
                </a:lnTo>
                <a:lnTo>
                  <a:pt x="19812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715768" y="3451860"/>
            <a:ext cx="41147" cy="170687"/>
          </a:xfrm>
          <a:custGeom>
            <a:avLst/>
            <a:gdLst/>
            <a:ahLst/>
            <a:cxnLst/>
            <a:rect l="l" t="t" r="r" b="b"/>
            <a:pathLst>
              <a:path w="41147" h="170687">
                <a:moveTo>
                  <a:pt x="21335" y="0"/>
                </a:moveTo>
                <a:lnTo>
                  <a:pt x="33159" y="7105"/>
                </a:lnTo>
                <a:lnTo>
                  <a:pt x="40652" y="17468"/>
                </a:lnTo>
                <a:lnTo>
                  <a:pt x="41147" y="21336"/>
                </a:lnTo>
                <a:lnTo>
                  <a:pt x="37596" y="31887"/>
                </a:lnTo>
                <a:lnTo>
                  <a:pt x="30059" y="44585"/>
                </a:lnTo>
                <a:lnTo>
                  <a:pt x="23212" y="56911"/>
                </a:lnTo>
                <a:lnTo>
                  <a:pt x="21335" y="64007"/>
                </a:lnTo>
                <a:lnTo>
                  <a:pt x="28513" y="72691"/>
                </a:lnTo>
                <a:lnTo>
                  <a:pt x="39476" y="79146"/>
                </a:lnTo>
                <a:lnTo>
                  <a:pt x="41147" y="85343"/>
                </a:lnTo>
                <a:lnTo>
                  <a:pt x="35576" y="93129"/>
                </a:lnTo>
                <a:lnTo>
                  <a:pt x="25117" y="102294"/>
                </a:lnTo>
                <a:lnTo>
                  <a:pt x="13278" y="112119"/>
                </a:lnTo>
                <a:lnTo>
                  <a:pt x="3565" y="121885"/>
                </a:lnTo>
                <a:lnTo>
                  <a:pt x="0" y="128015"/>
                </a:lnTo>
                <a:lnTo>
                  <a:pt x="2055" y="139415"/>
                </a:lnTo>
                <a:lnTo>
                  <a:pt x="9549" y="151671"/>
                </a:lnTo>
                <a:lnTo>
                  <a:pt x="17601" y="162776"/>
                </a:lnTo>
                <a:lnTo>
                  <a:pt x="21335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878836" y="3942588"/>
            <a:ext cx="39624" cy="172212"/>
          </a:xfrm>
          <a:custGeom>
            <a:avLst/>
            <a:gdLst/>
            <a:ahLst/>
            <a:cxnLst/>
            <a:rect l="l" t="t" r="r" b="b"/>
            <a:pathLst>
              <a:path w="39624" h="172212">
                <a:moveTo>
                  <a:pt x="19812" y="0"/>
                </a:moveTo>
                <a:lnTo>
                  <a:pt x="7745" y="8016"/>
                </a:lnTo>
                <a:lnTo>
                  <a:pt x="673" y="18062"/>
                </a:lnTo>
                <a:lnTo>
                  <a:pt x="0" y="22860"/>
                </a:lnTo>
                <a:lnTo>
                  <a:pt x="3551" y="33411"/>
                </a:lnTo>
                <a:lnTo>
                  <a:pt x="11088" y="46109"/>
                </a:lnTo>
                <a:lnTo>
                  <a:pt x="17935" y="58435"/>
                </a:lnTo>
                <a:lnTo>
                  <a:pt x="19812" y="65531"/>
                </a:lnTo>
                <a:lnTo>
                  <a:pt x="13039" y="73781"/>
                </a:lnTo>
                <a:lnTo>
                  <a:pt x="2116" y="79686"/>
                </a:lnTo>
                <a:lnTo>
                  <a:pt x="0" y="86867"/>
                </a:lnTo>
                <a:lnTo>
                  <a:pt x="5711" y="94638"/>
                </a:lnTo>
                <a:lnTo>
                  <a:pt x="16326" y="103674"/>
                </a:lnTo>
                <a:lnTo>
                  <a:pt x="28052" y="113502"/>
                </a:lnTo>
                <a:lnTo>
                  <a:pt x="37094" y="123646"/>
                </a:lnTo>
                <a:lnTo>
                  <a:pt x="39624" y="129539"/>
                </a:lnTo>
                <a:lnTo>
                  <a:pt x="38530" y="140741"/>
                </a:lnTo>
                <a:lnTo>
                  <a:pt x="31679" y="152803"/>
                </a:lnTo>
                <a:lnTo>
                  <a:pt x="23851" y="163814"/>
                </a:lnTo>
                <a:lnTo>
                  <a:pt x="19828" y="171862"/>
                </a:lnTo>
                <a:lnTo>
                  <a:pt x="19812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901696" y="3514343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6" y="172212"/>
                </a:moveTo>
                <a:lnTo>
                  <a:pt x="33159" y="164472"/>
                </a:lnTo>
                <a:lnTo>
                  <a:pt x="40652" y="154678"/>
                </a:lnTo>
                <a:lnTo>
                  <a:pt x="41148" y="150875"/>
                </a:lnTo>
                <a:lnTo>
                  <a:pt x="37596" y="140324"/>
                </a:lnTo>
                <a:lnTo>
                  <a:pt x="30059" y="127626"/>
                </a:lnTo>
                <a:lnTo>
                  <a:pt x="23212" y="115300"/>
                </a:lnTo>
                <a:lnTo>
                  <a:pt x="21336" y="108204"/>
                </a:lnTo>
                <a:lnTo>
                  <a:pt x="28179" y="99629"/>
                </a:lnTo>
                <a:lnTo>
                  <a:pt x="39023" y="92890"/>
                </a:lnTo>
                <a:lnTo>
                  <a:pt x="41148" y="85344"/>
                </a:lnTo>
                <a:lnTo>
                  <a:pt x="35576" y="77723"/>
                </a:lnTo>
                <a:lnTo>
                  <a:pt x="25117" y="68872"/>
                </a:lnTo>
                <a:lnTo>
                  <a:pt x="13278" y="59243"/>
                </a:lnTo>
                <a:lnTo>
                  <a:pt x="3565" y="49283"/>
                </a:lnTo>
                <a:lnTo>
                  <a:pt x="0" y="42672"/>
                </a:lnTo>
                <a:lnTo>
                  <a:pt x="2055" y="31272"/>
                </a:lnTo>
                <a:lnTo>
                  <a:pt x="9549" y="19016"/>
                </a:lnTo>
                <a:lnTo>
                  <a:pt x="17601" y="7911"/>
                </a:lnTo>
                <a:lnTo>
                  <a:pt x="21336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255264" y="3729228"/>
            <a:ext cx="39624" cy="170687"/>
          </a:xfrm>
          <a:custGeom>
            <a:avLst/>
            <a:gdLst/>
            <a:ahLst/>
            <a:cxnLst/>
            <a:rect l="l" t="t" r="r" b="b"/>
            <a:pathLst>
              <a:path w="39624" h="170687">
                <a:moveTo>
                  <a:pt x="19812" y="0"/>
                </a:moveTo>
                <a:lnTo>
                  <a:pt x="32269" y="7105"/>
                </a:lnTo>
                <a:lnTo>
                  <a:pt x="39193" y="17468"/>
                </a:lnTo>
                <a:lnTo>
                  <a:pt x="39624" y="21336"/>
                </a:lnTo>
                <a:lnTo>
                  <a:pt x="36072" y="31887"/>
                </a:lnTo>
                <a:lnTo>
                  <a:pt x="28535" y="44585"/>
                </a:lnTo>
                <a:lnTo>
                  <a:pt x="21688" y="56911"/>
                </a:lnTo>
                <a:lnTo>
                  <a:pt x="19812" y="64008"/>
                </a:lnTo>
                <a:lnTo>
                  <a:pt x="26584" y="72257"/>
                </a:lnTo>
                <a:lnTo>
                  <a:pt x="37507" y="78162"/>
                </a:lnTo>
                <a:lnTo>
                  <a:pt x="39624" y="85344"/>
                </a:lnTo>
                <a:lnTo>
                  <a:pt x="33912" y="93284"/>
                </a:lnTo>
                <a:lnTo>
                  <a:pt x="23297" y="102641"/>
                </a:lnTo>
                <a:lnTo>
                  <a:pt x="11571" y="112654"/>
                </a:lnTo>
                <a:lnTo>
                  <a:pt x="2529" y="122566"/>
                </a:lnTo>
                <a:lnTo>
                  <a:pt x="0" y="128015"/>
                </a:lnTo>
                <a:lnTo>
                  <a:pt x="1093" y="140066"/>
                </a:lnTo>
                <a:lnTo>
                  <a:pt x="7944" y="152422"/>
                </a:lnTo>
                <a:lnTo>
                  <a:pt x="15772" y="163172"/>
                </a:lnTo>
                <a:lnTo>
                  <a:pt x="19795" y="170405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275076" y="3429000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2" y="170687"/>
                </a:moveTo>
                <a:lnTo>
                  <a:pt x="32486" y="163877"/>
                </a:lnTo>
                <a:lnTo>
                  <a:pt x="40389" y="154084"/>
                </a:lnTo>
                <a:lnTo>
                  <a:pt x="41148" y="149351"/>
                </a:lnTo>
                <a:lnTo>
                  <a:pt x="37417" y="138967"/>
                </a:lnTo>
                <a:lnTo>
                  <a:pt x="29444" y="126461"/>
                </a:lnTo>
                <a:lnTo>
                  <a:pt x="22059" y="114249"/>
                </a:lnTo>
                <a:lnTo>
                  <a:pt x="19812" y="106679"/>
                </a:lnTo>
                <a:lnTo>
                  <a:pt x="27052" y="98217"/>
                </a:lnTo>
                <a:lnTo>
                  <a:pt x="38658" y="92054"/>
                </a:lnTo>
                <a:lnTo>
                  <a:pt x="41148" y="85343"/>
                </a:lnTo>
                <a:lnTo>
                  <a:pt x="35411" y="77558"/>
                </a:lnTo>
                <a:lnTo>
                  <a:pt x="24638" y="68393"/>
                </a:lnTo>
                <a:lnTo>
                  <a:pt x="12603" y="58568"/>
                </a:lnTo>
                <a:lnTo>
                  <a:pt x="3085" y="48802"/>
                </a:lnTo>
                <a:lnTo>
                  <a:pt x="0" y="42672"/>
                </a:lnTo>
                <a:lnTo>
                  <a:pt x="1901" y="31075"/>
                </a:lnTo>
                <a:lnTo>
                  <a:pt x="9045" y="18628"/>
                </a:lnTo>
                <a:lnTo>
                  <a:pt x="16614" y="7437"/>
                </a:lnTo>
                <a:lnTo>
                  <a:pt x="19812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560064" y="3643884"/>
            <a:ext cx="21336" cy="170687"/>
          </a:xfrm>
          <a:custGeom>
            <a:avLst/>
            <a:gdLst/>
            <a:ahLst/>
            <a:cxnLst/>
            <a:rect l="l" t="t" r="r" b="b"/>
            <a:pathLst>
              <a:path w="21336" h="170687">
                <a:moveTo>
                  <a:pt x="0" y="0"/>
                </a:moveTo>
                <a:lnTo>
                  <a:pt x="8318" y="12350"/>
                </a:lnTo>
                <a:lnTo>
                  <a:pt x="15428" y="24487"/>
                </a:lnTo>
                <a:lnTo>
                  <a:pt x="20124" y="35546"/>
                </a:lnTo>
                <a:lnTo>
                  <a:pt x="21336" y="42671"/>
                </a:lnTo>
                <a:lnTo>
                  <a:pt x="15575" y="49663"/>
                </a:lnTo>
                <a:lnTo>
                  <a:pt x="5081" y="54365"/>
                </a:lnTo>
                <a:lnTo>
                  <a:pt x="0" y="64007"/>
                </a:lnTo>
                <a:lnTo>
                  <a:pt x="1983" y="73878"/>
                </a:lnTo>
                <a:lnTo>
                  <a:pt x="6794" y="86778"/>
                </a:lnTo>
                <a:lnTo>
                  <a:pt x="12726" y="100879"/>
                </a:lnTo>
                <a:lnTo>
                  <a:pt x="18072" y="114352"/>
                </a:lnTo>
                <a:lnTo>
                  <a:pt x="21123" y="125366"/>
                </a:lnTo>
                <a:lnTo>
                  <a:pt x="21336" y="128015"/>
                </a:lnTo>
                <a:lnTo>
                  <a:pt x="13178" y="139636"/>
                </a:lnTo>
                <a:lnTo>
                  <a:pt x="1433" y="146223"/>
                </a:lnTo>
                <a:lnTo>
                  <a:pt x="0" y="149351"/>
                </a:lnTo>
                <a:lnTo>
                  <a:pt x="4874" y="158391"/>
                </a:lnTo>
                <a:lnTo>
                  <a:pt x="16315" y="167173"/>
                </a:lnTo>
                <a:lnTo>
                  <a:pt x="21336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709416" y="3494531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2" y="0"/>
                </a:moveTo>
                <a:lnTo>
                  <a:pt x="32486" y="6810"/>
                </a:lnTo>
                <a:lnTo>
                  <a:pt x="40389" y="16603"/>
                </a:lnTo>
                <a:lnTo>
                  <a:pt x="41148" y="21336"/>
                </a:lnTo>
                <a:lnTo>
                  <a:pt x="37417" y="31720"/>
                </a:lnTo>
                <a:lnTo>
                  <a:pt x="29444" y="44226"/>
                </a:lnTo>
                <a:lnTo>
                  <a:pt x="22059" y="56438"/>
                </a:lnTo>
                <a:lnTo>
                  <a:pt x="19812" y="64008"/>
                </a:lnTo>
                <a:lnTo>
                  <a:pt x="26625" y="72052"/>
                </a:lnTo>
                <a:lnTo>
                  <a:pt x="38095" y="77729"/>
                </a:lnTo>
                <a:lnTo>
                  <a:pt x="41148" y="85344"/>
                </a:lnTo>
                <a:lnTo>
                  <a:pt x="35411" y="93129"/>
                </a:lnTo>
                <a:lnTo>
                  <a:pt x="24638" y="102294"/>
                </a:lnTo>
                <a:lnTo>
                  <a:pt x="12603" y="112119"/>
                </a:lnTo>
                <a:lnTo>
                  <a:pt x="3085" y="121885"/>
                </a:lnTo>
                <a:lnTo>
                  <a:pt x="0" y="128016"/>
                </a:lnTo>
                <a:lnTo>
                  <a:pt x="1093" y="139217"/>
                </a:lnTo>
                <a:lnTo>
                  <a:pt x="7944" y="151279"/>
                </a:lnTo>
                <a:lnTo>
                  <a:pt x="15772" y="162290"/>
                </a:lnTo>
                <a:lnTo>
                  <a:pt x="19795" y="170338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881884" y="3707891"/>
            <a:ext cx="19812" cy="172212"/>
          </a:xfrm>
          <a:custGeom>
            <a:avLst/>
            <a:gdLst/>
            <a:ahLst/>
            <a:cxnLst/>
            <a:rect l="l" t="t" r="r" b="b"/>
            <a:pathLst>
              <a:path w="19812" h="172212">
                <a:moveTo>
                  <a:pt x="19812" y="0"/>
                </a:moveTo>
                <a:lnTo>
                  <a:pt x="11655" y="13182"/>
                </a:lnTo>
                <a:lnTo>
                  <a:pt x="5065" y="25339"/>
                </a:lnTo>
                <a:lnTo>
                  <a:pt x="939" y="36110"/>
                </a:lnTo>
                <a:lnTo>
                  <a:pt x="0" y="42672"/>
                </a:lnTo>
                <a:lnTo>
                  <a:pt x="6277" y="50498"/>
                </a:lnTo>
                <a:lnTo>
                  <a:pt x="16730" y="56401"/>
                </a:lnTo>
                <a:lnTo>
                  <a:pt x="19812" y="64008"/>
                </a:lnTo>
                <a:lnTo>
                  <a:pt x="18019" y="74281"/>
                </a:lnTo>
                <a:lnTo>
                  <a:pt x="13654" y="87128"/>
                </a:lnTo>
                <a:lnTo>
                  <a:pt x="8233" y="101030"/>
                </a:lnTo>
                <a:lnTo>
                  <a:pt x="3275" y="114470"/>
                </a:lnTo>
                <a:lnTo>
                  <a:pt x="297" y="125929"/>
                </a:lnTo>
                <a:lnTo>
                  <a:pt x="0" y="129539"/>
                </a:lnTo>
                <a:lnTo>
                  <a:pt x="8019" y="141430"/>
                </a:lnTo>
                <a:lnTo>
                  <a:pt x="18926" y="148286"/>
                </a:lnTo>
                <a:lnTo>
                  <a:pt x="19812" y="150875"/>
                </a:lnTo>
                <a:lnTo>
                  <a:pt x="14734" y="159596"/>
                </a:lnTo>
                <a:lnTo>
                  <a:pt x="3550" y="169297"/>
                </a:lnTo>
                <a:lnTo>
                  <a:pt x="0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480816" y="3899916"/>
            <a:ext cx="21336" cy="172212"/>
          </a:xfrm>
          <a:custGeom>
            <a:avLst/>
            <a:gdLst/>
            <a:ahLst/>
            <a:cxnLst/>
            <a:rect l="l" t="t" r="r" b="b"/>
            <a:pathLst>
              <a:path w="21336" h="172212">
                <a:moveTo>
                  <a:pt x="21336" y="172212"/>
                </a:moveTo>
                <a:lnTo>
                  <a:pt x="13017" y="159205"/>
                </a:lnTo>
                <a:lnTo>
                  <a:pt x="5907" y="147192"/>
                </a:lnTo>
                <a:lnTo>
                  <a:pt x="1211" y="136517"/>
                </a:lnTo>
                <a:lnTo>
                  <a:pt x="0" y="129539"/>
                </a:lnTo>
                <a:lnTo>
                  <a:pt x="6465" y="121852"/>
                </a:lnTo>
                <a:lnTo>
                  <a:pt x="17531" y="116229"/>
                </a:lnTo>
                <a:lnTo>
                  <a:pt x="21336" y="108203"/>
                </a:lnTo>
                <a:lnTo>
                  <a:pt x="19429" y="98008"/>
                </a:lnTo>
                <a:lnTo>
                  <a:pt x="14777" y="85263"/>
                </a:lnTo>
                <a:lnTo>
                  <a:pt x="8983" y="71458"/>
                </a:lnTo>
                <a:lnTo>
                  <a:pt x="3648" y="58079"/>
                </a:lnTo>
                <a:lnTo>
                  <a:pt x="374" y="46614"/>
                </a:lnTo>
                <a:lnTo>
                  <a:pt x="0" y="42672"/>
                </a:lnTo>
                <a:lnTo>
                  <a:pt x="8157" y="31051"/>
                </a:lnTo>
                <a:lnTo>
                  <a:pt x="19902" y="24464"/>
                </a:lnTo>
                <a:lnTo>
                  <a:pt x="21336" y="21336"/>
                </a:lnTo>
                <a:lnTo>
                  <a:pt x="16461" y="12942"/>
                </a:lnTo>
                <a:lnTo>
                  <a:pt x="5020" y="3610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828288" y="3771900"/>
            <a:ext cx="21336" cy="170687"/>
          </a:xfrm>
          <a:custGeom>
            <a:avLst/>
            <a:gdLst/>
            <a:ahLst/>
            <a:cxnLst/>
            <a:rect l="l" t="t" r="r" b="b"/>
            <a:pathLst>
              <a:path w="21336" h="170687">
                <a:moveTo>
                  <a:pt x="0" y="0"/>
                </a:moveTo>
                <a:lnTo>
                  <a:pt x="8318" y="13006"/>
                </a:lnTo>
                <a:lnTo>
                  <a:pt x="15428" y="25019"/>
                </a:lnTo>
                <a:lnTo>
                  <a:pt x="20124" y="35694"/>
                </a:lnTo>
                <a:lnTo>
                  <a:pt x="21336" y="42672"/>
                </a:lnTo>
                <a:lnTo>
                  <a:pt x="14870" y="50359"/>
                </a:lnTo>
                <a:lnTo>
                  <a:pt x="3804" y="55982"/>
                </a:lnTo>
                <a:lnTo>
                  <a:pt x="0" y="64007"/>
                </a:lnTo>
                <a:lnTo>
                  <a:pt x="1983" y="74445"/>
                </a:lnTo>
                <a:lnTo>
                  <a:pt x="6794" y="87447"/>
                </a:lnTo>
                <a:lnTo>
                  <a:pt x="12726" y="101369"/>
                </a:lnTo>
                <a:lnTo>
                  <a:pt x="18072" y="114562"/>
                </a:lnTo>
                <a:lnTo>
                  <a:pt x="21123" y="125381"/>
                </a:lnTo>
                <a:lnTo>
                  <a:pt x="21336" y="128015"/>
                </a:lnTo>
                <a:lnTo>
                  <a:pt x="13178" y="140750"/>
                </a:lnTo>
                <a:lnTo>
                  <a:pt x="1433" y="146831"/>
                </a:lnTo>
                <a:lnTo>
                  <a:pt x="0" y="149351"/>
                </a:lnTo>
                <a:lnTo>
                  <a:pt x="4874" y="158860"/>
                </a:lnTo>
                <a:lnTo>
                  <a:pt x="16315" y="167686"/>
                </a:lnTo>
                <a:lnTo>
                  <a:pt x="21336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442972" y="3514343"/>
            <a:ext cx="21336" cy="172212"/>
          </a:xfrm>
          <a:custGeom>
            <a:avLst/>
            <a:gdLst/>
            <a:ahLst/>
            <a:cxnLst/>
            <a:rect l="l" t="t" r="r" b="b"/>
            <a:pathLst>
              <a:path w="21336" h="172212">
                <a:moveTo>
                  <a:pt x="0" y="0"/>
                </a:moveTo>
                <a:lnTo>
                  <a:pt x="8318" y="13006"/>
                </a:lnTo>
                <a:lnTo>
                  <a:pt x="15428" y="25019"/>
                </a:lnTo>
                <a:lnTo>
                  <a:pt x="20124" y="35694"/>
                </a:lnTo>
                <a:lnTo>
                  <a:pt x="21336" y="42672"/>
                </a:lnTo>
                <a:lnTo>
                  <a:pt x="14870" y="50359"/>
                </a:lnTo>
                <a:lnTo>
                  <a:pt x="3804" y="55982"/>
                </a:lnTo>
                <a:lnTo>
                  <a:pt x="0" y="64008"/>
                </a:lnTo>
                <a:lnTo>
                  <a:pt x="1906" y="74203"/>
                </a:lnTo>
                <a:lnTo>
                  <a:pt x="6558" y="86948"/>
                </a:lnTo>
                <a:lnTo>
                  <a:pt x="12352" y="100753"/>
                </a:lnTo>
                <a:lnTo>
                  <a:pt x="17687" y="114132"/>
                </a:lnTo>
                <a:lnTo>
                  <a:pt x="20961" y="125597"/>
                </a:lnTo>
                <a:lnTo>
                  <a:pt x="21336" y="129540"/>
                </a:lnTo>
                <a:lnTo>
                  <a:pt x="13178" y="141160"/>
                </a:lnTo>
                <a:lnTo>
                  <a:pt x="1433" y="147747"/>
                </a:lnTo>
                <a:lnTo>
                  <a:pt x="0" y="150875"/>
                </a:lnTo>
                <a:lnTo>
                  <a:pt x="4874" y="159269"/>
                </a:lnTo>
                <a:lnTo>
                  <a:pt x="16315" y="168601"/>
                </a:lnTo>
                <a:lnTo>
                  <a:pt x="21336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385060" y="3942588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6" y="0"/>
                </a:moveTo>
                <a:lnTo>
                  <a:pt x="33402" y="8016"/>
                </a:lnTo>
                <a:lnTo>
                  <a:pt x="40474" y="18062"/>
                </a:lnTo>
                <a:lnTo>
                  <a:pt x="41148" y="22860"/>
                </a:lnTo>
                <a:lnTo>
                  <a:pt x="37596" y="33411"/>
                </a:lnTo>
                <a:lnTo>
                  <a:pt x="30059" y="46109"/>
                </a:lnTo>
                <a:lnTo>
                  <a:pt x="23212" y="58435"/>
                </a:lnTo>
                <a:lnTo>
                  <a:pt x="21336" y="65531"/>
                </a:lnTo>
                <a:lnTo>
                  <a:pt x="28108" y="73781"/>
                </a:lnTo>
                <a:lnTo>
                  <a:pt x="39031" y="79686"/>
                </a:lnTo>
                <a:lnTo>
                  <a:pt x="41148" y="86867"/>
                </a:lnTo>
                <a:lnTo>
                  <a:pt x="35411" y="94488"/>
                </a:lnTo>
                <a:lnTo>
                  <a:pt x="24638" y="103339"/>
                </a:lnTo>
                <a:lnTo>
                  <a:pt x="12603" y="112968"/>
                </a:lnTo>
                <a:lnTo>
                  <a:pt x="3085" y="122928"/>
                </a:lnTo>
                <a:lnTo>
                  <a:pt x="0" y="129539"/>
                </a:lnTo>
                <a:lnTo>
                  <a:pt x="1240" y="140543"/>
                </a:lnTo>
                <a:lnTo>
                  <a:pt x="8401" y="152409"/>
                </a:lnTo>
                <a:lnTo>
                  <a:pt x="16677" y="163320"/>
                </a:lnTo>
                <a:lnTo>
                  <a:pt x="21261" y="171457"/>
                </a:lnTo>
                <a:lnTo>
                  <a:pt x="21336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108960" y="3599688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6" y="0"/>
                </a:moveTo>
                <a:lnTo>
                  <a:pt x="33402" y="8016"/>
                </a:lnTo>
                <a:lnTo>
                  <a:pt x="40474" y="18062"/>
                </a:lnTo>
                <a:lnTo>
                  <a:pt x="41148" y="22860"/>
                </a:lnTo>
                <a:lnTo>
                  <a:pt x="37596" y="33411"/>
                </a:lnTo>
                <a:lnTo>
                  <a:pt x="30059" y="46109"/>
                </a:lnTo>
                <a:lnTo>
                  <a:pt x="23212" y="58435"/>
                </a:lnTo>
                <a:lnTo>
                  <a:pt x="21336" y="65531"/>
                </a:lnTo>
                <a:lnTo>
                  <a:pt x="28108" y="73781"/>
                </a:lnTo>
                <a:lnTo>
                  <a:pt x="39031" y="79686"/>
                </a:lnTo>
                <a:lnTo>
                  <a:pt x="41148" y="86867"/>
                </a:lnTo>
                <a:lnTo>
                  <a:pt x="35411" y="94488"/>
                </a:lnTo>
                <a:lnTo>
                  <a:pt x="24638" y="103339"/>
                </a:lnTo>
                <a:lnTo>
                  <a:pt x="12603" y="112968"/>
                </a:lnTo>
                <a:lnTo>
                  <a:pt x="3085" y="122928"/>
                </a:lnTo>
                <a:lnTo>
                  <a:pt x="0" y="129539"/>
                </a:lnTo>
                <a:lnTo>
                  <a:pt x="1240" y="140543"/>
                </a:lnTo>
                <a:lnTo>
                  <a:pt x="8401" y="152409"/>
                </a:lnTo>
                <a:lnTo>
                  <a:pt x="16677" y="163320"/>
                </a:lnTo>
                <a:lnTo>
                  <a:pt x="21261" y="171457"/>
                </a:lnTo>
                <a:lnTo>
                  <a:pt x="21336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136648" y="3750564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6" y="172212"/>
                </a:moveTo>
                <a:lnTo>
                  <a:pt x="33159" y="164472"/>
                </a:lnTo>
                <a:lnTo>
                  <a:pt x="40652" y="154678"/>
                </a:lnTo>
                <a:lnTo>
                  <a:pt x="41148" y="150875"/>
                </a:lnTo>
                <a:lnTo>
                  <a:pt x="37596" y="140324"/>
                </a:lnTo>
                <a:lnTo>
                  <a:pt x="30059" y="127626"/>
                </a:lnTo>
                <a:lnTo>
                  <a:pt x="23212" y="115300"/>
                </a:lnTo>
                <a:lnTo>
                  <a:pt x="21336" y="108203"/>
                </a:lnTo>
                <a:lnTo>
                  <a:pt x="28513" y="99520"/>
                </a:lnTo>
                <a:lnTo>
                  <a:pt x="39476" y="93065"/>
                </a:lnTo>
                <a:lnTo>
                  <a:pt x="41148" y="86867"/>
                </a:lnTo>
                <a:lnTo>
                  <a:pt x="35411" y="79082"/>
                </a:lnTo>
                <a:lnTo>
                  <a:pt x="24638" y="69917"/>
                </a:lnTo>
                <a:lnTo>
                  <a:pt x="12603" y="60092"/>
                </a:lnTo>
                <a:lnTo>
                  <a:pt x="3085" y="50326"/>
                </a:lnTo>
                <a:lnTo>
                  <a:pt x="0" y="44196"/>
                </a:lnTo>
                <a:lnTo>
                  <a:pt x="1918" y="32231"/>
                </a:lnTo>
                <a:lnTo>
                  <a:pt x="9124" y="19817"/>
                </a:lnTo>
                <a:lnTo>
                  <a:pt x="17091" y="8682"/>
                </a:lnTo>
                <a:lnTo>
                  <a:pt x="21296" y="557"/>
                </a:lnTo>
                <a:lnTo>
                  <a:pt x="21336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461004" y="3451860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2" y="0"/>
                </a:moveTo>
                <a:lnTo>
                  <a:pt x="32486" y="6810"/>
                </a:lnTo>
                <a:lnTo>
                  <a:pt x="40389" y="16603"/>
                </a:lnTo>
                <a:lnTo>
                  <a:pt x="41148" y="21336"/>
                </a:lnTo>
                <a:lnTo>
                  <a:pt x="37417" y="31720"/>
                </a:lnTo>
                <a:lnTo>
                  <a:pt x="29444" y="44226"/>
                </a:lnTo>
                <a:lnTo>
                  <a:pt x="22059" y="56438"/>
                </a:lnTo>
                <a:lnTo>
                  <a:pt x="19812" y="64007"/>
                </a:lnTo>
                <a:lnTo>
                  <a:pt x="27052" y="72470"/>
                </a:lnTo>
                <a:lnTo>
                  <a:pt x="38658" y="78633"/>
                </a:lnTo>
                <a:lnTo>
                  <a:pt x="41148" y="85343"/>
                </a:lnTo>
                <a:lnTo>
                  <a:pt x="35411" y="93129"/>
                </a:lnTo>
                <a:lnTo>
                  <a:pt x="24638" y="102294"/>
                </a:lnTo>
                <a:lnTo>
                  <a:pt x="12603" y="112119"/>
                </a:lnTo>
                <a:lnTo>
                  <a:pt x="3085" y="121885"/>
                </a:lnTo>
                <a:lnTo>
                  <a:pt x="0" y="128015"/>
                </a:lnTo>
                <a:lnTo>
                  <a:pt x="1901" y="139612"/>
                </a:lnTo>
                <a:lnTo>
                  <a:pt x="9045" y="152059"/>
                </a:lnTo>
                <a:lnTo>
                  <a:pt x="16614" y="163250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322576" y="3707891"/>
            <a:ext cx="42671" cy="172212"/>
          </a:xfrm>
          <a:custGeom>
            <a:avLst/>
            <a:gdLst/>
            <a:ahLst/>
            <a:cxnLst/>
            <a:rect l="l" t="t" r="r" b="b"/>
            <a:pathLst>
              <a:path w="42671" h="172212">
                <a:moveTo>
                  <a:pt x="21336" y="172212"/>
                </a:moveTo>
                <a:lnTo>
                  <a:pt x="34010" y="164756"/>
                </a:lnTo>
                <a:lnTo>
                  <a:pt x="41913" y="155511"/>
                </a:lnTo>
                <a:lnTo>
                  <a:pt x="42671" y="150875"/>
                </a:lnTo>
                <a:lnTo>
                  <a:pt x="38941" y="140491"/>
                </a:lnTo>
                <a:lnTo>
                  <a:pt x="30968" y="127985"/>
                </a:lnTo>
                <a:lnTo>
                  <a:pt x="23583" y="115773"/>
                </a:lnTo>
                <a:lnTo>
                  <a:pt x="21336" y="108203"/>
                </a:lnTo>
                <a:lnTo>
                  <a:pt x="28576" y="99741"/>
                </a:lnTo>
                <a:lnTo>
                  <a:pt x="40182" y="93578"/>
                </a:lnTo>
                <a:lnTo>
                  <a:pt x="42671" y="86868"/>
                </a:lnTo>
                <a:lnTo>
                  <a:pt x="37075" y="79369"/>
                </a:lnTo>
                <a:lnTo>
                  <a:pt x="26436" y="70482"/>
                </a:lnTo>
                <a:lnTo>
                  <a:pt x="14309" y="60772"/>
                </a:lnTo>
                <a:lnTo>
                  <a:pt x="4248" y="50804"/>
                </a:lnTo>
                <a:lnTo>
                  <a:pt x="0" y="42672"/>
                </a:lnTo>
                <a:lnTo>
                  <a:pt x="2055" y="31272"/>
                </a:lnTo>
                <a:lnTo>
                  <a:pt x="9549" y="19016"/>
                </a:lnTo>
                <a:lnTo>
                  <a:pt x="17601" y="7911"/>
                </a:lnTo>
                <a:lnTo>
                  <a:pt x="21336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130296" y="3899916"/>
            <a:ext cx="21336" cy="172212"/>
          </a:xfrm>
          <a:custGeom>
            <a:avLst/>
            <a:gdLst/>
            <a:ahLst/>
            <a:cxnLst/>
            <a:rect l="l" t="t" r="r" b="b"/>
            <a:pathLst>
              <a:path w="21336" h="172212">
                <a:moveTo>
                  <a:pt x="21336" y="0"/>
                </a:moveTo>
                <a:lnTo>
                  <a:pt x="13017" y="13006"/>
                </a:lnTo>
                <a:lnTo>
                  <a:pt x="5907" y="25019"/>
                </a:lnTo>
                <a:lnTo>
                  <a:pt x="1211" y="35694"/>
                </a:lnTo>
                <a:lnTo>
                  <a:pt x="0" y="42672"/>
                </a:lnTo>
                <a:lnTo>
                  <a:pt x="5442" y="50582"/>
                </a:lnTo>
                <a:lnTo>
                  <a:pt x="15624" y="55426"/>
                </a:lnTo>
                <a:lnTo>
                  <a:pt x="21330" y="65104"/>
                </a:lnTo>
                <a:lnTo>
                  <a:pt x="21336" y="65532"/>
                </a:lnTo>
                <a:lnTo>
                  <a:pt x="19352" y="75270"/>
                </a:lnTo>
                <a:lnTo>
                  <a:pt x="14541" y="87898"/>
                </a:lnTo>
                <a:lnTo>
                  <a:pt x="8609" y="101769"/>
                </a:lnTo>
                <a:lnTo>
                  <a:pt x="3263" y="115235"/>
                </a:lnTo>
                <a:lnTo>
                  <a:pt x="212" y="126652"/>
                </a:lnTo>
                <a:lnTo>
                  <a:pt x="0" y="129539"/>
                </a:lnTo>
                <a:lnTo>
                  <a:pt x="8157" y="141160"/>
                </a:lnTo>
                <a:lnTo>
                  <a:pt x="19902" y="147747"/>
                </a:lnTo>
                <a:lnTo>
                  <a:pt x="21336" y="150875"/>
                </a:lnTo>
                <a:lnTo>
                  <a:pt x="16461" y="159269"/>
                </a:lnTo>
                <a:lnTo>
                  <a:pt x="5020" y="168601"/>
                </a:lnTo>
                <a:lnTo>
                  <a:pt x="0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572512" y="3922776"/>
            <a:ext cx="39623" cy="170687"/>
          </a:xfrm>
          <a:custGeom>
            <a:avLst/>
            <a:gdLst/>
            <a:ahLst/>
            <a:cxnLst/>
            <a:rect l="l" t="t" r="r" b="b"/>
            <a:pathLst>
              <a:path w="39623" h="170687">
                <a:moveTo>
                  <a:pt x="19812" y="0"/>
                </a:moveTo>
                <a:lnTo>
                  <a:pt x="32269" y="7105"/>
                </a:lnTo>
                <a:lnTo>
                  <a:pt x="39193" y="17468"/>
                </a:lnTo>
                <a:lnTo>
                  <a:pt x="39623" y="21336"/>
                </a:lnTo>
                <a:lnTo>
                  <a:pt x="36072" y="31887"/>
                </a:lnTo>
                <a:lnTo>
                  <a:pt x="28535" y="44585"/>
                </a:lnTo>
                <a:lnTo>
                  <a:pt x="21688" y="56911"/>
                </a:lnTo>
                <a:lnTo>
                  <a:pt x="19812" y="64008"/>
                </a:lnTo>
                <a:lnTo>
                  <a:pt x="26584" y="72257"/>
                </a:lnTo>
                <a:lnTo>
                  <a:pt x="37507" y="78162"/>
                </a:lnTo>
                <a:lnTo>
                  <a:pt x="39623" y="85343"/>
                </a:lnTo>
                <a:lnTo>
                  <a:pt x="33912" y="93284"/>
                </a:lnTo>
                <a:lnTo>
                  <a:pt x="23297" y="102641"/>
                </a:lnTo>
                <a:lnTo>
                  <a:pt x="11571" y="112654"/>
                </a:lnTo>
                <a:lnTo>
                  <a:pt x="2529" y="122566"/>
                </a:lnTo>
                <a:lnTo>
                  <a:pt x="0" y="128015"/>
                </a:lnTo>
                <a:lnTo>
                  <a:pt x="1093" y="140066"/>
                </a:lnTo>
                <a:lnTo>
                  <a:pt x="7944" y="152422"/>
                </a:lnTo>
                <a:lnTo>
                  <a:pt x="15772" y="163172"/>
                </a:lnTo>
                <a:lnTo>
                  <a:pt x="19795" y="170405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316224" y="3942588"/>
            <a:ext cx="21336" cy="172212"/>
          </a:xfrm>
          <a:custGeom>
            <a:avLst/>
            <a:gdLst/>
            <a:ahLst/>
            <a:cxnLst/>
            <a:rect l="l" t="t" r="r" b="b"/>
            <a:pathLst>
              <a:path w="21336" h="172212">
                <a:moveTo>
                  <a:pt x="21336" y="0"/>
                </a:moveTo>
                <a:lnTo>
                  <a:pt x="13238" y="12908"/>
                </a:lnTo>
                <a:lnTo>
                  <a:pt x="6251" y="25183"/>
                </a:lnTo>
                <a:lnTo>
                  <a:pt x="1481" y="36191"/>
                </a:lnTo>
                <a:lnTo>
                  <a:pt x="0" y="44196"/>
                </a:lnTo>
                <a:lnTo>
                  <a:pt x="5760" y="51187"/>
                </a:lnTo>
                <a:lnTo>
                  <a:pt x="16254" y="55889"/>
                </a:lnTo>
                <a:lnTo>
                  <a:pt x="21336" y="65531"/>
                </a:lnTo>
                <a:lnTo>
                  <a:pt x="19352" y="75270"/>
                </a:lnTo>
                <a:lnTo>
                  <a:pt x="14541" y="87898"/>
                </a:lnTo>
                <a:lnTo>
                  <a:pt x="8609" y="101769"/>
                </a:lnTo>
                <a:lnTo>
                  <a:pt x="3263" y="115235"/>
                </a:lnTo>
                <a:lnTo>
                  <a:pt x="212" y="126652"/>
                </a:lnTo>
                <a:lnTo>
                  <a:pt x="0" y="129539"/>
                </a:lnTo>
                <a:lnTo>
                  <a:pt x="8157" y="141160"/>
                </a:lnTo>
                <a:lnTo>
                  <a:pt x="19902" y="147747"/>
                </a:lnTo>
                <a:lnTo>
                  <a:pt x="21336" y="150875"/>
                </a:lnTo>
                <a:lnTo>
                  <a:pt x="16461" y="159915"/>
                </a:lnTo>
                <a:lnTo>
                  <a:pt x="5020" y="168697"/>
                </a:lnTo>
                <a:lnTo>
                  <a:pt x="0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995928" y="3729228"/>
            <a:ext cx="19812" cy="170687"/>
          </a:xfrm>
          <a:custGeom>
            <a:avLst/>
            <a:gdLst/>
            <a:ahLst/>
            <a:cxnLst/>
            <a:rect l="l" t="t" r="r" b="b"/>
            <a:pathLst>
              <a:path w="19812" h="170687">
                <a:moveTo>
                  <a:pt x="0" y="0"/>
                </a:moveTo>
                <a:lnTo>
                  <a:pt x="8156" y="12525"/>
                </a:lnTo>
                <a:lnTo>
                  <a:pt x="14746" y="24817"/>
                </a:lnTo>
                <a:lnTo>
                  <a:pt x="18872" y="35976"/>
                </a:lnTo>
                <a:lnTo>
                  <a:pt x="19812" y="42672"/>
                </a:lnTo>
                <a:lnTo>
                  <a:pt x="13534" y="50498"/>
                </a:lnTo>
                <a:lnTo>
                  <a:pt x="3081" y="56401"/>
                </a:lnTo>
                <a:lnTo>
                  <a:pt x="0" y="64008"/>
                </a:lnTo>
                <a:lnTo>
                  <a:pt x="1865" y="73959"/>
                </a:lnTo>
                <a:lnTo>
                  <a:pt x="6382" y="86970"/>
                </a:lnTo>
                <a:lnTo>
                  <a:pt x="11932" y="101173"/>
                </a:lnTo>
                <a:lnTo>
                  <a:pt x="16896" y="114700"/>
                </a:lnTo>
                <a:lnTo>
                  <a:pt x="19655" y="125683"/>
                </a:lnTo>
                <a:lnTo>
                  <a:pt x="19812" y="128015"/>
                </a:lnTo>
                <a:lnTo>
                  <a:pt x="11792" y="141030"/>
                </a:lnTo>
                <a:lnTo>
                  <a:pt x="885" y="147271"/>
                </a:lnTo>
                <a:lnTo>
                  <a:pt x="0" y="149351"/>
                </a:lnTo>
                <a:lnTo>
                  <a:pt x="5077" y="159196"/>
                </a:lnTo>
                <a:lnTo>
                  <a:pt x="16261" y="168282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020312" y="3451860"/>
            <a:ext cx="39624" cy="170687"/>
          </a:xfrm>
          <a:custGeom>
            <a:avLst/>
            <a:gdLst/>
            <a:ahLst/>
            <a:cxnLst/>
            <a:rect l="l" t="t" r="r" b="b"/>
            <a:pathLst>
              <a:path w="39624" h="170687">
                <a:moveTo>
                  <a:pt x="19812" y="170687"/>
                </a:moveTo>
                <a:lnTo>
                  <a:pt x="32269" y="163582"/>
                </a:lnTo>
                <a:lnTo>
                  <a:pt x="39193" y="153219"/>
                </a:lnTo>
                <a:lnTo>
                  <a:pt x="39624" y="149351"/>
                </a:lnTo>
                <a:lnTo>
                  <a:pt x="36072" y="138800"/>
                </a:lnTo>
                <a:lnTo>
                  <a:pt x="28535" y="126102"/>
                </a:lnTo>
                <a:lnTo>
                  <a:pt x="21688" y="113776"/>
                </a:lnTo>
                <a:lnTo>
                  <a:pt x="19812" y="106679"/>
                </a:lnTo>
                <a:lnTo>
                  <a:pt x="26584" y="98430"/>
                </a:lnTo>
                <a:lnTo>
                  <a:pt x="37507" y="92525"/>
                </a:lnTo>
                <a:lnTo>
                  <a:pt x="39624" y="85343"/>
                </a:lnTo>
                <a:lnTo>
                  <a:pt x="33912" y="77403"/>
                </a:lnTo>
                <a:lnTo>
                  <a:pt x="23297" y="68046"/>
                </a:lnTo>
                <a:lnTo>
                  <a:pt x="11571" y="58033"/>
                </a:lnTo>
                <a:lnTo>
                  <a:pt x="2529" y="48121"/>
                </a:lnTo>
                <a:lnTo>
                  <a:pt x="0" y="42671"/>
                </a:lnTo>
                <a:lnTo>
                  <a:pt x="1093" y="30621"/>
                </a:lnTo>
                <a:lnTo>
                  <a:pt x="7944" y="18265"/>
                </a:lnTo>
                <a:lnTo>
                  <a:pt x="15772" y="7515"/>
                </a:lnTo>
                <a:lnTo>
                  <a:pt x="19795" y="282"/>
                </a:lnTo>
                <a:lnTo>
                  <a:pt x="19812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10000" y="4953000"/>
            <a:ext cx="2514600" cy="1219200"/>
          </a:xfrm>
          <a:custGeom>
            <a:avLst/>
            <a:gdLst/>
            <a:ahLst/>
            <a:cxnLst/>
            <a:rect l="l" t="t" r="r" b="b"/>
            <a:pathLst>
              <a:path w="2514600" h="1219200">
                <a:moveTo>
                  <a:pt x="1257300" y="0"/>
                </a:moveTo>
                <a:lnTo>
                  <a:pt x="1154106" y="2019"/>
                </a:lnTo>
                <a:lnTo>
                  <a:pt x="1053224" y="7975"/>
                </a:lnTo>
                <a:lnTo>
                  <a:pt x="954975" y="17709"/>
                </a:lnTo>
                <a:lnTo>
                  <a:pt x="859682" y="31065"/>
                </a:lnTo>
                <a:lnTo>
                  <a:pt x="767667" y="47886"/>
                </a:lnTo>
                <a:lnTo>
                  <a:pt x="679252" y="68017"/>
                </a:lnTo>
                <a:lnTo>
                  <a:pt x="594761" y="91300"/>
                </a:lnTo>
                <a:lnTo>
                  <a:pt x="514514" y="117579"/>
                </a:lnTo>
                <a:lnTo>
                  <a:pt x="438835" y="146697"/>
                </a:lnTo>
                <a:lnTo>
                  <a:pt x="368045" y="178498"/>
                </a:lnTo>
                <a:lnTo>
                  <a:pt x="302468" y="212825"/>
                </a:lnTo>
                <a:lnTo>
                  <a:pt x="242425" y="249521"/>
                </a:lnTo>
                <a:lnTo>
                  <a:pt x="188239" y="288430"/>
                </a:lnTo>
                <a:lnTo>
                  <a:pt x="140232" y="329395"/>
                </a:lnTo>
                <a:lnTo>
                  <a:pt x="98726" y="372260"/>
                </a:lnTo>
                <a:lnTo>
                  <a:pt x="64044" y="416868"/>
                </a:lnTo>
                <a:lnTo>
                  <a:pt x="36508" y="463063"/>
                </a:lnTo>
                <a:lnTo>
                  <a:pt x="16440" y="510687"/>
                </a:lnTo>
                <a:lnTo>
                  <a:pt x="4163" y="559585"/>
                </a:lnTo>
                <a:lnTo>
                  <a:pt x="0" y="609600"/>
                </a:lnTo>
                <a:lnTo>
                  <a:pt x="4163" y="659614"/>
                </a:lnTo>
                <a:lnTo>
                  <a:pt x="16440" y="708512"/>
                </a:lnTo>
                <a:lnTo>
                  <a:pt x="36508" y="756136"/>
                </a:lnTo>
                <a:lnTo>
                  <a:pt x="64044" y="802331"/>
                </a:lnTo>
                <a:lnTo>
                  <a:pt x="98726" y="846939"/>
                </a:lnTo>
                <a:lnTo>
                  <a:pt x="140232" y="889804"/>
                </a:lnTo>
                <a:lnTo>
                  <a:pt x="188239" y="930769"/>
                </a:lnTo>
                <a:lnTo>
                  <a:pt x="242425" y="969678"/>
                </a:lnTo>
                <a:lnTo>
                  <a:pt x="302468" y="1006374"/>
                </a:lnTo>
                <a:lnTo>
                  <a:pt x="368046" y="1040701"/>
                </a:lnTo>
                <a:lnTo>
                  <a:pt x="438835" y="1072502"/>
                </a:lnTo>
                <a:lnTo>
                  <a:pt x="514514" y="1101620"/>
                </a:lnTo>
                <a:lnTo>
                  <a:pt x="594761" y="1127899"/>
                </a:lnTo>
                <a:lnTo>
                  <a:pt x="679252" y="1151182"/>
                </a:lnTo>
                <a:lnTo>
                  <a:pt x="767667" y="1171313"/>
                </a:lnTo>
                <a:lnTo>
                  <a:pt x="859682" y="1188134"/>
                </a:lnTo>
                <a:lnTo>
                  <a:pt x="954975" y="1201490"/>
                </a:lnTo>
                <a:lnTo>
                  <a:pt x="1053224" y="1211224"/>
                </a:lnTo>
                <a:lnTo>
                  <a:pt x="1154106" y="1217180"/>
                </a:lnTo>
                <a:lnTo>
                  <a:pt x="1257300" y="1219200"/>
                </a:lnTo>
                <a:lnTo>
                  <a:pt x="1360493" y="1217180"/>
                </a:lnTo>
                <a:lnTo>
                  <a:pt x="1461375" y="1211224"/>
                </a:lnTo>
                <a:lnTo>
                  <a:pt x="1559624" y="1201490"/>
                </a:lnTo>
                <a:lnTo>
                  <a:pt x="1654917" y="1188134"/>
                </a:lnTo>
                <a:lnTo>
                  <a:pt x="1746932" y="1171313"/>
                </a:lnTo>
                <a:lnTo>
                  <a:pt x="1835347" y="1151182"/>
                </a:lnTo>
                <a:lnTo>
                  <a:pt x="1919838" y="1127899"/>
                </a:lnTo>
                <a:lnTo>
                  <a:pt x="2000085" y="1101620"/>
                </a:lnTo>
                <a:lnTo>
                  <a:pt x="2075764" y="1072502"/>
                </a:lnTo>
                <a:lnTo>
                  <a:pt x="2146553" y="1040701"/>
                </a:lnTo>
                <a:lnTo>
                  <a:pt x="2212131" y="1006374"/>
                </a:lnTo>
                <a:lnTo>
                  <a:pt x="2272174" y="969678"/>
                </a:lnTo>
                <a:lnTo>
                  <a:pt x="2326360" y="930769"/>
                </a:lnTo>
                <a:lnTo>
                  <a:pt x="2374367" y="889804"/>
                </a:lnTo>
                <a:lnTo>
                  <a:pt x="2415873" y="846939"/>
                </a:lnTo>
                <a:lnTo>
                  <a:pt x="2450555" y="802331"/>
                </a:lnTo>
                <a:lnTo>
                  <a:pt x="2478091" y="756136"/>
                </a:lnTo>
                <a:lnTo>
                  <a:pt x="2498159" y="708512"/>
                </a:lnTo>
                <a:lnTo>
                  <a:pt x="2510436" y="659614"/>
                </a:lnTo>
                <a:lnTo>
                  <a:pt x="2514600" y="609599"/>
                </a:lnTo>
                <a:lnTo>
                  <a:pt x="2510436" y="559585"/>
                </a:lnTo>
                <a:lnTo>
                  <a:pt x="2498159" y="510687"/>
                </a:lnTo>
                <a:lnTo>
                  <a:pt x="2478091" y="463063"/>
                </a:lnTo>
                <a:lnTo>
                  <a:pt x="2450555" y="416868"/>
                </a:lnTo>
                <a:lnTo>
                  <a:pt x="2415873" y="372260"/>
                </a:lnTo>
                <a:lnTo>
                  <a:pt x="2374367" y="329395"/>
                </a:lnTo>
                <a:lnTo>
                  <a:pt x="2326360" y="288430"/>
                </a:lnTo>
                <a:lnTo>
                  <a:pt x="2272174" y="249521"/>
                </a:lnTo>
                <a:lnTo>
                  <a:pt x="2212131" y="212825"/>
                </a:lnTo>
                <a:lnTo>
                  <a:pt x="2146553" y="178498"/>
                </a:lnTo>
                <a:lnTo>
                  <a:pt x="2075764" y="146697"/>
                </a:lnTo>
                <a:lnTo>
                  <a:pt x="2000085" y="117579"/>
                </a:lnTo>
                <a:lnTo>
                  <a:pt x="1919838" y="91300"/>
                </a:lnTo>
                <a:lnTo>
                  <a:pt x="1835347" y="68017"/>
                </a:lnTo>
                <a:lnTo>
                  <a:pt x="1746932" y="47886"/>
                </a:lnTo>
                <a:lnTo>
                  <a:pt x="1654917" y="31065"/>
                </a:lnTo>
                <a:lnTo>
                  <a:pt x="1559624" y="17709"/>
                </a:lnTo>
                <a:lnTo>
                  <a:pt x="1461375" y="7975"/>
                </a:lnTo>
                <a:lnTo>
                  <a:pt x="1360493" y="2019"/>
                </a:lnTo>
                <a:lnTo>
                  <a:pt x="1257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10000" y="4953000"/>
            <a:ext cx="2514600" cy="1219200"/>
          </a:xfrm>
          <a:custGeom>
            <a:avLst/>
            <a:gdLst/>
            <a:ahLst/>
            <a:cxnLst/>
            <a:rect l="l" t="t" r="r" b="b"/>
            <a:pathLst>
              <a:path w="2514600" h="1219200">
                <a:moveTo>
                  <a:pt x="1257300" y="0"/>
                </a:moveTo>
                <a:lnTo>
                  <a:pt x="1154106" y="2019"/>
                </a:lnTo>
                <a:lnTo>
                  <a:pt x="1053224" y="7975"/>
                </a:lnTo>
                <a:lnTo>
                  <a:pt x="954975" y="17709"/>
                </a:lnTo>
                <a:lnTo>
                  <a:pt x="859682" y="31065"/>
                </a:lnTo>
                <a:lnTo>
                  <a:pt x="767667" y="47886"/>
                </a:lnTo>
                <a:lnTo>
                  <a:pt x="679252" y="68017"/>
                </a:lnTo>
                <a:lnTo>
                  <a:pt x="594761" y="91300"/>
                </a:lnTo>
                <a:lnTo>
                  <a:pt x="514514" y="117579"/>
                </a:lnTo>
                <a:lnTo>
                  <a:pt x="438835" y="146697"/>
                </a:lnTo>
                <a:lnTo>
                  <a:pt x="368045" y="178498"/>
                </a:lnTo>
                <a:lnTo>
                  <a:pt x="302468" y="212825"/>
                </a:lnTo>
                <a:lnTo>
                  <a:pt x="242425" y="249521"/>
                </a:lnTo>
                <a:lnTo>
                  <a:pt x="188239" y="288430"/>
                </a:lnTo>
                <a:lnTo>
                  <a:pt x="140232" y="329395"/>
                </a:lnTo>
                <a:lnTo>
                  <a:pt x="98726" y="372260"/>
                </a:lnTo>
                <a:lnTo>
                  <a:pt x="64044" y="416868"/>
                </a:lnTo>
                <a:lnTo>
                  <a:pt x="36508" y="463063"/>
                </a:lnTo>
                <a:lnTo>
                  <a:pt x="16440" y="510687"/>
                </a:lnTo>
                <a:lnTo>
                  <a:pt x="4163" y="559585"/>
                </a:lnTo>
                <a:lnTo>
                  <a:pt x="0" y="609600"/>
                </a:lnTo>
                <a:lnTo>
                  <a:pt x="4163" y="659614"/>
                </a:lnTo>
                <a:lnTo>
                  <a:pt x="16440" y="708512"/>
                </a:lnTo>
                <a:lnTo>
                  <a:pt x="36508" y="756136"/>
                </a:lnTo>
                <a:lnTo>
                  <a:pt x="64044" y="802331"/>
                </a:lnTo>
                <a:lnTo>
                  <a:pt x="98726" y="846939"/>
                </a:lnTo>
                <a:lnTo>
                  <a:pt x="140232" y="889804"/>
                </a:lnTo>
                <a:lnTo>
                  <a:pt x="188239" y="930769"/>
                </a:lnTo>
                <a:lnTo>
                  <a:pt x="242425" y="969678"/>
                </a:lnTo>
                <a:lnTo>
                  <a:pt x="302468" y="1006374"/>
                </a:lnTo>
                <a:lnTo>
                  <a:pt x="368046" y="1040701"/>
                </a:lnTo>
                <a:lnTo>
                  <a:pt x="438835" y="1072502"/>
                </a:lnTo>
                <a:lnTo>
                  <a:pt x="514514" y="1101620"/>
                </a:lnTo>
                <a:lnTo>
                  <a:pt x="594761" y="1127899"/>
                </a:lnTo>
                <a:lnTo>
                  <a:pt x="679252" y="1151182"/>
                </a:lnTo>
                <a:lnTo>
                  <a:pt x="767667" y="1171313"/>
                </a:lnTo>
                <a:lnTo>
                  <a:pt x="859682" y="1188134"/>
                </a:lnTo>
                <a:lnTo>
                  <a:pt x="954975" y="1201490"/>
                </a:lnTo>
                <a:lnTo>
                  <a:pt x="1053224" y="1211224"/>
                </a:lnTo>
                <a:lnTo>
                  <a:pt x="1154106" y="1217180"/>
                </a:lnTo>
                <a:lnTo>
                  <a:pt x="1257300" y="1219200"/>
                </a:lnTo>
                <a:lnTo>
                  <a:pt x="1360493" y="1217180"/>
                </a:lnTo>
                <a:lnTo>
                  <a:pt x="1461375" y="1211224"/>
                </a:lnTo>
                <a:lnTo>
                  <a:pt x="1559624" y="1201490"/>
                </a:lnTo>
                <a:lnTo>
                  <a:pt x="1654917" y="1188134"/>
                </a:lnTo>
                <a:lnTo>
                  <a:pt x="1746932" y="1171313"/>
                </a:lnTo>
                <a:lnTo>
                  <a:pt x="1835347" y="1151182"/>
                </a:lnTo>
                <a:lnTo>
                  <a:pt x="1919838" y="1127899"/>
                </a:lnTo>
                <a:lnTo>
                  <a:pt x="2000085" y="1101620"/>
                </a:lnTo>
                <a:lnTo>
                  <a:pt x="2075764" y="1072502"/>
                </a:lnTo>
                <a:lnTo>
                  <a:pt x="2146553" y="1040701"/>
                </a:lnTo>
                <a:lnTo>
                  <a:pt x="2212131" y="1006374"/>
                </a:lnTo>
                <a:lnTo>
                  <a:pt x="2272174" y="969678"/>
                </a:lnTo>
                <a:lnTo>
                  <a:pt x="2326360" y="930769"/>
                </a:lnTo>
                <a:lnTo>
                  <a:pt x="2374367" y="889804"/>
                </a:lnTo>
                <a:lnTo>
                  <a:pt x="2415873" y="846939"/>
                </a:lnTo>
                <a:lnTo>
                  <a:pt x="2450555" y="802331"/>
                </a:lnTo>
                <a:lnTo>
                  <a:pt x="2478091" y="756136"/>
                </a:lnTo>
                <a:lnTo>
                  <a:pt x="2498159" y="708512"/>
                </a:lnTo>
                <a:lnTo>
                  <a:pt x="2510436" y="659614"/>
                </a:lnTo>
                <a:lnTo>
                  <a:pt x="2514600" y="609599"/>
                </a:lnTo>
                <a:lnTo>
                  <a:pt x="2510436" y="559585"/>
                </a:lnTo>
                <a:lnTo>
                  <a:pt x="2498159" y="510687"/>
                </a:lnTo>
                <a:lnTo>
                  <a:pt x="2478091" y="463063"/>
                </a:lnTo>
                <a:lnTo>
                  <a:pt x="2450555" y="416868"/>
                </a:lnTo>
                <a:lnTo>
                  <a:pt x="2415873" y="372260"/>
                </a:lnTo>
                <a:lnTo>
                  <a:pt x="2374367" y="329395"/>
                </a:lnTo>
                <a:lnTo>
                  <a:pt x="2326360" y="288430"/>
                </a:lnTo>
                <a:lnTo>
                  <a:pt x="2272174" y="249521"/>
                </a:lnTo>
                <a:lnTo>
                  <a:pt x="2212131" y="212825"/>
                </a:lnTo>
                <a:lnTo>
                  <a:pt x="2146553" y="178498"/>
                </a:lnTo>
                <a:lnTo>
                  <a:pt x="2075764" y="146697"/>
                </a:lnTo>
                <a:lnTo>
                  <a:pt x="2000085" y="117579"/>
                </a:lnTo>
                <a:lnTo>
                  <a:pt x="1919838" y="91300"/>
                </a:lnTo>
                <a:lnTo>
                  <a:pt x="1835347" y="68017"/>
                </a:lnTo>
                <a:lnTo>
                  <a:pt x="1746932" y="47886"/>
                </a:lnTo>
                <a:lnTo>
                  <a:pt x="1654917" y="31065"/>
                </a:lnTo>
                <a:lnTo>
                  <a:pt x="1559624" y="17709"/>
                </a:lnTo>
                <a:lnTo>
                  <a:pt x="1461375" y="7975"/>
                </a:lnTo>
                <a:lnTo>
                  <a:pt x="1360493" y="2019"/>
                </a:lnTo>
                <a:lnTo>
                  <a:pt x="1257300" y="0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282440" y="5205983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441" y="7819"/>
                </a:lnTo>
                <a:lnTo>
                  <a:pt x="36116" y="18397"/>
                </a:lnTo>
                <a:lnTo>
                  <a:pt x="36575" y="22860"/>
                </a:lnTo>
                <a:lnTo>
                  <a:pt x="33704" y="33919"/>
                </a:lnTo>
                <a:lnTo>
                  <a:pt x="27394" y="47127"/>
                </a:lnTo>
                <a:lnTo>
                  <a:pt x="21103" y="60034"/>
                </a:lnTo>
                <a:lnTo>
                  <a:pt x="18287" y="70104"/>
                </a:lnTo>
                <a:lnTo>
                  <a:pt x="24685" y="79831"/>
                </a:lnTo>
                <a:lnTo>
                  <a:pt x="34744" y="86945"/>
                </a:lnTo>
                <a:lnTo>
                  <a:pt x="36575" y="94487"/>
                </a:lnTo>
                <a:lnTo>
                  <a:pt x="31440" y="103178"/>
                </a:lnTo>
                <a:lnTo>
                  <a:pt x="22030" y="113231"/>
                </a:lnTo>
                <a:lnTo>
                  <a:pt x="11506" y="123946"/>
                </a:lnTo>
                <a:lnTo>
                  <a:pt x="3030" y="134618"/>
                </a:lnTo>
                <a:lnTo>
                  <a:pt x="0" y="141732"/>
                </a:lnTo>
                <a:lnTo>
                  <a:pt x="1261" y="154188"/>
                </a:lnTo>
                <a:lnTo>
                  <a:pt x="6993" y="167126"/>
                </a:lnTo>
                <a:lnTo>
                  <a:pt x="13729" y="179044"/>
                </a:lnTo>
                <a:lnTo>
                  <a:pt x="18003" y="188440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37304" y="5205983"/>
            <a:ext cx="18287" cy="190500"/>
          </a:xfrm>
          <a:custGeom>
            <a:avLst/>
            <a:gdLst/>
            <a:ahLst/>
            <a:cxnLst/>
            <a:rect l="l" t="t" r="r" b="b"/>
            <a:pathLst>
              <a:path w="18287" h="190500">
                <a:moveTo>
                  <a:pt x="18287" y="0"/>
                </a:moveTo>
                <a:lnTo>
                  <a:pt x="11555" y="12774"/>
                </a:lnTo>
                <a:lnTo>
                  <a:pt x="5686" y="25404"/>
                </a:lnTo>
                <a:lnTo>
                  <a:pt x="1546" y="37167"/>
                </a:lnTo>
                <a:lnTo>
                  <a:pt x="0" y="47244"/>
                </a:lnTo>
                <a:lnTo>
                  <a:pt x="5016" y="55371"/>
                </a:lnTo>
                <a:lnTo>
                  <a:pt x="14083" y="60535"/>
                </a:lnTo>
                <a:lnTo>
                  <a:pt x="18287" y="70104"/>
                </a:lnTo>
                <a:lnTo>
                  <a:pt x="16854" y="80528"/>
                </a:lnTo>
                <a:lnTo>
                  <a:pt x="13294" y="93563"/>
                </a:lnTo>
                <a:lnTo>
                  <a:pt x="8722" y="107772"/>
                </a:lnTo>
                <a:lnTo>
                  <a:pt x="4249" y="121717"/>
                </a:lnTo>
                <a:lnTo>
                  <a:pt x="988" y="133961"/>
                </a:lnTo>
                <a:lnTo>
                  <a:pt x="0" y="141732"/>
                </a:lnTo>
                <a:lnTo>
                  <a:pt x="6879" y="155719"/>
                </a:lnTo>
                <a:lnTo>
                  <a:pt x="16933" y="162828"/>
                </a:lnTo>
                <a:lnTo>
                  <a:pt x="18287" y="166116"/>
                </a:lnTo>
                <a:lnTo>
                  <a:pt x="14186" y="175751"/>
                </a:lnTo>
                <a:lnTo>
                  <a:pt x="4529" y="186047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581144" y="5466588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190500"/>
                </a:moveTo>
                <a:lnTo>
                  <a:pt x="29441" y="183316"/>
                </a:lnTo>
                <a:lnTo>
                  <a:pt x="36116" y="172171"/>
                </a:lnTo>
                <a:lnTo>
                  <a:pt x="36575" y="167639"/>
                </a:lnTo>
                <a:lnTo>
                  <a:pt x="33704" y="156580"/>
                </a:lnTo>
                <a:lnTo>
                  <a:pt x="27394" y="143372"/>
                </a:lnTo>
                <a:lnTo>
                  <a:pt x="21103" y="130465"/>
                </a:lnTo>
                <a:lnTo>
                  <a:pt x="18287" y="120395"/>
                </a:lnTo>
                <a:lnTo>
                  <a:pt x="24685" y="110668"/>
                </a:lnTo>
                <a:lnTo>
                  <a:pt x="34744" y="103554"/>
                </a:lnTo>
                <a:lnTo>
                  <a:pt x="36575" y="96012"/>
                </a:lnTo>
                <a:lnTo>
                  <a:pt x="31440" y="87321"/>
                </a:lnTo>
                <a:lnTo>
                  <a:pt x="22030" y="77268"/>
                </a:lnTo>
                <a:lnTo>
                  <a:pt x="11506" y="66553"/>
                </a:lnTo>
                <a:lnTo>
                  <a:pt x="3030" y="55881"/>
                </a:lnTo>
                <a:lnTo>
                  <a:pt x="0" y="48767"/>
                </a:lnTo>
                <a:lnTo>
                  <a:pt x="1261" y="36311"/>
                </a:lnTo>
                <a:lnTo>
                  <a:pt x="6993" y="23373"/>
                </a:lnTo>
                <a:lnTo>
                  <a:pt x="13729" y="11455"/>
                </a:lnTo>
                <a:lnTo>
                  <a:pt x="18003" y="2059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636008" y="5466588"/>
            <a:ext cx="18287" cy="190500"/>
          </a:xfrm>
          <a:custGeom>
            <a:avLst/>
            <a:gdLst/>
            <a:ahLst/>
            <a:cxnLst/>
            <a:rect l="l" t="t" r="r" b="b"/>
            <a:pathLst>
              <a:path w="18287" h="190500">
                <a:moveTo>
                  <a:pt x="18287" y="190500"/>
                </a:moveTo>
                <a:lnTo>
                  <a:pt x="11555" y="177725"/>
                </a:lnTo>
                <a:lnTo>
                  <a:pt x="5686" y="165095"/>
                </a:lnTo>
                <a:lnTo>
                  <a:pt x="1546" y="153332"/>
                </a:lnTo>
                <a:lnTo>
                  <a:pt x="0" y="143255"/>
                </a:lnTo>
                <a:lnTo>
                  <a:pt x="5016" y="135128"/>
                </a:lnTo>
                <a:lnTo>
                  <a:pt x="14083" y="129964"/>
                </a:lnTo>
                <a:lnTo>
                  <a:pt x="18287" y="120395"/>
                </a:lnTo>
                <a:lnTo>
                  <a:pt x="16854" y="109971"/>
                </a:lnTo>
                <a:lnTo>
                  <a:pt x="13294" y="96936"/>
                </a:lnTo>
                <a:lnTo>
                  <a:pt x="8722" y="82727"/>
                </a:lnTo>
                <a:lnTo>
                  <a:pt x="4249" y="68782"/>
                </a:lnTo>
                <a:lnTo>
                  <a:pt x="988" y="56538"/>
                </a:lnTo>
                <a:lnTo>
                  <a:pt x="0" y="48767"/>
                </a:lnTo>
                <a:lnTo>
                  <a:pt x="6879" y="34780"/>
                </a:lnTo>
                <a:lnTo>
                  <a:pt x="16933" y="27671"/>
                </a:lnTo>
                <a:lnTo>
                  <a:pt x="18287" y="24383"/>
                </a:lnTo>
                <a:lnTo>
                  <a:pt x="14186" y="14748"/>
                </a:lnTo>
                <a:lnTo>
                  <a:pt x="4529" y="4452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38216" y="5753100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056" y="8060"/>
                </a:lnTo>
                <a:lnTo>
                  <a:pt x="35856" y="18767"/>
                </a:lnTo>
                <a:lnTo>
                  <a:pt x="36575" y="24383"/>
                </a:lnTo>
                <a:lnTo>
                  <a:pt x="33704" y="34584"/>
                </a:lnTo>
                <a:lnTo>
                  <a:pt x="27394" y="47508"/>
                </a:lnTo>
                <a:lnTo>
                  <a:pt x="21103" y="60706"/>
                </a:lnTo>
                <a:lnTo>
                  <a:pt x="18287" y="71627"/>
                </a:lnTo>
                <a:lnTo>
                  <a:pt x="25021" y="81499"/>
                </a:lnTo>
                <a:lnTo>
                  <a:pt x="35187" y="88333"/>
                </a:lnTo>
                <a:lnTo>
                  <a:pt x="36575" y="94487"/>
                </a:lnTo>
                <a:lnTo>
                  <a:pt x="31595" y="103003"/>
                </a:lnTo>
                <a:lnTo>
                  <a:pt x="22447" y="112925"/>
                </a:lnTo>
                <a:lnTo>
                  <a:pt x="12108" y="123673"/>
                </a:lnTo>
                <a:lnTo>
                  <a:pt x="3555" y="134669"/>
                </a:lnTo>
                <a:lnTo>
                  <a:pt x="0" y="143255"/>
                </a:lnTo>
                <a:lnTo>
                  <a:pt x="1366" y="155389"/>
                </a:lnTo>
                <a:lnTo>
                  <a:pt x="7342" y="168534"/>
                </a:lnTo>
                <a:lnTo>
                  <a:pt x="14188" y="180573"/>
                </a:lnTo>
                <a:lnTo>
                  <a:pt x="18165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593080" y="5753100"/>
            <a:ext cx="18288" cy="190500"/>
          </a:xfrm>
          <a:custGeom>
            <a:avLst/>
            <a:gdLst/>
            <a:ahLst/>
            <a:cxnLst/>
            <a:rect l="l" t="t" r="r" b="b"/>
            <a:pathLst>
              <a:path w="18288" h="190500">
                <a:moveTo>
                  <a:pt x="18287" y="0"/>
                </a:moveTo>
                <a:lnTo>
                  <a:pt x="11555" y="13418"/>
                </a:lnTo>
                <a:lnTo>
                  <a:pt x="5686" y="25974"/>
                </a:lnTo>
                <a:lnTo>
                  <a:pt x="1546" y="37379"/>
                </a:lnTo>
                <a:lnTo>
                  <a:pt x="0" y="47243"/>
                </a:lnTo>
                <a:lnTo>
                  <a:pt x="4721" y="55246"/>
                </a:lnTo>
                <a:lnTo>
                  <a:pt x="13507" y="60532"/>
                </a:lnTo>
                <a:lnTo>
                  <a:pt x="18287" y="71508"/>
                </a:lnTo>
                <a:lnTo>
                  <a:pt x="16854" y="81401"/>
                </a:lnTo>
                <a:lnTo>
                  <a:pt x="13294" y="94056"/>
                </a:lnTo>
                <a:lnTo>
                  <a:pt x="8722" y="108154"/>
                </a:lnTo>
                <a:lnTo>
                  <a:pt x="4249" y="122258"/>
                </a:lnTo>
                <a:lnTo>
                  <a:pt x="988" y="134931"/>
                </a:lnTo>
                <a:lnTo>
                  <a:pt x="0" y="143255"/>
                </a:lnTo>
                <a:lnTo>
                  <a:pt x="7339" y="156352"/>
                </a:lnTo>
                <a:lnTo>
                  <a:pt x="17411" y="163437"/>
                </a:lnTo>
                <a:lnTo>
                  <a:pt x="18288" y="166115"/>
                </a:lnTo>
                <a:lnTo>
                  <a:pt x="14186" y="176862"/>
                </a:lnTo>
                <a:lnTo>
                  <a:pt x="4529" y="186682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10683" y="5205983"/>
            <a:ext cx="36576" cy="190500"/>
          </a:xfrm>
          <a:custGeom>
            <a:avLst/>
            <a:gdLst/>
            <a:ahLst/>
            <a:cxnLst/>
            <a:rect l="l" t="t" r="r" b="b"/>
            <a:pathLst>
              <a:path w="36576" h="190500">
                <a:moveTo>
                  <a:pt x="18288" y="0"/>
                </a:moveTo>
                <a:lnTo>
                  <a:pt x="29441" y="7819"/>
                </a:lnTo>
                <a:lnTo>
                  <a:pt x="36116" y="18397"/>
                </a:lnTo>
                <a:lnTo>
                  <a:pt x="36576" y="22860"/>
                </a:lnTo>
                <a:lnTo>
                  <a:pt x="33704" y="33919"/>
                </a:lnTo>
                <a:lnTo>
                  <a:pt x="27394" y="47127"/>
                </a:lnTo>
                <a:lnTo>
                  <a:pt x="21103" y="60034"/>
                </a:lnTo>
                <a:lnTo>
                  <a:pt x="18288" y="70104"/>
                </a:lnTo>
                <a:lnTo>
                  <a:pt x="24685" y="79831"/>
                </a:lnTo>
                <a:lnTo>
                  <a:pt x="34744" y="86945"/>
                </a:lnTo>
                <a:lnTo>
                  <a:pt x="36576" y="94487"/>
                </a:lnTo>
                <a:lnTo>
                  <a:pt x="31440" y="103178"/>
                </a:lnTo>
                <a:lnTo>
                  <a:pt x="22030" y="113231"/>
                </a:lnTo>
                <a:lnTo>
                  <a:pt x="11506" y="123946"/>
                </a:lnTo>
                <a:lnTo>
                  <a:pt x="3030" y="134618"/>
                </a:lnTo>
                <a:lnTo>
                  <a:pt x="0" y="141732"/>
                </a:lnTo>
                <a:lnTo>
                  <a:pt x="1261" y="154188"/>
                </a:lnTo>
                <a:lnTo>
                  <a:pt x="6993" y="167126"/>
                </a:lnTo>
                <a:lnTo>
                  <a:pt x="13729" y="179044"/>
                </a:lnTo>
                <a:lnTo>
                  <a:pt x="18003" y="188440"/>
                </a:lnTo>
                <a:lnTo>
                  <a:pt x="18288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64024" y="5205983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275" y="12632"/>
                </a:lnTo>
                <a:lnTo>
                  <a:pt x="5996" y="25130"/>
                </a:lnTo>
                <a:lnTo>
                  <a:pt x="1673" y="36796"/>
                </a:lnTo>
                <a:lnTo>
                  <a:pt x="1" y="46935"/>
                </a:lnTo>
                <a:lnTo>
                  <a:pt x="0" y="47244"/>
                </a:lnTo>
                <a:lnTo>
                  <a:pt x="5244" y="55264"/>
                </a:lnTo>
                <a:lnTo>
                  <a:pt x="14889" y="60263"/>
                </a:lnTo>
                <a:lnTo>
                  <a:pt x="19812" y="70104"/>
                </a:lnTo>
                <a:lnTo>
                  <a:pt x="18274" y="80465"/>
                </a:lnTo>
                <a:lnTo>
                  <a:pt x="14451" y="93417"/>
                </a:lnTo>
                <a:lnTo>
                  <a:pt x="9529" y="107545"/>
                </a:lnTo>
                <a:lnTo>
                  <a:pt x="4696" y="121435"/>
                </a:lnTo>
                <a:lnTo>
                  <a:pt x="1137" y="133672"/>
                </a:lnTo>
                <a:lnTo>
                  <a:pt x="0" y="141732"/>
                </a:lnTo>
                <a:lnTo>
                  <a:pt x="7094" y="155454"/>
                </a:lnTo>
                <a:lnTo>
                  <a:pt x="17909" y="162404"/>
                </a:lnTo>
                <a:lnTo>
                  <a:pt x="19812" y="166116"/>
                </a:lnTo>
                <a:lnTo>
                  <a:pt x="15387" y="175457"/>
                </a:lnTo>
                <a:lnTo>
                  <a:pt x="5336" y="185402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853940" y="5753100"/>
            <a:ext cx="36576" cy="190500"/>
          </a:xfrm>
          <a:custGeom>
            <a:avLst/>
            <a:gdLst/>
            <a:ahLst/>
            <a:cxnLst/>
            <a:rect l="l" t="t" r="r" b="b"/>
            <a:pathLst>
              <a:path w="36576" h="190500">
                <a:moveTo>
                  <a:pt x="18287" y="0"/>
                </a:moveTo>
                <a:lnTo>
                  <a:pt x="7519" y="8060"/>
                </a:lnTo>
                <a:lnTo>
                  <a:pt x="719" y="18767"/>
                </a:lnTo>
                <a:lnTo>
                  <a:pt x="0" y="24383"/>
                </a:lnTo>
                <a:lnTo>
                  <a:pt x="2871" y="34584"/>
                </a:lnTo>
                <a:lnTo>
                  <a:pt x="9181" y="47508"/>
                </a:lnTo>
                <a:lnTo>
                  <a:pt x="15472" y="60706"/>
                </a:lnTo>
                <a:lnTo>
                  <a:pt x="18287" y="71627"/>
                </a:lnTo>
                <a:lnTo>
                  <a:pt x="11554" y="81499"/>
                </a:lnTo>
                <a:lnTo>
                  <a:pt x="1388" y="88333"/>
                </a:lnTo>
                <a:lnTo>
                  <a:pt x="0" y="94487"/>
                </a:lnTo>
                <a:lnTo>
                  <a:pt x="4980" y="103003"/>
                </a:lnTo>
                <a:lnTo>
                  <a:pt x="14128" y="112925"/>
                </a:lnTo>
                <a:lnTo>
                  <a:pt x="24467" y="123673"/>
                </a:lnTo>
                <a:lnTo>
                  <a:pt x="33019" y="134669"/>
                </a:lnTo>
                <a:lnTo>
                  <a:pt x="36576" y="143255"/>
                </a:lnTo>
                <a:lnTo>
                  <a:pt x="35209" y="155389"/>
                </a:lnTo>
                <a:lnTo>
                  <a:pt x="29233" y="168534"/>
                </a:lnTo>
                <a:lnTo>
                  <a:pt x="22387" y="180573"/>
                </a:lnTo>
                <a:lnTo>
                  <a:pt x="18410" y="189385"/>
                </a:lnTo>
                <a:lnTo>
                  <a:pt x="18288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815840" y="5753100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0" y="0"/>
                </a:moveTo>
                <a:lnTo>
                  <a:pt x="7536" y="13273"/>
                </a:lnTo>
                <a:lnTo>
                  <a:pt x="13815" y="25706"/>
                </a:lnTo>
                <a:lnTo>
                  <a:pt x="18138" y="37020"/>
                </a:lnTo>
                <a:lnTo>
                  <a:pt x="19810" y="46936"/>
                </a:lnTo>
                <a:lnTo>
                  <a:pt x="19812" y="47243"/>
                </a:lnTo>
                <a:lnTo>
                  <a:pt x="14865" y="55144"/>
                </a:lnTo>
                <a:lnTo>
                  <a:pt x="5522" y="60276"/>
                </a:lnTo>
                <a:lnTo>
                  <a:pt x="27" y="70567"/>
                </a:lnTo>
                <a:lnTo>
                  <a:pt x="0" y="71627"/>
                </a:lnTo>
                <a:lnTo>
                  <a:pt x="1537" y="81341"/>
                </a:lnTo>
                <a:lnTo>
                  <a:pt x="5360" y="93912"/>
                </a:lnTo>
                <a:lnTo>
                  <a:pt x="10282" y="107927"/>
                </a:lnTo>
                <a:lnTo>
                  <a:pt x="15115" y="121970"/>
                </a:lnTo>
                <a:lnTo>
                  <a:pt x="18674" y="134628"/>
                </a:lnTo>
                <a:lnTo>
                  <a:pt x="19812" y="143255"/>
                </a:lnTo>
                <a:lnTo>
                  <a:pt x="12268" y="156083"/>
                </a:lnTo>
                <a:lnTo>
                  <a:pt x="1364" y="162944"/>
                </a:lnTo>
                <a:lnTo>
                  <a:pt x="0" y="166115"/>
                </a:lnTo>
                <a:lnTo>
                  <a:pt x="4424" y="176558"/>
                </a:lnTo>
                <a:lnTo>
                  <a:pt x="14475" y="186110"/>
                </a:lnTo>
                <a:lnTo>
                  <a:pt x="19812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875276" y="5276088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190500"/>
                </a:moveTo>
                <a:lnTo>
                  <a:pt x="29441" y="183316"/>
                </a:lnTo>
                <a:lnTo>
                  <a:pt x="36116" y="172171"/>
                </a:lnTo>
                <a:lnTo>
                  <a:pt x="36575" y="167639"/>
                </a:lnTo>
                <a:lnTo>
                  <a:pt x="33704" y="156580"/>
                </a:lnTo>
                <a:lnTo>
                  <a:pt x="27394" y="143372"/>
                </a:lnTo>
                <a:lnTo>
                  <a:pt x="21103" y="130465"/>
                </a:lnTo>
                <a:lnTo>
                  <a:pt x="18287" y="120395"/>
                </a:lnTo>
                <a:lnTo>
                  <a:pt x="24685" y="110668"/>
                </a:lnTo>
                <a:lnTo>
                  <a:pt x="34744" y="103554"/>
                </a:lnTo>
                <a:lnTo>
                  <a:pt x="36575" y="96012"/>
                </a:lnTo>
                <a:lnTo>
                  <a:pt x="31440" y="87321"/>
                </a:lnTo>
                <a:lnTo>
                  <a:pt x="22030" y="77268"/>
                </a:lnTo>
                <a:lnTo>
                  <a:pt x="11506" y="66553"/>
                </a:lnTo>
                <a:lnTo>
                  <a:pt x="3030" y="55881"/>
                </a:lnTo>
                <a:lnTo>
                  <a:pt x="0" y="48767"/>
                </a:lnTo>
                <a:lnTo>
                  <a:pt x="1261" y="36311"/>
                </a:lnTo>
                <a:lnTo>
                  <a:pt x="6993" y="23373"/>
                </a:lnTo>
                <a:lnTo>
                  <a:pt x="13729" y="11455"/>
                </a:lnTo>
                <a:lnTo>
                  <a:pt x="18003" y="2059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30140" y="5276088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190500"/>
                </a:moveTo>
                <a:lnTo>
                  <a:pt x="12916" y="177867"/>
                </a:lnTo>
                <a:lnTo>
                  <a:pt x="6573" y="165369"/>
                </a:lnTo>
                <a:lnTo>
                  <a:pt x="1896" y="153703"/>
                </a:lnTo>
                <a:lnTo>
                  <a:pt x="2" y="143564"/>
                </a:lnTo>
                <a:lnTo>
                  <a:pt x="0" y="143255"/>
                </a:lnTo>
                <a:lnTo>
                  <a:pt x="5244" y="135235"/>
                </a:lnTo>
                <a:lnTo>
                  <a:pt x="14889" y="130236"/>
                </a:lnTo>
                <a:lnTo>
                  <a:pt x="19812" y="120395"/>
                </a:lnTo>
                <a:lnTo>
                  <a:pt x="18274" y="110034"/>
                </a:lnTo>
                <a:lnTo>
                  <a:pt x="14451" y="97082"/>
                </a:lnTo>
                <a:lnTo>
                  <a:pt x="9529" y="82954"/>
                </a:lnTo>
                <a:lnTo>
                  <a:pt x="4696" y="69064"/>
                </a:lnTo>
                <a:lnTo>
                  <a:pt x="1137" y="56827"/>
                </a:lnTo>
                <a:lnTo>
                  <a:pt x="0" y="48767"/>
                </a:lnTo>
                <a:lnTo>
                  <a:pt x="7094" y="35045"/>
                </a:lnTo>
                <a:lnTo>
                  <a:pt x="17909" y="28095"/>
                </a:lnTo>
                <a:lnTo>
                  <a:pt x="19812" y="24383"/>
                </a:lnTo>
                <a:lnTo>
                  <a:pt x="15832" y="15042"/>
                </a:lnTo>
                <a:lnTo>
                  <a:pt x="5908" y="5097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87695" y="5515356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441" y="8306"/>
                </a:lnTo>
                <a:lnTo>
                  <a:pt x="36116" y="18853"/>
                </a:lnTo>
                <a:lnTo>
                  <a:pt x="36575" y="22860"/>
                </a:lnTo>
                <a:lnTo>
                  <a:pt x="33844" y="33599"/>
                </a:lnTo>
                <a:lnTo>
                  <a:pt x="27770" y="46567"/>
                </a:lnTo>
                <a:lnTo>
                  <a:pt x="21535" y="59642"/>
                </a:lnTo>
                <a:lnTo>
                  <a:pt x="18320" y="70704"/>
                </a:lnTo>
                <a:lnTo>
                  <a:pt x="18287" y="71627"/>
                </a:lnTo>
                <a:lnTo>
                  <a:pt x="25021" y="80421"/>
                </a:lnTo>
                <a:lnTo>
                  <a:pt x="35187" y="87499"/>
                </a:lnTo>
                <a:lnTo>
                  <a:pt x="36575" y="94487"/>
                </a:lnTo>
                <a:lnTo>
                  <a:pt x="31440" y="103178"/>
                </a:lnTo>
                <a:lnTo>
                  <a:pt x="22030" y="113231"/>
                </a:lnTo>
                <a:lnTo>
                  <a:pt x="11506" y="123946"/>
                </a:lnTo>
                <a:lnTo>
                  <a:pt x="3030" y="134618"/>
                </a:lnTo>
                <a:lnTo>
                  <a:pt x="0" y="141732"/>
                </a:lnTo>
                <a:lnTo>
                  <a:pt x="1261" y="154378"/>
                </a:lnTo>
                <a:lnTo>
                  <a:pt x="6993" y="167656"/>
                </a:lnTo>
                <a:lnTo>
                  <a:pt x="13729" y="179716"/>
                </a:lnTo>
                <a:lnTo>
                  <a:pt x="18003" y="188711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244083" y="5515356"/>
            <a:ext cx="18287" cy="190500"/>
          </a:xfrm>
          <a:custGeom>
            <a:avLst/>
            <a:gdLst/>
            <a:ahLst/>
            <a:cxnLst/>
            <a:rect l="l" t="t" r="r" b="b"/>
            <a:pathLst>
              <a:path w="18287" h="190500">
                <a:moveTo>
                  <a:pt x="18287" y="0"/>
                </a:moveTo>
                <a:lnTo>
                  <a:pt x="11555" y="12774"/>
                </a:lnTo>
                <a:lnTo>
                  <a:pt x="5686" y="25404"/>
                </a:lnTo>
                <a:lnTo>
                  <a:pt x="1546" y="37167"/>
                </a:lnTo>
                <a:lnTo>
                  <a:pt x="0" y="47244"/>
                </a:lnTo>
                <a:lnTo>
                  <a:pt x="4721" y="55246"/>
                </a:lnTo>
                <a:lnTo>
                  <a:pt x="13507" y="60532"/>
                </a:lnTo>
                <a:lnTo>
                  <a:pt x="18287" y="71508"/>
                </a:lnTo>
                <a:lnTo>
                  <a:pt x="16799" y="81627"/>
                </a:lnTo>
                <a:lnTo>
                  <a:pt x="13120" y="94546"/>
                </a:lnTo>
                <a:lnTo>
                  <a:pt x="8434" y="108808"/>
                </a:lnTo>
                <a:lnTo>
                  <a:pt x="3923" y="122838"/>
                </a:lnTo>
                <a:lnTo>
                  <a:pt x="768" y="135059"/>
                </a:lnTo>
                <a:lnTo>
                  <a:pt x="0" y="141732"/>
                </a:lnTo>
                <a:lnTo>
                  <a:pt x="6879" y="155719"/>
                </a:lnTo>
                <a:lnTo>
                  <a:pt x="16933" y="162828"/>
                </a:lnTo>
                <a:lnTo>
                  <a:pt x="18287" y="166115"/>
                </a:lnTo>
                <a:lnTo>
                  <a:pt x="14186" y="176214"/>
                </a:lnTo>
                <a:lnTo>
                  <a:pt x="4529" y="186577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207508" y="5181600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190500"/>
                </a:moveTo>
                <a:lnTo>
                  <a:pt x="29056" y="182439"/>
                </a:lnTo>
                <a:lnTo>
                  <a:pt x="35856" y="171732"/>
                </a:lnTo>
                <a:lnTo>
                  <a:pt x="36575" y="166115"/>
                </a:lnTo>
                <a:lnTo>
                  <a:pt x="33704" y="155915"/>
                </a:lnTo>
                <a:lnTo>
                  <a:pt x="27394" y="142991"/>
                </a:lnTo>
                <a:lnTo>
                  <a:pt x="21103" y="129793"/>
                </a:lnTo>
                <a:lnTo>
                  <a:pt x="18287" y="118871"/>
                </a:lnTo>
                <a:lnTo>
                  <a:pt x="24685" y="109144"/>
                </a:lnTo>
                <a:lnTo>
                  <a:pt x="34744" y="102030"/>
                </a:lnTo>
                <a:lnTo>
                  <a:pt x="36575" y="94487"/>
                </a:lnTo>
                <a:lnTo>
                  <a:pt x="31440" y="86562"/>
                </a:lnTo>
                <a:lnTo>
                  <a:pt x="22030" y="76861"/>
                </a:lnTo>
                <a:lnTo>
                  <a:pt x="11506" y="66086"/>
                </a:lnTo>
                <a:lnTo>
                  <a:pt x="3030" y="54939"/>
                </a:lnTo>
                <a:lnTo>
                  <a:pt x="0" y="47243"/>
                </a:lnTo>
                <a:lnTo>
                  <a:pt x="1366" y="35110"/>
                </a:lnTo>
                <a:lnTo>
                  <a:pt x="7342" y="21965"/>
                </a:lnTo>
                <a:lnTo>
                  <a:pt x="14188" y="9926"/>
                </a:lnTo>
                <a:lnTo>
                  <a:pt x="18165" y="1114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260848" y="5181600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190500"/>
                </a:moveTo>
                <a:lnTo>
                  <a:pt x="12275" y="177226"/>
                </a:lnTo>
                <a:lnTo>
                  <a:pt x="5996" y="164793"/>
                </a:lnTo>
                <a:lnTo>
                  <a:pt x="1673" y="153479"/>
                </a:lnTo>
                <a:lnTo>
                  <a:pt x="1" y="143563"/>
                </a:lnTo>
                <a:lnTo>
                  <a:pt x="0" y="143255"/>
                </a:lnTo>
                <a:lnTo>
                  <a:pt x="4946" y="135355"/>
                </a:lnTo>
                <a:lnTo>
                  <a:pt x="14289" y="130223"/>
                </a:lnTo>
                <a:lnTo>
                  <a:pt x="19784" y="119932"/>
                </a:lnTo>
                <a:lnTo>
                  <a:pt x="19812" y="118871"/>
                </a:lnTo>
                <a:lnTo>
                  <a:pt x="18274" y="109158"/>
                </a:lnTo>
                <a:lnTo>
                  <a:pt x="14451" y="96587"/>
                </a:lnTo>
                <a:lnTo>
                  <a:pt x="9529" y="82572"/>
                </a:lnTo>
                <a:lnTo>
                  <a:pt x="4696" y="68529"/>
                </a:lnTo>
                <a:lnTo>
                  <a:pt x="1137" y="55871"/>
                </a:lnTo>
                <a:lnTo>
                  <a:pt x="0" y="47243"/>
                </a:lnTo>
                <a:lnTo>
                  <a:pt x="7543" y="34416"/>
                </a:lnTo>
                <a:lnTo>
                  <a:pt x="18447" y="27555"/>
                </a:lnTo>
                <a:lnTo>
                  <a:pt x="19812" y="24383"/>
                </a:lnTo>
                <a:lnTo>
                  <a:pt x="15387" y="13941"/>
                </a:lnTo>
                <a:lnTo>
                  <a:pt x="5336" y="4389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498592" y="5419344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7519" y="8060"/>
                </a:lnTo>
                <a:lnTo>
                  <a:pt x="719" y="18767"/>
                </a:lnTo>
                <a:lnTo>
                  <a:pt x="0" y="24384"/>
                </a:lnTo>
                <a:lnTo>
                  <a:pt x="2871" y="35228"/>
                </a:lnTo>
                <a:lnTo>
                  <a:pt x="9181" y="48078"/>
                </a:lnTo>
                <a:lnTo>
                  <a:pt x="15472" y="60917"/>
                </a:lnTo>
                <a:lnTo>
                  <a:pt x="18287" y="71627"/>
                </a:lnTo>
                <a:lnTo>
                  <a:pt x="11890" y="81355"/>
                </a:lnTo>
                <a:lnTo>
                  <a:pt x="1831" y="88469"/>
                </a:lnTo>
                <a:lnTo>
                  <a:pt x="0" y="96012"/>
                </a:lnTo>
                <a:lnTo>
                  <a:pt x="5135" y="104702"/>
                </a:lnTo>
                <a:lnTo>
                  <a:pt x="14545" y="114755"/>
                </a:lnTo>
                <a:lnTo>
                  <a:pt x="25069" y="125470"/>
                </a:lnTo>
                <a:lnTo>
                  <a:pt x="33545" y="136142"/>
                </a:lnTo>
                <a:lnTo>
                  <a:pt x="36575" y="143256"/>
                </a:lnTo>
                <a:lnTo>
                  <a:pt x="35209" y="155389"/>
                </a:lnTo>
                <a:lnTo>
                  <a:pt x="29233" y="168534"/>
                </a:lnTo>
                <a:lnTo>
                  <a:pt x="22387" y="180573"/>
                </a:lnTo>
                <a:lnTo>
                  <a:pt x="18410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60492" y="5419344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0" y="0"/>
                </a:moveTo>
                <a:lnTo>
                  <a:pt x="7536" y="13484"/>
                </a:lnTo>
                <a:lnTo>
                  <a:pt x="13815" y="26273"/>
                </a:lnTo>
                <a:lnTo>
                  <a:pt x="18138" y="37668"/>
                </a:lnTo>
                <a:lnTo>
                  <a:pt x="19810" y="46973"/>
                </a:lnTo>
                <a:lnTo>
                  <a:pt x="19812" y="47244"/>
                </a:lnTo>
                <a:lnTo>
                  <a:pt x="14247" y="55871"/>
                </a:lnTo>
                <a:lnTo>
                  <a:pt x="4311" y="61916"/>
                </a:lnTo>
                <a:lnTo>
                  <a:pt x="0" y="71627"/>
                </a:lnTo>
                <a:lnTo>
                  <a:pt x="1537" y="81989"/>
                </a:lnTo>
                <a:lnTo>
                  <a:pt x="5360" y="94941"/>
                </a:lnTo>
                <a:lnTo>
                  <a:pt x="10282" y="109069"/>
                </a:lnTo>
                <a:lnTo>
                  <a:pt x="15115" y="122959"/>
                </a:lnTo>
                <a:lnTo>
                  <a:pt x="18674" y="135196"/>
                </a:lnTo>
                <a:lnTo>
                  <a:pt x="19812" y="143256"/>
                </a:lnTo>
                <a:lnTo>
                  <a:pt x="12717" y="155877"/>
                </a:lnTo>
                <a:lnTo>
                  <a:pt x="1902" y="163220"/>
                </a:lnTo>
                <a:lnTo>
                  <a:pt x="0" y="167639"/>
                </a:lnTo>
                <a:lnTo>
                  <a:pt x="4738" y="177237"/>
                </a:lnTo>
                <a:lnTo>
                  <a:pt x="15346" y="186834"/>
                </a:lnTo>
                <a:lnTo>
                  <a:pt x="19812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94604" y="5253228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441" y="8306"/>
                </a:lnTo>
                <a:lnTo>
                  <a:pt x="36116" y="18853"/>
                </a:lnTo>
                <a:lnTo>
                  <a:pt x="36575" y="22860"/>
                </a:lnTo>
                <a:lnTo>
                  <a:pt x="33844" y="33599"/>
                </a:lnTo>
                <a:lnTo>
                  <a:pt x="27770" y="46567"/>
                </a:lnTo>
                <a:lnTo>
                  <a:pt x="21535" y="59642"/>
                </a:lnTo>
                <a:lnTo>
                  <a:pt x="18320" y="70704"/>
                </a:lnTo>
                <a:lnTo>
                  <a:pt x="18287" y="71627"/>
                </a:lnTo>
                <a:lnTo>
                  <a:pt x="25021" y="81499"/>
                </a:lnTo>
                <a:lnTo>
                  <a:pt x="35187" y="88333"/>
                </a:lnTo>
                <a:lnTo>
                  <a:pt x="36575" y="94487"/>
                </a:lnTo>
                <a:lnTo>
                  <a:pt x="31595" y="103003"/>
                </a:lnTo>
                <a:lnTo>
                  <a:pt x="22447" y="112925"/>
                </a:lnTo>
                <a:lnTo>
                  <a:pt x="12108" y="123673"/>
                </a:lnTo>
                <a:lnTo>
                  <a:pt x="3556" y="134669"/>
                </a:lnTo>
                <a:lnTo>
                  <a:pt x="0" y="143255"/>
                </a:lnTo>
                <a:lnTo>
                  <a:pt x="1366" y="155389"/>
                </a:lnTo>
                <a:lnTo>
                  <a:pt x="7342" y="168534"/>
                </a:lnTo>
                <a:lnTo>
                  <a:pt x="14188" y="180573"/>
                </a:lnTo>
                <a:lnTo>
                  <a:pt x="18165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647944" y="5253228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275" y="13273"/>
                </a:lnTo>
                <a:lnTo>
                  <a:pt x="5996" y="25706"/>
                </a:lnTo>
                <a:lnTo>
                  <a:pt x="1673" y="37020"/>
                </a:lnTo>
                <a:lnTo>
                  <a:pt x="1" y="46936"/>
                </a:lnTo>
                <a:lnTo>
                  <a:pt x="0" y="47243"/>
                </a:lnTo>
                <a:lnTo>
                  <a:pt x="4946" y="55144"/>
                </a:lnTo>
                <a:lnTo>
                  <a:pt x="14289" y="60276"/>
                </a:lnTo>
                <a:lnTo>
                  <a:pt x="19784" y="70567"/>
                </a:lnTo>
                <a:lnTo>
                  <a:pt x="19812" y="71627"/>
                </a:lnTo>
                <a:lnTo>
                  <a:pt x="18274" y="81341"/>
                </a:lnTo>
                <a:lnTo>
                  <a:pt x="14451" y="93912"/>
                </a:lnTo>
                <a:lnTo>
                  <a:pt x="9529" y="107927"/>
                </a:lnTo>
                <a:lnTo>
                  <a:pt x="4696" y="121970"/>
                </a:lnTo>
                <a:lnTo>
                  <a:pt x="1137" y="134628"/>
                </a:lnTo>
                <a:lnTo>
                  <a:pt x="0" y="143255"/>
                </a:lnTo>
                <a:lnTo>
                  <a:pt x="7543" y="156083"/>
                </a:lnTo>
                <a:lnTo>
                  <a:pt x="18447" y="162944"/>
                </a:lnTo>
                <a:lnTo>
                  <a:pt x="19812" y="166115"/>
                </a:lnTo>
                <a:lnTo>
                  <a:pt x="15387" y="175902"/>
                </a:lnTo>
                <a:lnTo>
                  <a:pt x="5336" y="185974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802124" y="5490971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056" y="8060"/>
                </a:lnTo>
                <a:lnTo>
                  <a:pt x="35856" y="18767"/>
                </a:lnTo>
                <a:lnTo>
                  <a:pt x="36575" y="24384"/>
                </a:lnTo>
                <a:lnTo>
                  <a:pt x="33704" y="35228"/>
                </a:lnTo>
                <a:lnTo>
                  <a:pt x="27394" y="48078"/>
                </a:lnTo>
                <a:lnTo>
                  <a:pt x="21103" y="60917"/>
                </a:lnTo>
                <a:lnTo>
                  <a:pt x="18287" y="71628"/>
                </a:lnTo>
                <a:lnTo>
                  <a:pt x="24685" y="81355"/>
                </a:lnTo>
                <a:lnTo>
                  <a:pt x="34744" y="88469"/>
                </a:lnTo>
                <a:lnTo>
                  <a:pt x="36575" y="96012"/>
                </a:lnTo>
                <a:lnTo>
                  <a:pt x="31440" y="103937"/>
                </a:lnTo>
                <a:lnTo>
                  <a:pt x="22030" y="113638"/>
                </a:lnTo>
                <a:lnTo>
                  <a:pt x="11506" y="124413"/>
                </a:lnTo>
                <a:lnTo>
                  <a:pt x="3030" y="135560"/>
                </a:lnTo>
                <a:lnTo>
                  <a:pt x="0" y="143256"/>
                </a:lnTo>
                <a:lnTo>
                  <a:pt x="1366" y="155389"/>
                </a:lnTo>
                <a:lnTo>
                  <a:pt x="7342" y="168534"/>
                </a:lnTo>
                <a:lnTo>
                  <a:pt x="14188" y="180573"/>
                </a:lnTo>
                <a:lnTo>
                  <a:pt x="18165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55464" y="5490971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916" y="13484"/>
                </a:lnTo>
                <a:lnTo>
                  <a:pt x="6573" y="26273"/>
                </a:lnTo>
                <a:lnTo>
                  <a:pt x="1896" y="37668"/>
                </a:lnTo>
                <a:lnTo>
                  <a:pt x="2" y="46973"/>
                </a:lnTo>
                <a:lnTo>
                  <a:pt x="0" y="47244"/>
                </a:lnTo>
                <a:lnTo>
                  <a:pt x="5564" y="55871"/>
                </a:lnTo>
                <a:lnTo>
                  <a:pt x="15500" y="61916"/>
                </a:lnTo>
                <a:lnTo>
                  <a:pt x="19812" y="71628"/>
                </a:lnTo>
                <a:lnTo>
                  <a:pt x="18274" y="81341"/>
                </a:lnTo>
                <a:lnTo>
                  <a:pt x="14451" y="93912"/>
                </a:lnTo>
                <a:lnTo>
                  <a:pt x="9529" y="107927"/>
                </a:lnTo>
                <a:lnTo>
                  <a:pt x="4696" y="121970"/>
                </a:lnTo>
                <a:lnTo>
                  <a:pt x="1137" y="134628"/>
                </a:lnTo>
                <a:lnTo>
                  <a:pt x="0" y="143256"/>
                </a:lnTo>
                <a:lnTo>
                  <a:pt x="7543" y="156083"/>
                </a:lnTo>
                <a:lnTo>
                  <a:pt x="18447" y="162944"/>
                </a:lnTo>
                <a:lnTo>
                  <a:pt x="19812" y="166116"/>
                </a:lnTo>
                <a:lnTo>
                  <a:pt x="15832" y="176558"/>
                </a:lnTo>
                <a:lnTo>
                  <a:pt x="5908" y="186110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335524" y="5705856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8" y="190500"/>
                </a:moveTo>
                <a:lnTo>
                  <a:pt x="29056" y="182439"/>
                </a:lnTo>
                <a:lnTo>
                  <a:pt x="35856" y="171732"/>
                </a:lnTo>
                <a:lnTo>
                  <a:pt x="36575" y="166115"/>
                </a:lnTo>
                <a:lnTo>
                  <a:pt x="33704" y="155271"/>
                </a:lnTo>
                <a:lnTo>
                  <a:pt x="27394" y="142421"/>
                </a:lnTo>
                <a:lnTo>
                  <a:pt x="21103" y="129582"/>
                </a:lnTo>
                <a:lnTo>
                  <a:pt x="18287" y="118872"/>
                </a:lnTo>
                <a:lnTo>
                  <a:pt x="24685" y="109144"/>
                </a:lnTo>
                <a:lnTo>
                  <a:pt x="34744" y="102030"/>
                </a:lnTo>
                <a:lnTo>
                  <a:pt x="36575" y="94487"/>
                </a:lnTo>
                <a:lnTo>
                  <a:pt x="31440" y="85797"/>
                </a:lnTo>
                <a:lnTo>
                  <a:pt x="22030" y="75744"/>
                </a:lnTo>
                <a:lnTo>
                  <a:pt x="11506" y="65029"/>
                </a:lnTo>
                <a:lnTo>
                  <a:pt x="3030" y="54357"/>
                </a:lnTo>
                <a:lnTo>
                  <a:pt x="0" y="47244"/>
                </a:lnTo>
                <a:lnTo>
                  <a:pt x="1366" y="35110"/>
                </a:lnTo>
                <a:lnTo>
                  <a:pt x="7342" y="21965"/>
                </a:lnTo>
                <a:lnTo>
                  <a:pt x="14188" y="9926"/>
                </a:lnTo>
                <a:lnTo>
                  <a:pt x="18165" y="1114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390388" y="5705856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190500"/>
                </a:moveTo>
                <a:lnTo>
                  <a:pt x="13098" y="177348"/>
                </a:lnTo>
                <a:lnTo>
                  <a:pt x="6880" y="164711"/>
                </a:lnTo>
                <a:lnTo>
                  <a:pt x="2184" y="153100"/>
                </a:lnTo>
                <a:lnTo>
                  <a:pt x="38" y="143031"/>
                </a:lnTo>
                <a:lnTo>
                  <a:pt x="0" y="141732"/>
                </a:lnTo>
                <a:lnTo>
                  <a:pt x="5908" y="134020"/>
                </a:lnTo>
                <a:lnTo>
                  <a:pt x="16116" y="127985"/>
                </a:lnTo>
                <a:lnTo>
                  <a:pt x="19812" y="118872"/>
                </a:lnTo>
                <a:lnTo>
                  <a:pt x="18274" y="108510"/>
                </a:lnTo>
                <a:lnTo>
                  <a:pt x="14451" y="95558"/>
                </a:lnTo>
                <a:lnTo>
                  <a:pt x="9529" y="81430"/>
                </a:lnTo>
                <a:lnTo>
                  <a:pt x="4696" y="67540"/>
                </a:lnTo>
                <a:lnTo>
                  <a:pt x="1137" y="55303"/>
                </a:lnTo>
                <a:lnTo>
                  <a:pt x="0" y="47244"/>
                </a:lnTo>
                <a:lnTo>
                  <a:pt x="7094" y="34622"/>
                </a:lnTo>
                <a:lnTo>
                  <a:pt x="17909" y="27279"/>
                </a:lnTo>
                <a:lnTo>
                  <a:pt x="19812" y="22860"/>
                </a:lnTo>
                <a:lnTo>
                  <a:pt x="15540" y="13262"/>
                </a:lnTo>
                <a:lnTo>
                  <a:pt x="4982" y="3665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739383" y="5562600"/>
            <a:ext cx="36576" cy="190500"/>
          </a:xfrm>
          <a:custGeom>
            <a:avLst/>
            <a:gdLst/>
            <a:ahLst/>
            <a:cxnLst/>
            <a:rect l="l" t="t" r="r" b="b"/>
            <a:pathLst>
              <a:path w="36576" h="190500">
                <a:moveTo>
                  <a:pt x="18287" y="0"/>
                </a:moveTo>
                <a:lnTo>
                  <a:pt x="7519" y="8060"/>
                </a:lnTo>
                <a:lnTo>
                  <a:pt x="719" y="18767"/>
                </a:lnTo>
                <a:lnTo>
                  <a:pt x="0" y="24383"/>
                </a:lnTo>
                <a:lnTo>
                  <a:pt x="2871" y="34584"/>
                </a:lnTo>
                <a:lnTo>
                  <a:pt x="9181" y="47508"/>
                </a:lnTo>
                <a:lnTo>
                  <a:pt x="15472" y="60706"/>
                </a:lnTo>
                <a:lnTo>
                  <a:pt x="18287" y="71627"/>
                </a:lnTo>
                <a:lnTo>
                  <a:pt x="11554" y="81499"/>
                </a:lnTo>
                <a:lnTo>
                  <a:pt x="1388" y="88333"/>
                </a:lnTo>
                <a:lnTo>
                  <a:pt x="0" y="94487"/>
                </a:lnTo>
                <a:lnTo>
                  <a:pt x="4980" y="103003"/>
                </a:lnTo>
                <a:lnTo>
                  <a:pt x="14128" y="112925"/>
                </a:lnTo>
                <a:lnTo>
                  <a:pt x="24467" y="123673"/>
                </a:lnTo>
                <a:lnTo>
                  <a:pt x="33019" y="134669"/>
                </a:lnTo>
                <a:lnTo>
                  <a:pt x="36576" y="143255"/>
                </a:lnTo>
                <a:lnTo>
                  <a:pt x="35209" y="155389"/>
                </a:lnTo>
                <a:lnTo>
                  <a:pt x="29233" y="168534"/>
                </a:lnTo>
                <a:lnTo>
                  <a:pt x="22387" y="180573"/>
                </a:lnTo>
                <a:lnTo>
                  <a:pt x="18410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701283" y="5562600"/>
            <a:ext cx="18287" cy="190500"/>
          </a:xfrm>
          <a:custGeom>
            <a:avLst/>
            <a:gdLst/>
            <a:ahLst/>
            <a:cxnLst/>
            <a:rect l="l" t="t" r="r" b="b"/>
            <a:pathLst>
              <a:path w="18287" h="190500">
                <a:moveTo>
                  <a:pt x="0" y="0"/>
                </a:moveTo>
                <a:lnTo>
                  <a:pt x="6732" y="13418"/>
                </a:lnTo>
                <a:lnTo>
                  <a:pt x="12601" y="25974"/>
                </a:lnTo>
                <a:lnTo>
                  <a:pt x="16741" y="37379"/>
                </a:lnTo>
                <a:lnTo>
                  <a:pt x="18287" y="47243"/>
                </a:lnTo>
                <a:lnTo>
                  <a:pt x="13566" y="55246"/>
                </a:lnTo>
                <a:lnTo>
                  <a:pt x="4780" y="60532"/>
                </a:lnTo>
                <a:lnTo>
                  <a:pt x="0" y="71508"/>
                </a:lnTo>
                <a:lnTo>
                  <a:pt x="1433" y="81401"/>
                </a:lnTo>
                <a:lnTo>
                  <a:pt x="4993" y="94056"/>
                </a:lnTo>
                <a:lnTo>
                  <a:pt x="9565" y="108154"/>
                </a:lnTo>
                <a:lnTo>
                  <a:pt x="14038" y="122258"/>
                </a:lnTo>
                <a:lnTo>
                  <a:pt x="17299" y="134931"/>
                </a:lnTo>
                <a:lnTo>
                  <a:pt x="18287" y="143255"/>
                </a:lnTo>
                <a:lnTo>
                  <a:pt x="10948" y="156352"/>
                </a:lnTo>
                <a:lnTo>
                  <a:pt x="876" y="163437"/>
                </a:lnTo>
                <a:lnTo>
                  <a:pt x="0" y="166115"/>
                </a:lnTo>
                <a:lnTo>
                  <a:pt x="4101" y="176862"/>
                </a:lnTo>
                <a:lnTo>
                  <a:pt x="13758" y="186682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503420" y="5276088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7519" y="8060"/>
                </a:lnTo>
                <a:lnTo>
                  <a:pt x="719" y="18767"/>
                </a:lnTo>
                <a:lnTo>
                  <a:pt x="0" y="24383"/>
                </a:lnTo>
                <a:lnTo>
                  <a:pt x="2871" y="35443"/>
                </a:lnTo>
                <a:lnTo>
                  <a:pt x="9181" y="48651"/>
                </a:lnTo>
                <a:lnTo>
                  <a:pt x="15472" y="61558"/>
                </a:lnTo>
                <a:lnTo>
                  <a:pt x="18287" y="71627"/>
                </a:lnTo>
                <a:lnTo>
                  <a:pt x="11890" y="81355"/>
                </a:lnTo>
                <a:lnTo>
                  <a:pt x="1831" y="88469"/>
                </a:lnTo>
                <a:lnTo>
                  <a:pt x="0" y="96012"/>
                </a:lnTo>
                <a:lnTo>
                  <a:pt x="5135" y="104702"/>
                </a:lnTo>
                <a:lnTo>
                  <a:pt x="14545" y="114755"/>
                </a:lnTo>
                <a:lnTo>
                  <a:pt x="25069" y="125470"/>
                </a:lnTo>
                <a:lnTo>
                  <a:pt x="33545" y="136142"/>
                </a:lnTo>
                <a:lnTo>
                  <a:pt x="36575" y="143255"/>
                </a:lnTo>
                <a:lnTo>
                  <a:pt x="35209" y="156022"/>
                </a:lnTo>
                <a:lnTo>
                  <a:pt x="29233" y="169130"/>
                </a:lnTo>
                <a:lnTo>
                  <a:pt x="22387" y="180836"/>
                </a:lnTo>
                <a:lnTo>
                  <a:pt x="18410" y="189394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466844" y="5276088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0" y="0"/>
                </a:moveTo>
                <a:lnTo>
                  <a:pt x="6713" y="13151"/>
                </a:lnTo>
                <a:lnTo>
                  <a:pt x="12931" y="25788"/>
                </a:lnTo>
                <a:lnTo>
                  <a:pt x="17627" y="37399"/>
                </a:lnTo>
                <a:lnTo>
                  <a:pt x="19773" y="47468"/>
                </a:lnTo>
                <a:lnTo>
                  <a:pt x="19812" y="48767"/>
                </a:lnTo>
                <a:lnTo>
                  <a:pt x="14567" y="56788"/>
                </a:lnTo>
                <a:lnTo>
                  <a:pt x="4922" y="61787"/>
                </a:lnTo>
                <a:lnTo>
                  <a:pt x="0" y="71627"/>
                </a:lnTo>
                <a:lnTo>
                  <a:pt x="1537" y="81989"/>
                </a:lnTo>
                <a:lnTo>
                  <a:pt x="5360" y="94941"/>
                </a:lnTo>
                <a:lnTo>
                  <a:pt x="10282" y="109069"/>
                </a:lnTo>
                <a:lnTo>
                  <a:pt x="15115" y="122959"/>
                </a:lnTo>
                <a:lnTo>
                  <a:pt x="18674" y="135196"/>
                </a:lnTo>
                <a:lnTo>
                  <a:pt x="19812" y="143255"/>
                </a:lnTo>
                <a:lnTo>
                  <a:pt x="12717" y="156978"/>
                </a:lnTo>
                <a:lnTo>
                  <a:pt x="1902" y="163928"/>
                </a:lnTo>
                <a:lnTo>
                  <a:pt x="0" y="167639"/>
                </a:lnTo>
                <a:lnTo>
                  <a:pt x="4271" y="177237"/>
                </a:lnTo>
                <a:lnTo>
                  <a:pt x="14829" y="186834"/>
                </a:lnTo>
                <a:lnTo>
                  <a:pt x="19812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415028" y="5753100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056" y="8060"/>
                </a:lnTo>
                <a:lnTo>
                  <a:pt x="35856" y="18767"/>
                </a:lnTo>
                <a:lnTo>
                  <a:pt x="36575" y="24383"/>
                </a:lnTo>
                <a:lnTo>
                  <a:pt x="33704" y="34584"/>
                </a:lnTo>
                <a:lnTo>
                  <a:pt x="27394" y="47508"/>
                </a:lnTo>
                <a:lnTo>
                  <a:pt x="21103" y="60706"/>
                </a:lnTo>
                <a:lnTo>
                  <a:pt x="18287" y="71627"/>
                </a:lnTo>
                <a:lnTo>
                  <a:pt x="25021" y="81499"/>
                </a:lnTo>
                <a:lnTo>
                  <a:pt x="35187" y="88333"/>
                </a:lnTo>
                <a:lnTo>
                  <a:pt x="36575" y="94487"/>
                </a:lnTo>
                <a:lnTo>
                  <a:pt x="31595" y="103003"/>
                </a:lnTo>
                <a:lnTo>
                  <a:pt x="22447" y="112925"/>
                </a:lnTo>
                <a:lnTo>
                  <a:pt x="12108" y="123673"/>
                </a:lnTo>
                <a:lnTo>
                  <a:pt x="3555" y="134669"/>
                </a:lnTo>
                <a:lnTo>
                  <a:pt x="0" y="143255"/>
                </a:lnTo>
                <a:lnTo>
                  <a:pt x="1366" y="155389"/>
                </a:lnTo>
                <a:lnTo>
                  <a:pt x="7342" y="168534"/>
                </a:lnTo>
                <a:lnTo>
                  <a:pt x="14188" y="180573"/>
                </a:lnTo>
                <a:lnTo>
                  <a:pt x="18165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469892" y="5753100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916" y="13273"/>
                </a:lnTo>
                <a:lnTo>
                  <a:pt x="6573" y="25706"/>
                </a:lnTo>
                <a:lnTo>
                  <a:pt x="1896" y="37020"/>
                </a:lnTo>
                <a:lnTo>
                  <a:pt x="2" y="46936"/>
                </a:lnTo>
                <a:lnTo>
                  <a:pt x="0" y="47243"/>
                </a:lnTo>
                <a:lnTo>
                  <a:pt x="4946" y="55144"/>
                </a:lnTo>
                <a:lnTo>
                  <a:pt x="14289" y="60276"/>
                </a:lnTo>
                <a:lnTo>
                  <a:pt x="19784" y="70567"/>
                </a:lnTo>
                <a:lnTo>
                  <a:pt x="19812" y="71627"/>
                </a:lnTo>
                <a:lnTo>
                  <a:pt x="18274" y="81341"/>
                </a:lnTo>
                <a:lnTo>
                  <a:pt x="14451" y="93912"/>
                </a:lnTo>
                <a:lnTo>
                  <a:pt x="9529" y="107927"/>
                </a:lnTo>
                <a:lnTo>
                  <a:pt x="4696" y="121970"/>
                </a:lnTo>
                <a:lnTo>
                  <a:pt x="1137" y="134628"/>
                </a:lnTo>
                <a:lnTo>
                  <a:pt x="0" y="143255"/>
                </a:lnTo>
                <a:lnTo>
                  <a:pt x="7543" y="156083"/>
                </a:lnTo>
                <a:lnTo>
                  <a:pt x="18447" y="162944"/>
                </a:lnTo>
                <a:lnTo>
                  <a:pt x="19812" y="166115"/>
                </a:lnTo>
                <a:lnTo>
                  <a:pt x="15832" y="176558"/>
                </a:lnTo>
                <a:lnTo>
                  <a:pt x="5908" y="186110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059680" y="5372100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056" y="8060"/>
                </a:lnTo>
                <a:lnTo>
                  <a:pt x="35856" y="18767"/>
                </a:lnTo>
                <a:lnTo>
                  <a:pt x="36575" y="24383"/>
                </a:lnTo>
                <a:lnTo>
                  <a:pt x="33704" y="34584"/>
                </a:lnTo>
                <a:lnTo>
                  <a:pt x="27394" y="47508"/>
                </a:lnTo>
                <a:lnTo>
                  <a:pt x="21103" y="60706"/>
                </a:lnTo>
                <a:lnTo>
                  <a:pt x="18287" y="71627"/>
                </a:lnTo>
                <a:lnTo>
                  <a:pt x="25021" y="81499"/>
                </a:lnTo>
                <a:lnTo>
                  <a:pt x="35187" y="88333"/>
                </a:lnTo>
                <a:lnTo>
                  <a:pt x="36575" y="94487"/>
                </a:lnTo>
                <a:lnTo>
                  <a:pt x="31595" y="103003"/>
                </a:lnTo>
                <a:lnTo>
                  <a:pt x="22447" y="112925"/>
                </a:lnTo>
                <a:lnTo>
                  <a:pt x="12108" y="123673"/>
                </a:lnTo>
                <a:lnTo>
                  <a:pt x="3556" y="134669"/>
                </a:lnTo>
                <a:lnTo>
                  <a:pt x="0" y="143255"/>
                </a:lnTo>
                <a:lnTo>
                  <a:pt x="1366" y="155389"/>
                </a:lnTo>
                <a:lnTo>
                  <a:pt x="7342" y="168534"/>
                </a:lnTo>
                <a:lnTo>
                  <a:pt x="14188" y="180573"/>
                </a:lnTo>
                <a:lnTo>
                  <a:pt x="18165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14544" y="5372100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275" y="13273"/>
                </a:lnTo>
                <a:lnTo>
                  <a:pt x="5996" y="25706"/>
                </a:lnTo>
                <a:lnTo>
                  <a:pt x="1673" y="37020"/>
                </a:lnTo>
                <a:lnTo>
                  <a:pt x="1" y="46936"/>
                </a:lnTo>
                <a:lnTo>
                  <a:pt x="0" y="47243"/>
                </a:lnTo>
                <a:lnTo>
                  <a:pt x="4946" y="55144"/>
                </a:lnTo>
                <a:lnTo>
                  <a:pt x="14289" y="60276"/>
                </a:lnTo>
                <a:lnTo>
                  <a:pt x="19784" y="70567"/>
                </a:lnTo>
                <a:lnTo>
                  <a:pt x="19812" y="71627"/>
                </a:lnTo>
                <a:lnTo>
                  <a:pt x="18274" y="81341"/>
                </a:lnTo>
                <a:lnTo>
                  <a:pt x="14451" y="93912"/>
                </a:lnTo>
                <a:lnTo>
                  <a:pt x="9529" y="107927"/>
                </a:lnTo>
                <a:lnTo>
                  <a:pt x="4696" y="121970"/>
                </a:lnTo>
                <a:lnTo>
                  <a:pt x="1137" y="134628"/>
                </a:lnTo>
                <a:lnTo>
                  <a:pt x="0" y="143255"/>
                </a:lnTo>
                <a:lnTo>
                  <a:pt x="7543" y="156083"/>
                </a:lnTo>
                <a:lnTo>
                  <a:pt x="18447" y="162944"/>
                </a:lnTo>
                <a:lnTo>
                  <a:pt x="19812" y="166115"/>
                </a:lnTo>
                <a:lnTo>
                  <a:pt x="15387" y="176558"/>
                </a:lnTo>
                <a:lnTo>
                  <a:pt x="5336" y="186110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194048" y="5538216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190500"/>
                </a:moveTo>
                <a:lnTo>
                  <a:pt x="29441" y="182680"/>
                </a:lnTo>
                <a:lnTo>
                  <a:pt x="36116" y="172102"/>
                </a:lnTo>
                <a:lnTo>
                  <a:pt x="36575" y="167639"/>
                </a:lnTo>
                <a:lnTo>
                  <a:pt x="33844" y="156900"/>
                </a:lnTo>
                <a:lnTo>
                  <a:pt x="27770" y="143932"/>
                </a:lnTo>
                <a:lnTo>
                  <a:pt x="21535" y="130857"/>
                </a:lnTo>
                <a:lnTo>
                  <a:pt x="18320" y="119795"/>
                </a:lnTo>
                <a:lnTo>
                  <a:pt x="18287" y="118872"/>
                </a:lnTo>
                <a:lnTo>
                  <a:pt x="25021" y="110078"/>
                </a:lnTo>
                <a:lnTo>
                  <a:pt x="35187" y="103000"/>
                </a:lnTo>
                <a:lnTo>
                  <a:pt x="36575" y="96012"/>
                </a:lnTo>
                <a:lnTo>
                  <a:pt x="31440" y="87321"/>
                </a:lnTo>
                <a:lnTo>
                  <a:pt x="22030" y="77268"/>
                </a:lnTo>
                <a:lnTo>
                  <a:pt x="11506" y="66553"/>
                </a:lnTo>
                <a:lnTo>
                  <a:pt x="3030" y="55881"/>
                </a:lnTo>
                <a:lnTo>
                  <a:pt x="0" y="48767"/>
                </a:lnTo>
                <a:lnTo>
                  <a:pt x="1261" y="36311"/>
                </a:lnTo>
                <a:lnTo>
                  <a:pt x="6993" y="23373"/>
                </a:lnTo>
                <a:lnTo>
                  <a:pt x="13729" y="11455"/>
                </a:lnTo>
                <a:lnTo>
                  <a:pt x="18003" y="2059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47388" y="5538216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190500"/>
                </a:moveTo>
                <a:lnTo>
                  <a:pt x="12916" y="177867"/>
                </a:lnTo>
                <a:lnTo>
                  <a:pt x="6573" y="165369"/>
                </a:lnTo>
                <a:lnTo>
                  <a:pt x="1896" y="153703"/>
                </a:lnTo>
                <a:lnTo>
                  <a:pt x="2" y="143564"/>
                </a:lnTo>
                <a:lnTo>
                  <a:pt x="0" y="143255"/>
                </a:lnTo>
                <a:lnTo>
                  <a:pt x="4946" y="135355"/>
                </a:lnTo>
                <a:lnTo>
                  <a:pt x="14289" y="130223"/>
                </a:lnTo>
                <a:lnTo>
                  <a:pt x="19784" y="119932"/>
                </a:lnTo>
                <a:lnTo>
                  <a:pt x="19812" y="118872"/>
                </a:lnTo>
                <a:lnTo>
                  <a:pt x="18215" y="108936"/>
                </a:lnTo>
                <a:lnTo>
                  <a:pt x="14266" y="96105"/>
                </a:lnTo>
                <a:lnTo>
                  <a:pt x="9223" y="81928"/>
                </a:lnTo>
                <a:lnTo>
                  <a:pt x="4346" y="67955"/>
                </a:lnTo>
                <a:lnTo>
                  <a:pt x="895" y="55737"/>
                </a:lnTo>
                <a:lnTo>
                  <a:pt x="0" y="48767"/>
                </a:lnTo>
                <a:lnTo>
                  <a:pt x="7094" y="35045"/>
                </a:lnTo>
                <a:lnTo>
                  <a:pt x="17909" y="28095"/>
                </a:lnTo>
                <a:lnTo>
                  <a:pt x="19812" y="24384"/>
                </a:lnTo>
                <a:lnTo>
                  <a:pt x="15832" y="15042"/>
                </a:lnTo>
                <a:lnTo>
                  <a:pt x="5908" y="5097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372100" y="5205983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441" y="7819"/>
                </a:lnTo>
                <a:lnTo>
                  <a:pt x="36116" y="18397"/>
                </a:lnTo>
                <a:lnTo>
                  <a:pt x="36575" y="22860"/>
                </a:lnTo>
                <a:lnTo>
                  <a:pt x="33704" y="33919"/>
                </a:lnTo>
                <a:lnTo>
                  <a:pt x="27394" y="47127"/>
                </a:lnTo>
                <a:lnTo>
                  <a:pt x="21103" y="60034"/>
                </a:lnTo>
                <a:lnTo>
                  <a:pt x="18287" y="70104"/>
                </a:lnTo>
                <a:lnTo>
                  <a:pt x="24685" y="79831"/>
                </a:lnTo>
                <a:lnTo>
                  <a:pt x="34744" y="86945"/>
                </a:lnTo>
                <a:lnTo>
                  <a:pt x="36575" y="94487"/>
                </a:lnTo>
                <a:lnTo>
                  <a:pt x="31440" y="103178"/>
                </a:lnTo>
                <a:lnTo>
                  <a:pt x="22030" y="113231"/>
                </a:lnTo>
                <a:lnTo>
                  <a:pt x="11506" y="123946"/>
                </a:lnTo>
                <a:lnTo>
                  <a:pt x="3030" y="134618"/>
                </a:lnTo>
                <a:lnTo>
                  <a:pt x="0" y="141732"/>
                </a:lnTo>
                <a:lnTo>
                  <a:pt x="1261" y="154188"/>
                </a:lnTo>
                <a:lnTo>
                  <a:pt x="6993" y="167126"/>
                </a:lnTo>
                <a:lnTo>
                  <a:pt x="13729" y="179044"/>
                </a:lnTo>
                <a:lnTo>
                  <a:pt x="18003" y="188440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426964" y="5205983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916" y="12632"/>
                </a:lnTo>
                <a:lnTo>
                  <a:pt x="6573" y="25130"/>
                </a:lnTo>
                <a:lnTo>
                  <a:pt x="1896" y="36796"/>
                </a:lnTo>
                <a:lnTo>
                  <a:pt x="2" y="46935"/>
                </a:lnTo>
                <a:lnTo>
                  <a:pt x="0" y="47244"/>
                </a:lnTo>
                <a:lnTo>
                  <a:pt x="5244" y="55264"/>
                </a:lnTo>
                <a:lnTo>
                  <a:pt x="14889" y="60263"/>
                </a:lnTo>
                <a:lnTo>
                  <a:pt x="19812" y="70104"/>
                </a:lnTo>
                <a:lnTo>
                  <a:pt x="18274" y="80465"/>
                </a:lnTo>
                <a:lnTo>
                  <a:pt x="14451" y="93417"/>
                </a:lnTo>
                <a:lnTo>
                  <a:pt x="9529" y="107545"/>
                </a:lnTo>
                <a:lnTo>
                  <a:pt x="4696" y="121435"/>
                </a:lnTo>
                <a:lnTo>
                  <a:pt x="1137" y="133672"/>
                </a:lnTo>
                <a:lnTo>
                  <a:pt x="0" y="141732"/>
                </a:lnTo>
                <a:lnTo>
                  <a:pt x="7094" y="155454"/>
                </a:lnTo>
                <a:lnTo>
                  <a:pt x="17909" y="162404"/>
                </a:lnTo>
                <a:lnTo>
                  <a:pt x="19812" y="166116"/>
                </a:lnTo>
                <a:lnTo>
                  <a:pt x="15832" y="175457"/>
                </a:lnTo>
                <a:lnTo>
                  <a:pt x="5908" y="185402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58640" y="5490971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190500"/>
                </a:moveTo>
                <a:lnTo>
                  <a:pt x="29056" y="182439"/>
                </a:lnTo>
                <a:lnTo>
                  <a:pt x="35856" y="171732"/>
                </a:lnTo>
                <a:lnTo>
                  <a:pt x="36575" y="166116"/>
                </a:lnTo>
                <a:lnTo>
                  <a:pt x="33704" y="155915"/>
                </a:lnTo>
                <a:lnTo>
                  <a:pt x="27394" y="142991"/>
                </a:lnTo>
                <a:lnTo>
                  <a:pt x="21103" y="129793"/>
                </a:lnTo>
                <a:lnTo>
                  <a:pt x="18287" y="118872"/>
                </a:lnTo>
                <a:lnTo>
                  <a:pt x="25021" y="109000"/>
                </a:lnTo>
                <a:lnTo>
                  <a:pt x="35187" y="102166"/>
                </a:lnTo>
                <a:lnTo>
                  <a:pt x="36575" y="96012"/>
                </a:lnTo>
                <a:lnTo>
                  <a:pt x="31595" y="87496"/>
                </a:lnTo>
                <a:lnTo>
                  <a:pt x="22447" y="77574"/>
                </a:lnTo>
                <a:lnTo>
                  <a:pt x="12108" y="66826"/>
                </a:lnTo>
                <a:lnTo>
                  <a:pt x="3556" y="55830"/>
                </a:lnTo>
                <a:lnTo>
                  <a:pt x="0" y="47244"/>
                </a:lnTo>
                <a:lnTo>
                  <a:pt x="1366" y="35110"/>
                </a:lnTo>
                <a:lnTo>
                  <a:pt x="7342" y="21965"/>
                </a:lnTo>
                <a:lnTo>
                  <a:pt x="14188" y="9926"/>
                </a:lnTo>
                <a:lnTo>
                  <a:pt x="18165" y="1114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415028" y="5490971"/>
            <a:ext cx="18287" cy="190500"/>
          </a:xfrm>
          <a:custGeom>
            <a:avLst/>
            <a:gdLst/>
            <a:ahLst/>
            <a:cxnLst/>
            <a:rect l="l" t="t" r="r" b="b"/>
            <a:pathLst>
              <a:path w="18287" h="190500">
                <a:moveTo>
                  <a:pt x="18287" y="190500"/>
                </a:moveTo>
                <a:lnTo>
                  <a:pt x="11555" y="177081"/>
                </a:lnTo>
                <a:lnTo>
                  <a:pt x="5686" y="164525"/>
                </a:lnTo>
                <a:lnTo>
                  <a:pt x="1546" y="153120"/>
                </a:lnTo>
                <a:lnTo>
                  <a:pt x="0" y="143256"/>
                </a:lnTo>
                <a:lnTo>
                  <a:pt x="4721" y="135253"/>
                </a:lnTo>
                <a:lnTo>
                  <a:pt x="13507" y="129967"/>
                </a:lnTo>
                <a:lnTo>
                  <a:pt x="18287" y="118991"/>
                </a:lnTo>
                <a:lnTo>
                  <a:pt x="16854" y="109098"/>
                </a:lnTo>
                <a:lnTo>
                  <a:pt x="13294" y="96443"/>
                </a:lnTo>
                <a:lnTo>
                  <a:pt x="8722" y="82345"/>
                </a:lnTo>
                <a:lnTo>
                  <a:pt x="4249" y="68241"/>
                </a:lnTo>
                <a:lnTo>
                  <a:pt x="988" y="55568"/>
                </a:lnTo>
                <a:lnTo>
                  <a:pt x="0" y="47244"/>
                </a:lnTo>
                <a:lnTo>
                  <a:pt x="7339" y="34147"/>
                </a:lnTo>
                <a:lnTo>
                  <a:pt x="17411" y="27062"/>
                </a:lnTo>
                <a:lnTo>
                  <a:pt x="18287" y="24384"/>
                </a:lnTo>
                <a:lnTo>
                  <a:pt x="14186" y="14285"/>
                </a:lnTo>
                <a:lnTo>
                  <a:pt x="4529" y="3922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23104" y="5705856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441" y="8306"/>
                </a:lnTo>
                <a:lnTo>
                  <a:pt x="36116" y="18853"/>
                </a:lnTo>
                <a:lnTo>
                  <a:pt x="36575" y="22860"/>
                </a:lnTo>
                <a:lnTo>
                  <a:pt x="33844" y="33599"/>
                </a:lnTo>
                <a:lnTo>
                  <a:pt x="27770" y="46567"/>
                </a:lnTo>
                <a:lnTo>
                  <a:pt x="21535" y="59642"/>
                </a:lnTo>
                <a:lnTo>
                  <a:pt x="18320" y="70704"/>
                </a:lnTo>
                <a:lnTo>
                  <a:pt x="18287" y="71627"/>
                </a:lnTo>
                <a:lnTo>
                  <a:pt x="25021" y="80421"/>
                </a:lnTo>
                <a:lnTo>
                  <a:pt x="35187" y="87499"/>
                </a:lnTo>
                <a:lnTo>
                  <a:pt x="36575" y="94487"/>
                </a:lnTo>
                <a:lnTo>
                  <a:pt x="31440" y="103178"/>
                </a:lnTo>
                <a:lnTo>
                  <a:pt x="22030" y="113231"/>
                </a:lnTo>
                <a:lnTo>
                  <a:pt x="11506" y="123946"/>
                </a:lnTo>
                <a:lnTo>
                  <a:pt x="3030" y="134618"/>
                </a:lnTo>
                <a:lnTo>
                  <a:pt x="0" y="141732"/>
                </a:lnTo>
                <a:lnTo>
                  <a:pt x="1261" y="154378"/>
                </a:lnTo>
                <a:lnTo>
                  <a:pt x="6993" y="167656"/>
                </a:lnTo>
                <a:lnTo>
                  <a:pt x="13729" y="179716"/>
                </a:lnTo>
                <a:lnTo>
                  <a:pt x="18003" y="188711"/>
                </a:lnTo>
                <a:lnTo>
                  <a:pt x="18288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76444" y="5705856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0"/>
                </a:moveTo>
                <a:lnTo>
                  <a:pt x="12275" y="12632"/>
                </a:lnTo>
                <a:lnTo>
                  <a:pt x="5996" y="25130"/>
                </a:lnTo>
                <a:lnTo>
                  <a:pt x="1673" y="36796"/>
                </a:lnTo>
                <a:lnTo>
                  <a:pt x="1" y="46935"/>
                </a:lnTo>
                <a:lnTo>
                  <a:pt x="0" y="47244"/>
                </a:lnTo>
                <a:lnTo>
                  <a:pt x="4946" y="55144"/>
                </a:lnTo>
                <a:lnTo>
                  <a:pt x="14289" y="60276"/>
                </a:lnTo>
                <a:lnTo>
                  <a:pt x="19784" y="70567"/>
                </a:lnTo>
                <a:lnTo>
                  <a:pt x="19812" y="71627"/>
                </a:lnTo>
                <a:lnTo>
                  <a:pt x="18215" y="81563"/>
                </a:lnTo>
                <a:lnTo>
                  <a:pt x="14266" y="94394"/>
                </a:lnTo>
                <a:lnTo>
                  <a:pt x="9223" y="108571"/>
                </a:lnTo>
                <a:lnTo>
                  <a:pt x="4346" y="122544"/>
                </a:lnTo>
                <a:lnTo>
                  <a:pt x="895" y="134762"/>
                </a:lnTo>
                <a:lnTo>
                  <a:pt x="0" y="141732"/>
                </a:lnTo>
                <a:lnTo>
                  <a:pt x="7094" y="155454"/>
                </a:lnTo>
                <a:lnTo>
                  <a:pt x="17909" y="162404"/>
                </a:lnTo>
                <a:lnTo>
                  <a:pt x="19812" y="166115"/>
                </a:lnTo>
                <a:lnTo>
                  <a:pt x="15387" y="175902"/>
                </a:lnTo>
                <a:lnTo>
                  <a:pt x="5336" y="185974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81144" y="5728716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056" y="8060"/>
                </a:lnTo>
                <a:lnTo>
                  <a:pt x="35856" y="18767"/>
                </a:lnTo>
                <a:lnTo>
                  <a:pt x="36575" y="24384"/>
                </a:lnTo>
                <a:lnTo>
                  <a:pt x="33704" y="35228"/>
                </a:lnTo>
                <a:lnTo>
                  <a:pt x="27394" y="48078"/>
                </a:lnTo>
                <a:lnTo>
                  <a:pt x="21103" y="60917"/>
                </a:lnTo>
                <a:lnTo>
                  <a:pt x="18287" y="71627"/>
                </a:lnTo>
                <a:lnTo>
                  <a:pt x="24685" y="81355"/>
                </a:lnTo>
                <a:lnTo>
                  <a:pt x="34744" y="88469"/>
                </a:lnTo>
                <a:lnTo>
                  <a:pt x="36575" y="96012"/>
                </a:lnTo>
                <a:lnTo>
                  <a:pt x="31440" y="104702"/>
                </a:lnTo>
                <a:lnTo>
                  <a:pt x="22030" y="114755"/>
                </a:lnTo>
                <a:lnTo>
                  <a:pt x="11506" y="125470"/>
                </a:lnTo>
                <a:lnTo>
                  <a:pt x="3030" y="136142"/>
                </a:lnTo>
                <a:lnTo>
                  <a:pt x="0" y="143255"/>
                </a:lnTo>
                <a:lnTo>
                  <a:pt x="1366" y="156022"/>
                </a:lnTo>
                <a:lnTo>
                  <a:pt x="7342" y="169130"/>
                </a:lnTo>
                <a:lnTo>
                  <a:pt x="14188" y="180836"/>
                </a:lnTo>
                <a:lnTo>
                  <a:pt x="18165" y="189394"/>
                </a:lnTo>
                <a:lnTo>
                  <a:pt x="18288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36008" y="5728716"/>
            <a:ext cx="18288" cy="190500"/>
          </a:xfrm>
          <a:custGeom>
            <a:avLst/>
            <a:gdLst/>
            <a:ahLst/>
            <a:cxnLst/>
            <a:rect l="l" t="t" r="r" b="b"/>
            <a:pathLst>
              <a:path w="18288" h="190500">
                <a:moveTo>
                  <a:pt x="18287" y="0"/>
                </a:moveTo>
                <a:lnTo>
                  <a:pt x="11731" y="13289"/>
                </a:lnTo>
                <a:lnTo>
                  <a:pt x="5970" y="26048"/>
                </a:lnTo>
                <a:lnTo>
                  <a:pt x="1800" y="37747"/>
                </a:lnTo>
                <a:lnTo>
                  <a:pt x="16" y="47855"/>
                </a:lnTo>
                <a:lnTo>
                  <a:pt x="0" y="48767"/>
                </a:lnTo>
                <a:lnTo>
                  <a:pt x="5679" y="56609"/>
                </a:lnTo>
                <a:lnTo>
                  <a:pt x="15256" y="62926"/>
                </a:lnTo>
                <a:lnTo>
                  <a:pt x="18287" y="71627"/>
                </a:lnTo>
                <a:lnTo>
                  <a:pt x="16854" y="82052"/>
                </a:lnTo>
                <a:lnTo>
                  <a:pt x="13294" y="95087"/>
                </a:lnTo>
                <a:lnTo>
                  <a:pt x="8722" y="109296"/>
                </a:lnTo>
                <a:lnTo>
                  <a:pt x="4249" y="123241"/>
                </a:lnTo>
                <a:lnTo>
                  <a:pt x="988" y="135485"/>
                </a:lnTo>
                <a:lnTo>
                  <a:pt x="0" y="143255"/>
                </a:lnTo>
                <a:lnTo>
                  <a:pt x="6879" y="157243"/>
                </a:lnTo>
                <a:lnTo>
                  <a:pt x="16933" y="164352"/>
                </a:lnTo>
                <a:lnTo>
                  <a:pt x="18288" y="167639"/>
                </a:lnTo>
                <a:lnTo>
                  <a:pt x="13871" y="177557"/>
                </a:lnTo>
                <a:lnTo>
                  <a:pt x="3609" y="187474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187696" y="5753100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29056" y="8060"/>
                </a:lnTo>
                <a:lnTo>
                  <a:pt x="35856" y="18767"/>
                </a:lnTo>
                <a:lnTo>
                  <a:pt x="36575" y="24383"/>
                </a:lnTo>
                <a:lnTo>
                  <a:pt x="33704" y="34584"/>
                </a:lnTo>
                <a:lnTo>
                  <a:pt x="27394" y="47508"/>
                </a:lnTo>
                <a:lnTo>
                  <a:pt x="21103" y="60706"/>
                </a:lnTo>
                <a:lnTo>
                  <a:pt x="18287" y="71627"/>
                </a:lnTo>
                <a:lnTo>
                  <a:pt x="25021" y="81499"/>
                </a:lnTo>
                <a:lnTo>
                  <a:pt x="35187" y="88333"/>
                </a:lnTo>
                <a:lnTo>
                  <a:pt x="36575" y="94487"/>
                </a:lnTo>
                <a:lnTo>
                  <a:pt x="31595" y="103003"/>
                </a:lnTo>
                <a:lnTo>
                  <a:pt x="22447" y="112925"/>
                </a:lnTo>
                <a:lnTo>
                  <a:pt x="12108" y="123673"/>
                </a:lnTo>
                <a:lnTo>
                  <a:pt x="3555" y="134669"/>
                </a:lnTo>
                <a:lnTo>
                  <a:pt x="0" y="143255"/>
                </a:lnTo>
                <a:lnTo>
                  <a:pt x="1366" y="155389"/>
                </a:lnTo>
                <a:lnTo>
                  <a:pt x="7342" y="168534"/>
                </a:lnTo>
                <a:lnTo>
                  <a:pt x="14188" y="180573"/>
                </a:lnTo>
                <a:lnTo>
                  <a:pt x="18165" y="189385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244083" y="5753100"/>
            <a:ext cx="18288" cy="190500"/>
          </a:xfrm>
          <a:custGeom>
            <a:avLst/>
            <a:gdLst/>
            <a:ahLst/>
            <a:cxnLst/>
            <a:rect l="l" t="t" r="r" b="b"/>
            <a:pathLst>
              <a:path w="18288" h="190500">
                <a:moveTo>
                  <a:pt x="18287" y="0"/>
                </a:moveTo>
                <a:lnTo>
                  <a:pt x="11555" y="13418"/>
                </a:lnTo>
                <a:lnTo>
                  <a:pt x="5686" y="25974"/>
                </a:lnTo>
                <a:lnTo>
                  <a:pt x="1546" y="37379"/>
                </a:lnTo>
                <a:lnTo>
                  <a:pt x="0" y="47243"/>
                </a:lnTo>
                <a:lnTo>
                  <a:pt x="4721" y="55246"/>
                </a:lnTo>
                <a:lnTo>
                  <a:pt x="13507" y="60532"/>
                </a:lnTo>
                <a:lnTo>
                  <a:pt x="18287" y="71508"/>
                </a:lnTo>
                <a:lnTo>
                  <a:pt x="16854" y="81401"/>
                </a:lnTo>
                <a:lnTo>
                  <a:pt x="13294" y="94056"/>
                </a:lnTo>
                <a:lnTo>
                  <a:pt x="8722" y="108154"/>
                </a:lnTo>
                <a:lnTo>
                  <a:pt x="4249" y="122258"/>
                </a:lnTo>
                <a:lnTo>
                  <a:pt x="988" y="134931"/>
                </a:lnTo>
                <a:lnTo>
                  <a:pt x="0" y="143255"/>
                </a:lnTo>
                <a:lnTo>
                  <a:pt x="7339" y="156352"/>
                </a:lnTo>
                <a:lnTo>
                  <a:pt x="17411" y="163437"/>
                </a:lnTo>
                <a:lnTo>
                  <a:pt x="18288" y="166115"/>
                </a:lnTo>
                <a:lnTo>
                  <a:pt x="14186" y="176862"/>
                </a:lnTo>
                <a:lnTo>
                  <a:pt x="4529" y="186682"/>
                </a:lnTo>
                <a:lnTo>
                  <a:pt x="0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884164" y="5515355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0"/>
                </a:moveTo>
                <a:lnTo>
                  <a:pt x="7134" y="8306"/>
                </a:lnTo>
                <a:lnTo>
                  <a:pt x="459" y="18853"/>
                </a:lnTo>
                <a:lnTo>
                  <a:pt x="0" y="22860"/>
                </a:lnTo>
                <a:lnTo>
                  <a:pt x="2731" y="33599"/>
                </a:lnTo>
                <a:lnTo>
                  <a:pt x="8805" y="46567"/>
                </a:lnTo>
                <a:lnTo>
                  <a:pt x="15040" y="59642"/>
                </a:lnTo>
                <a:lnTo>
                  <a:pt x="18255" y="70704"/>
                </a:lnTo>
                <a:lnTo>
                  <a:pt x="18287" y="71627"/>
                </a:lnTo>
                <a:lnTo>
                  <a:pt x="11554" y="80421"/>
                </a:lnTo>
                <a:lnTo>
                  <a:pt x="1388" y="87499"/>
                </a:lnTo>
                <a:lnTo>
                  <a:pt x="0" y="94488"/>
                </a:lnTo>
                <a:lnTo>
                  <a:pt x="5135" y="103178"/>
                </a:lnTo>
                <a:lnTo>
                  <a:pt x="14545" y="113231"/>
                </a:lnTo>
                <a:lnTo>
                  <a:pt x="25069" y="123946"/>
                </a:lnTo>
                <a:lnTo>
                  <a:pt x="33545" y="134618"/>
                </a:lnTo>
                <a:lnTo>
                  <a:pt x="36575" y="141732"/>
                </a:lnTo>
                <a:lnTo>
                  <a:pt x="35314" y="154378"/>
                </a:lnTo>
                <a:lnTo>
                  <a:pt x="29582" y="167656"/>
                </a:lnTo>
                <a:lnTo>
                  <a:pt x="22846" y="179716"/>
                </a:lnTo>
                <a:lnTo>
                  <a:pt x="18572" y="188711"/>
                </a:lnTo>
                <a:lnTo>
                  <a:pt x="18287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847588" y="5515356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0" y="0"/>
                </a:moveTo>
                <a:lnTo>
                  <a:pt x="7536" y="12632"/>
                </a:lnTo>
                <a:lnTo>
                  <a:pt x="13815" y="25130"/>
                </a:lnTo>
                <a:lnTo>
                  <a:pt x="18138" y="36796"/>
                </a:lnTo>
                <a:lnTo>
                  <a:pt x="19810" y="46935"/>
                </a:lnTo>
                <a:lnTo>
                  <a:pt x="19812" y="47244"/>
                </a:lnTo>
                <a:lnTo>
                  <a:pt x="14865" y="55144"/>
                </a:lnTo>
                <a:lnTo>
                  <a:pt x="5522" y="60276"/>
                </a:lnTo>
                <a:lnTo>
                  <a:pt x="27" y="70567"/>
                </a:lnTo>
                <a:lnTo>
                  <a:pt x="0" y="71627"/>
                </a:lnTo>
                <a:lnTo>
                  <a:pt x="1596" y="81563"/>
                </a:lnTo>
                <a:lnTo>
                  <a:pt x="5545" y="94394"/>
                </a:lnTo>
                <a:lnTo>
                  <a:pt x="10588" y="108571"/>
                </a:lnTo>
                <a:lnTo>
                  <a:pt x="15465" y="122544"/>
                </a:lnTo>
                <a:lnTo>
                  <a:pt x="18916" y="134762"/>
                </a:lnTo>
                <a:lnTo>
                  <a:pt x="19812" y="141732"/>
                </a:lnTo>
                <a:lnTo>
                  <a:pt x="12717" y="155454"/>
                </a:lnTo>
                <a:lnTo>
                  <a:pt x="1902" y="162404"/>
                </a:lnTo>
                <a:lnTo>
                  <a:pt x="0" y="166115"/>
                </a:lnTo>
                <a:lnTo>
                  <a:pt x="4424" y="175902"/>
                </a:lnTo>
                <a:lnTo>
                  <a:pt x="14475" y="185974"/>
                </a:lnTo>
                <a:lnTo>
                  <a:pt x="19812" y="19050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870448" y="5205983"/>
            <a:ext cx="36575" cy="190500"/>
          </a:xfrm>
          <a:custGeom>
            <a:avLst/>
            <a:gdLst/>
            <a:ahLst/>
            <a:cxnLst/>
            <a:rect l="l" t="t" r="r" b="b"/>
            <a:pathLst>
              <a:path w="36575" h="190500">
                <a:moveTo>
                  <a:pt x="18287" y="190500"/>
                </a:moveTo>
                <a:lnTo>
                  <a:pt x="29056" y="182439"/>
                </a:lnTo>
                <a:lnTo>
                  <a:pt x="35856" y="171732"/>
                </a:lnTo>
                <a:lnTo>
                  <a:pt x="36575" y="166115"/>
                </a:lnTo>
                <a:lnTo>
                  <a:pt x="33704" y="155271"/>
                </a:lnTo>
                <a:lnTo>
                  <a:pt x="27394" y="142421"/>
                </a:lnTo>
                <a:lnTo>
                  <a:pt x="21103" y="129582"/>
                </a:lnTo>
                <a:lnTo>
                  <a:pt x="18287" y="118872"/>
                </a:lnTo>
                <a:lnTo>
                  <a:pt x="24685" y="109144"/>
                </a:lnTo>
                <a:lnTo>
                  <a:pt x="34744" y="102030"/>
                </a:lnTo>
                <a:lnTo>
                  <a:pt x="36575" y="94487"/>
                </a:lnTo>
                <a:lnTo>
                  <a:pt x="31440" y="85797"/>
                </a:lnTo>
                <a:lnTo>
                  <a:pt x="22030" y="75744"/>
                </a:lnTo>
                <a:lnTo>
                  <a:pt x="11506" y="65029"/>
                </a:lnTo>
                <a:lnTo>
                  <a:pt x="3030" y="54357"/>
                </a:lnTo>
                <a:lnTo>
                  <a:pt x="0" y="47244"/>
                </a:lnTo>
                <a:lnTo>
                  <a:pt x="1366" y="34477"/>
                </a:lnTo>
                <a:lnTo>
                  <a:pt x="7342" y="21369"/>
                </a:lnTo>
                <a:lnTo>
                  <a:pt x="14188" y="9663"/>
                </a:lnTo>
                <a:lnTo>
                  <a:pt x="18165" y="1105"/>
                </a:lnTo>
                <a:lnTo>
                  <a:pt x="18287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23788" y="5205983"/>
            <a:ext cx="19812" cy="190500"/>
          </a:xfrm>
          <a:custGeom>
            <a:avLst/>
            <a:gdLst/>
            <a:ahLst/>
            <a:cxnLst/>
            <a:rect l="l" t="t" r="r" b="b"/>
            <a:pathLst>
              <a:path w="19812" h="190500">
                <a:moveTo>
                  <a:pt x="19812" y="190500"/>
                </a:moveTo>
                <a:lnTo>
                  <a:pt x="13098" y="177348"/>
                </a:lnTo>
                <a:lnTo>
                  <a:pt x="6880" y="164711"/>
                </a:lnTo>
                <a:lnTo>
                  <a:pt x="2184" y="153100"/>
                </a:lnTo>
                <a:lnTo>
                  <a:pt x="38" y="143031"/>
                </a:lnTo>
                <a:lnTo>
                  <a:pt x="0" y="141732"/>
                </a:lnTo>
                <a:lnTo>
                  <a:pt x="5908" y="134020"/>
                </a:lnTo>
                <a:lnTo>
                  <a:pt x="16116" y="127985"/>
                </a:lnTo>
                <a:lnTo>
                  <a:pt x="19812" y="118872"/>
                </a:lnTo>
                <a:lnTo>
                  <a:pt x="18274" y="108510"/>
                </a:lnTo>
                <a:lnTo>
                  <a:pt x="14451" y="95558"/>
                </a:lnTo>
                <a:lnTo>
                  <a:pt x="9529" y="81430"/>
                </a:lnTo>
                <a:lnTo>
                  <a:pt x="4696" y="67540"/>
                </a:lnTo>
                <a:lnTo>
                  <a:pt x="1137" y="55303"/>
                </a:lnTo>
                <a:lnTo>
                  <a:pt x="0" y="47244"/>
                </a:lnTo>
                <a:lnTo>
                  <a:pt x="7094" y="33521"/>
                </a:lnTo>
                <a:lnTo>
                  <a:pt x="17909" y="26571"/>
                </a:lnTo>
                <a:lnTo>
                  <a:pt x="19812" y="22860"/>
                </a:lnTo>
                <a:lnTo>
                  <a:pt x="15540" y="13262"/>
                </a:lnTo>
                <a:lnTo>
                  <a:pt x="4982" y="3665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779519" y="4396740"/>
            <a:ext cx="487680" cy="632460"/>
          </a:xfrm>
          <a:custGeom>
            <a:avLst/>
            <a:gdLst/>
            <a:ahLst/>
            <a:cxnLst/>
            <a:rect l="l" t="t" r="r" b="b"/>
            <a:pathLst>
              <a:path w="487680" h="632460">
                <a:moveTo>
                  <a:pt x="60960" y="0"/>
                </a:moveTo>
                <a:lnTo>
                  <a:pt x="0" y="45720"/>
                </a:lnTo>
                <a:lnTo>
                  <a:pt x="320040" y="472440"/>
                </a:lnTo>
                <a:lnTo>
                  <a:pt x="342900" y="502920"/>
                </a:lnTo>
                <a:lnTo>
                  <a:pt x="259080" y="518160"/>
                </a:lnTo>
                <a:lnTo>
                  <a:pt x="487680" y="632460"/>
                </a:lnTo>
                <a:lnTo>
                  <a:pt x="403860" y="457200"/>
                </a:lnTo>
                <a:lnTo>
                  <a:pt x="381000" y="426720"/>
                </a:lnTo>
                <a:lnTo>
                  <a:pt x="60960" y="0"/>
                </a:lnTo>
                <a:close/>
              </a:path>
              <a:path w="487680" h="632460">
                <a:moveTo>
                  <a:pt x="403860" y="457200"/>
                </a:moveTo>
                <a:lnTo>
                  <a:pt x="487680" y="632460"/>
                </a:lnTo>
                <a:lnTo>
                  <a:pt x="441960" y="381000"/>
                </a:lnTo>
                <a:lnTo>
                  <a:pt x="381000" y="426720"/>
                </a:lnTo>
                <a:lnTo>
                  <a:pt x="403860" y="457200"/>
                </a:lnTo>
                <a:close/>
              </a:path>
              <a:path w="487680" h="632460">
                <a:moveTo>
                  <a:pt x="259080" y="518160"/>
                </a:moveTo>
                <a:lnTo>
                  <a:pt x="342900" y="502920"/>
                </a:lnTo>
                <a:lnTo>
                  <a:pt x="320040" y="472440"/>
                </a:lnTo>
                <a:lnTo>
                  <a:pt x="259080" y="5181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943600" y="4396739"/>
            <a:ext cx="487679" cy="632460"/>
          </a:xfrm>
          <a:custGeom>
            <a:avLst/>
            <a:gdLst/>
            <a:ahLst/>
            <a:cxnLst/>
            <a:rect l="l" t="t" r="r" b="b"/>
            <a:pathLst>
              <a:path w="487679" h="632460">
                <a:moveTo>
                  <a:pt x="83819" y="457200"/>
                </a:moveTo>
                <a:lnTo>
                  <a:pt x="106680" y="426720"/>
                </a:lnTo>
                <a:lnTo>
                  <a:pt x="45719" y="381000"/>
                </a:lnTo>
                <a:lnTo>
                  <a:pt x="0" y="632460"/>
                </a:lnTo>
                <a:lnTo>
                  <a:pt x="83819" y="457200"/>
                </a:lnTo>
                <a:close/>
              </a:path>
              <a:path w="487679" h="632460">
                <a:moveTo>
                  <a:pt x="228600" y="518160"/>
                </a:moveTo>
                <a:lnTo>
                  <a:pt x="167640" y="472440"/>
                </a:lnTo>
                <a:lnTo>
                  <a:pt x="144779" y="502920"/>
                </a:lnTo>
                <a:lnTo>
                  <a:pt x="228600" y="518160"/>
                </a:lnTo>
                <a:close/>
              </a:path>
              <a:path w="487679" h="632460">
                <a:moveTo>
                  <a:pt x="487679" y="45720"/>
                </a:moveTo>
                <a:lnTo>
                  <a:pt x="426719" y="0"/>
                </a:lnTo>
                <a:lnTo>
                  <a:pt x="106680" y="426720"/>
                </a:lnTo>
                <a:lnTo>
                  <a:pt x="83819" y="457200"/>
                </a:lnTo>
                <a:lnTo>
                  <a:pt x="0" y="632460"/>
                </a:lnTo>
                <a:lnTo>
                  <a:pt x="228600" y="518160"/>
                </a:lnTo>
                <a:lnTo>
                  <a:pt x="144779" y="502920"/>
                </a:lnTo>
                <a:lnTo>
                  <a:pt x="167640" y="472440"/>
                </a:lnTo>
                <a:lnTo>
                  <a:pt x="487679" y="4572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91200" y="3124200"/>
            <a:ext cx="2514600" cy="1219199"/>
          </a:xfrm>
          <a:custGeom>
            <a:avLst/>
            <a:gdLst/>
            <a:ahLst/>
            <a:cxnLst/>
            <a:rect l="l" t="t" r="r" b="b"/>
            <a:pathLst>
              <a:path w="2514600" h="1219200">
                <a:moveTo>
                  <a:pt x="1257300" y="0"/>
                </a:moveTo>
                <a:lnTo>
                  <a:pt x="1154106" y="2019"/>
                </a:lnTo>
                <a:lnTo>
                  <a:pt x="1053224" y="7975"/>
                </a:lnTo>
                <a:lnTo>
                  <a:pt x="954975" y="17709"/>
                </a:lnTo>
                <a:lnTo>
                  <a:pt x="859682" y="31065"/>
                </a:lnTo>
                <a:lnTo>
                  <a:pt x="767667" y="47886"/>
                </a:lnTo>
                <a:lnTo>
                  <a:pt x="679252" y="68017"/>
                </a:lnTo>
                <a:lnTo>
                  <a:pt x="594761" y="91300"/>
                </a:lnTo>
                <a:lnTo>
                  <a:pt x="514514" y="117579"/>
                </a:lnTo>
                <a:lnTo>
                  <a:pt x="438835" y="146697"/>
                </a:lnTo>
                <a:lnTo>
                  <a:pt x="368045" y="178498"/>
                </a:lnTo>
                <a:lnTo>
                  <a:pt x="302468" y="212825"/>
                </a:lnTo>
                <a:lnTo>
                  <a:pt x="242425" y="249521"/>
                </a:lnTo>
                <a:lnTo>
                  <a:pt x="188239" y="288430"/>
                </a:lnTo>
                <a:lnTo>
                  <a:pt x="140232" y="329395"/>
                </a:lnTo>
                <a:lnTo>
                  <a:pt x="98726" y="372260"/>
                </a:lnTo>
                <a:lnTo>
                  <a:pt x="64044" y="416868"/>
                </a:lnTo>
                <a:lnTo>
                  <a:pt x="36508" y="463063"/>
                </a:lnTo>
                <a:lnTo>
                  <a:pt x="16440" y="510687"/>
                </a:lnTo>
                <a:lnTo>
                  <a:pt x="4163" y="559585"/>
                </a:lnTo>
                <a:lnTo>
                  <a:pt x="0" y="609600"/>
                </a:lnTo>
                <a:lnTo>
                  <a:pt x="4163" y="659614"/>
                </a:lnTo>
                <a:lnTo>
                  <a:pt x="16440" y="708512"/>
                </a:lnTo>
                <a:lnTo>
                  <a:pt x="36508" y="756136"/>
                </a:lnTo>
                <a:lnTo>
                  <a:pt x="64044" y="802331"/>
                </a:lnTo>
                <a:lnTo>
                  <a:pt x="98726" y="846939"/>
                </a:lnTo>
                <a:lnTo>
                  <a:pt x="140232" y="889804"/>
                </a:lnTo>
                <a:lnTo>
                  <a:pt x="188239" y="930769"/>
                </a:lnTo>
                <a:lnTo>
                  <a:pt x="242425" y="969678"/>
                </a:lnTo>
                <a:lnTo>
                  <a:pt x="302468" y="1006374"/>
                </a:lnTo>
                <a:lnTo>
                  <a:pt x="368045" y="1040701"/>
                </a:lnTo>
                <a:lnTo>
                  <a:pt x="438835" y="1072502"/>
                </a:lnTo>
                <a:lnTo>
                  <a:pt x="514514" y="1101620"/>
                </a:lnTo>
                <a:lnTo>
                  <a:pt x="594761" y="1127899"/>
                </a:lnTo>
                <a:lnTo>
                  <a:pt x="679252" y="1151182"/>
                </a:lnTo>
                <a:lnTo>
                  <a:pt x="767667" y="1171313"/>
                </a:lnTo>
                <a:lnTo>
                  <a:pt x="859682" y="1188134"/>
                </a:lnTo>
                <a:lnTo>
                  <a:pt x="954975" y="1201490"/>
                </a:lnTo>
                <a:lnTo>
                  <a:pt x="1053224" y="1211224"/>
                </a:lnTo>
                <a:lnTo>
                  <a:pt x="1154106" y="1217180"/>
                </a:lnTo>
                <a:lnTo>
                  <a:pt x="1257300" y="1219199"/>
                </a:lnTo>
                <a:lnTo>
                  <a:pt x="1360493" y="1217180"/>
                </a:lnTo>
                <a:lnTo>
                  <a:pt x="1461375" y="1211224"/>
                </a:lnTo>
                <a:lnTo>
                  <a:pt x="1559624" y="1201490"/>
                </a:lnTo>
                <a:lnTo>
                  <a:pt x="1654917" y="1188134"/>
                </a:lnTo>
                <a:lnTo>
                  <a:pt x="1746932" y="1171313"/>
                </a:lnTo>
                <a:lnTo>
                  <a:pt x="1835347" y="1151182"/>
                </a:lnTo>
                <a:lnTo>
                  <a:pt x="1919838" y="1127899"/>
                </a:lnTo>
                <a:lnTo>
                  <a:pt x="2000085" y="1101620"/>
                </a:lnTo>
                <a:lnTo>
                  <a:pt x="2075764" y="1072502"/>
                </a:lnTo>
                <a:lnTo>
                  <a:pt x="2146553" y="1040701"/>
                </a:lnTo>
                <a:lnTo>
                  <a:pt x="2212131" y="1006374"/>
                </a:lnTo>
                <a:lnTo>
                  <a:pt x="2272174" y="969678"/>
                </a:lnTo>
                <a:lnTo>
                  <a:pt x="2326360" y="930769"/>
                </a:lnTo>
                <a:lnTo>
                  <a:pt x="2374367" y="889804"/>
                </a:lnTo>
                <a:lnTo>
                  <a:pt x="2415873" y="846939"/>
                </a:lnTo>
                <a:lnTo>
                  <a:pt x="2450555" y="802331"/>
                </a:lnTo>
                <a:lnTo>
                  <a:pt x="2478091" y="756136"/>
                </a:lnTo>
                <a:lnTo>
                  <a:pt x="2498159" y="708512"/>
                </a:lnTo>
                <a:lnTo>
                  <a:pt x="2510436" y="659614"/>
                </a:lnTo>
                <a:lnTo>
                  <a:pt x="2514600" y="609599"/>
                </a:lnTo>
                <a:lnTo>
                  <a:pt x="2510436" y="559585"/>
                </a:lnTo>
                <a:lnTo>
                  <a:pt x="2498159" y="510687"/>
                </a:lnTo>
                <a:lnTo>
                  <a:pt x="2478091" y="463063"/>
                </a:lnTo>
                <a:lnTo>
                  <a:pt x="2450555" y="416868"/>
                </a:lnTo>
                <a:lnTo>
                  <a:pt x="2415873" y="372260"/>
                </a:lnTo>
                <a:lnTo>
                  <a:pt x="2374367" y="329395"/>
                </a:lnTo>
                <a:lnTo>
                  <a:pt x="2326360" y="288430"/>
                </a:lnTo>
                <a:lnTo>
                  <a:pt x="2272174" y="249521"/>
                </a:lnTo>
                <a:lnTo>
                  <a:pt x="2212131" y="212825"/>
                </a:lnTo>
                <a:lnTo>
                  <a:pt x="2146554" y="178498"/>
                </a:lnTo>
                <a:lnTo>
                  <a:pt x="2075764" y="146697"/>
                </a:lnTo>
                <a:lnTo>
                  <a:pt x="2000085" y="117579"/>
                </a:lnTo>
                <a:lnTo>
                  <a:pt x="1919838" y="91300"/>
                </a:lnTo>
                <a:lnTo>
                  <a:pt x="1835347" y="68017"/>
                </a:lnTo>
                <a:lnTo>
                  <a:pt x="1746932" y="47886"/>
                </a:lnTo>
                <a:lnTo>
                  <a:pt x="1654917" y="31065"/>
                </a:lnTo>
                <a:lnTo>
                  <a:pt x="1559624" y="17709"/>
                </a:lnTo>
                <a:lnTo>
                  <a:pt x="1461375" y="7975"/>
                </a:lnTo>
                <a:lnTo>
                  <a:pt x="1360493" y="2019"/>
                </a:lnTo>
                <a:lnTo>
                  <a:pt x="1257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91200" y="3124200"/>
            <a:ext cx="2514600" cy="1219199"/>
          </a:xfrm>
          <a:custGeom>
            <a:avLst/>
            <a:gdLst/>
            <a:ahLst/>
            <a:cxnLst/>
            <a:rect l="l" t="t" r="r" b="b"/>
            <a:pathLst>
              <a:path w="2514600" h="1219200">
                <a:moveTo>
                  <a:pt x="1257300" y="0"/>
                </a:moveTo>
                <a:lnTo>
                  <a:pt x="1154106" y="2019"/>
                </a:lnTo>
                <a:lnTo>
                  <a:pt x="1053224" y="7975"/>
                </a:lnTo>
                <a:lnTo>
                  <a:pt x="954975" y="17709"/>
                </a:lnTo>
                <a:lnTo>
                  <a:pt x="859682" y="31065"/>
                </a:lnTo>
                <a:lnTo>
                  <a:pt x="767667" y="47886"/>
                </a:lnTo>
                <a:lnTo>
                  <a:pt x="679252" y="68017"/>
                </a:lnTo>
                <a:lnTo>
                  <a:pt x="594761" y="91300"/>
                </a:lnTo>
                <a:lnTo>
                  <a:pt x="514514" y="117579"/>
                </a:lnTo>
                <a:lnTo>
                  <a:pt x="438835" y="146697"/>
                </a:lnTo>
                <a:lnTo>
                  <a:pt x="368045" y="178498"/>
                </a:lnTo>
                <a:lnTo>
                  <a:pt x="302468" y="212825"/>
                </a:lnTo>
                <a:lnTo>
                  <a:pt x="242425" y="249521"/>
                </a:lnTo>
                <a:lnTo>
                  <a:pt x="188239" y="288430"/>
                </a:lnTo>
                <a:lnTo>
                  <a:pt x="140232" y="329395"/>
                </a:lnTo>
                <a:lnTo>
                  <a:pt x="98726" y="372260"/>
                </a:lnTo>
                <a:lnTo>
                  <a:pt x="64044" y="416868"/>
                </a:lnTo>
                <a:lnTo>
                  <a:pt x="36508" y="463063"/>
                </a:lnTo>
                <a:lnTo>
                  <a:pt x="16440" y="510687"/>
                </a:lnTo>
                <a:lnTo>
                  <a:pt x="4163" y="559585"/>
                </a:lnTo>
                <a:lnTo>
                  <a:pt x="0" y="609600"/>
                </a:lnTo>
                <a:lnTo>
                  <a:pt x="4163" y="659614"/>
                </a:lnTo>
                <a:lnTo>
                  <a:pt x="16440" y="708512"/>
                </a:lnTo>
                <a:lnTo>
                  <a:pt x="36508" y="756136"/>
                </a:lnTo>
                <a:lnTo>
                  <a:pt x="64044" y="802331"/>
                </a:lnTo>
                <a:lnTo>
                  <a:pt x="98726" y="846939"/>
                </a:lnTo>
                <a:lnTo>
                  <a:pt x="140232" y="889804"/>
                </a:lnTo>
                <a:lnTo>
                  <a:pt x="188239" y="930769"/>
                </a:lnTo>
                <a:lnTo>
                  <a:pt x="242425" y="969678"/>
                </a:lnTo>
                <a:lnTo>
                  <a:pt x="302468" y="1006374"/>
                </a:lnTo>
                <a:lnTo>
                  <a:pt x="368045" y="1040701"/>
                </a:lnTo>
                <a:lnTo>
                  <a:pt x="438835" y="1072502"/>
                </a:lnTo>
                <a:lnTo>
                  <a:pt x="514514" y="1101620"/>
                </a:lnTo>
                <a:lnTo>
                  <a:pt x="594761" y="1127899"/>
                </a:lnTo>
                <a:lnTo>
                  <a:pt x="679252" y="1151182"/>
                </a:lnTo>
                <a:lnTo>
                  <a:pt x="767667" y="1171313"/>
                </a:lnTo>
                <a:lnTo>
                  <a:pt x="859682" y="1188134"/>
                </a:lnTo>
                <a:lnTo>
                  <a:pt x="954975" y="1201490"/>
                </a:lnTo>
                <a:lnTo>
                  <a:pt x="1053224" y="1211224"/>
                </a:lnTo>
                <a:lnTo>
                  <a:pt x="1154106" y="1217180"/>
                </a:lnTo>
                <a:lnTo>
                  <a:pt x="1257300" y="1219199"/>
                </a:lnTo>
                <a:lnTo>
                  <a:pt x="1360493" y="1217180"/>
                </a:lnTo>
                <a:lnTo>
                  <a:pt x="1461375" y="1211224"/>
                </a:lnTo>
                <a:lnTo>
                  <a:pt x="1559624" y="1201490"/>
                </a:lnTo>
                <a:lnTo>
                  <a:pt x="1654917" y="1188134"/>
                </a:lnTo>
                <a:lnTo>
                  <a:pt x="1746932" y="1171313"/>
                </a:lnTo>
                <a:lnTo>
                  <a:pt x="1835347" y="1151182"/>
                </a:lnTo>
                <a:lnTo>
                  <a:pt x="1919838" y="1127899"/>
                </a:lnTo>
                <a:lnTo>
                  <a:pt x="2000085" y="1101620"/>
                </a:lnTo>
                <a:lnTo>
                  <a:pt x="2075764" y="1072502"/>
                </a:lnTo>
                <a:lnTo>
                  <a:pt x="2146553" y="1040701"/>
                </a:lnTo>
                <a:lnTo>
                  <a:pt x="2212131" y="1006374"/>
                </a:lnTo>
                <a:lnTo>
                  <a:pt x="2272174" y="969678"/>
                </a:lnTo>
                <a:lnTo>
                  <a:pt x="2326360" y="930769"/>
                </a:lnTo>
                <a:lnTo>
                  <a:pt x="2374367" y="889804"/>
                </a:lnTo>
                <a:lnTo>
                  <a:pt x="2415873" y="846939"/>
                </a:lnTo>
                <a:lnTo>
                  <a:pt x="2450555" y="802331"/>
                </a:lnTo>
                <a:lnTo>
                  <a:pt x="2478091" y="756136"/>
                </a:lnTo>
                <a:lnTo>
                  <a:pt x="2498159" y="708512"/>
                </a:lnTo>
                <a:lnTo>
                  <a:pt x="2510436" y="659614"/>
                </a:lnTo>
                <a:lnTo>
                  <a:pt x="2514600" y="609599"/>
                </a:lnTo>
                <a:lnTo>
                  <a:pt x="2510436" y="559585"/>
                </a:lnTo>
                <a:lnTo>
                  <a:pt x="2498159" y="510687"/>
                </a:lnTo>
                <a:lnTo>
                  <a:pt x="2478091" y="463063"/>
                </a:lnTo>
                <a:lnTo>
                  <a:pt x="2450555" y="416868"/>
                </a:lnTo>
                <a:lnTo>
                  <a:pt x="2415873" y="372260"/>
                </a:lnTo>
                <a:lnTo>
                  <a:pt x="2374367" y="329395"/>
                </a:lnTo>
                <a:lnTo>
                  <a:pt x="2326360" y="288430"/>
                </a:lnTo>
                <a:lnTo>
                  <a:pt x="2272174" y="249521"/>
                </a:lnTo>
                <a:lnTo>
                  <a:pt x="2212131" y="212825"/>
                </a:lnTo>
                <a:lnTo>
                  <a:pt x="2146554" y="178498"/>
                </a:lnTo>
                <a:lnTo>
                  <a:pt x="2075764" y="146697"/>
                </a:lnTo>
                <a:lnTo>
                  <a:pt x="2000085" y="117579"/>
                </a:lnTo>
                <a:lnTo>
                  <a:pt x="1919838" y="91300"/>
                </a:lnTo>
                <a:lnTo>
                  <a:pt x="1835347" y="68017"/>
                </a:lnTo>
                <a:lnTo>
                  <a:pt x="1746932" y="47886"/>
                </a:lnTo>
                <a:lnTo>
                  <a:pt x="1654917" y="31065"/>
                </a:lnTo>
                <a:lnTo>
                  <a:pt x="1559624" y="17709"/>
                </a:lnTo>
                <a:lnTo>
                  <a:pt x="1461375" y="7975"/>
                </a:lnTo>
                <a:lnTo>
                  <a:pt x="1360493" y="2019"/>
                </a:lnTo>
                <a:lnTo>
                  <a:pt x="1257300" y="0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99632" y="3451859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2" y="0"/>
                </a:moveTo>
                <a:lnTo>
                  <a:pt x="32486" y="6810"/>
                </a:lnTo>
                <a:lnTo>
                  <a:pt x="40389" y="16603"/>
                </a:lnTo>
                <a:lnTo>
                  <a:pt x="41148" y="21336"/>
                </a:lnTo>
                <a:lnTo>
                  <a:pt x="37417" y="31720"/>
                </a:lnTo>
                <a:lnTo>
                  <a:pt x="29444" y="44226"/>
                </a:lnTo>
                <a:lnTo>
                  <a:pt x="22059" y="56438"/>
                </a:lnTo>
                <a:lnTo>
                  <a:pt x="19812" y="64007"/>
                </a:lnTo>
                <a:lnTo>
                  <a:pt x="27052" y="72470"/>
                </a:lnTo>
                <a:lnTo>
                  <a:pt x="38658" y="78633"/>
                </a:lnTo>
                <a:lnTo>
                  <a:pt x="41148" y="85343"/>
                </a:lnTo>
                <a:lnTo>
                  <a:pt x="34806" y="93129"/>
                </a:lnTo>
                <a:lnTo>
                  <a:pt x="23998" y="102294"/>
                </a:lnTo>
                <a:lnTo>
                  <a:pt x="12228" y="112119"/>
                </a:lnTo>
                <a:lnTo>
                  <a:pt x="3004" y="121885"/>
                </a:lnTo>
                <a:lnTo>
                  <a:pt x="0" y="128015"/>
                </a:lnTo>
                <a:lnTo>
                  <a:pt x="1901" y="139612"/>
                </a:lnTo>
                <a:lnTo>
                  <a:pt x="9045" y="152059"/>
                </a:lnTo>
                <a:lnTo>
                  <a:pt x="16614" y="163250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34911" y="3686555"/>
            <a:ext cx="39624" cy="170687"/>
          </a:xfrm>
          <a:custGeom>
            <a:avLst/>
            <a:gdLst/>
            <a:ahLst/>
            <a:cxnLst/>
            <a:rect l="l" t="t" r="r" b="b"/>
            <a:pathLst>
              <a:path w="39624" h="170687">
                <a:moveTo>
                  <a:pt x="19812" y="170687"/>
                </a:moveTo>
                <a:lnTo>
                  <a:pt x="32269" y="163582"/>
                </a:lnTo>
                <a:lnTo>
                  <a:pt x="39193" y="153219"/>
                </a:lnTo>
                <a:lnTo>
                  <a:pt x="39624" y="149351"/>
                </a:lnTo>
                <a:lnTo>
                  <a:pt x="36072" y="138800"/>
                </a:lnTo>
                <a:lnTo>
                  <a:pt x="28535" y="126102"/>
                </a:lnTo>
                <a:lnTo>
                  <a:pt x="21688" y="113776"/>
                </a:lnTo>
                <a:lnTo>
                  <a:pt x="19812" y="106680"/>
                </a:lnTo>
                <a:lnTo>
                  <a:pt x="26584" y="98430"/>
                </a:lnTo>
                <a:lnTo>
                  <a:pt x="37507" y="92525"/>
                </a:lnTo>
                <a:lnTo>
                  <a:pt x="39624" y="85344"/>
                </a:lnTo>
                <a:lnTo>
                  <a:pt x="33912" y="77403"/>
                </a:lnTo>
                <a:lnTo>
                  <a:pt x="23297" y="68046"/>
                </a:lnTo>
                <a:lnTo>
                  <a:pt x="11571" y="58033"/>
                </a:lnTo>
                <a:lnTo>
                  <a:pt x="2529" y="48121"/>
                </a:lnTo>
                <a:lnTo>
                  <a:pt x="0" y="42672"/>
                </a:lnTo>
                <a:lnTo>
                  <a:pt x="1093" y="30621"/>
                </a:lnTo>
                <a:lnTo>
                  <a:pt x="7944" y="18265"/>
                </a:lnTo>
                <a:lnTo>
                  <a:pt x="15772" y="7515"/>
                </a:lnTo>
                <a:lnTo>
                  <a:pt x="19795" y="282"/>
                </a:lnTo>
                <a:lnTo>
                  <a:pt x="19812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09332" y="3942587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19812" y="0"/>
                </a:moveTo>
                <a:lnTo>
                  <a:pt x="32095" y="7733"/>
                </a:lnTo>
                <a:lnTo>
                  <a:pt x="40090" y="17305"/>
                </a:lnTo>
                <a:lnTo>
                  <a:pt x="41148" y="22860"/>
                </a:lnTo>
                <a:lnTo>
                  <a:pt x="37417" y="33244"/>
                </a:lnTo>
                <a:lnTo>
                  <a:pt x="29444" y="45750"/>
                </a:lnTo>
                <a:lnTo>
                  <a:pt x="22059" y="57962"/>
                </a:lnTo>
                <a:lnTo>
                  <a:pt x="19812" y="65531"/>
                </a:lnTo>
                <a:lnTo>
                  <a:pt x="27052" y="73994"/>
                </a:lnTo>
                <a:lnTo>
                  <a:pt x="38658" y="80157"/>
                </a:lnTo>
                <a:lnTo>
                  <a:pt x="41148" y="86867"/>
                </a:lnTo>
                <a:lnTo>
                  <a:pt x="34806" y="94488"/>
                </a:lnTo>
                <a:lnTo>
                  <a:pt x="23998" y="103339"/>
                </a:lnTo>
                <a:lnTo>
                  <a:pt x="12228" y="112968"/>
                </a:lnTo>
                <a:lnTo>
                  <a:pt x="3004" y="122928"/>
                </a:lnTo>
                <a:lnTo>
                  <a:pt x="0" y="129539"/>
                </a:lnTo>
                <a:lnTo>
                  <a:pt x="1901" y="141136"/>
                </a:lnTo>
                <a:lnTo>
                  <a:pt x="9045" y="153583"/>
                </a:lnTo>
                <a:lnTo>
                  <a:pt x="16614" y="164774"/>
                </a:lnTo>
                <a:lnTo>
                  <a:pt x="19812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678168" y="3451859"/>
            <a:ext cx="41147" cy="170687"/>
          </a:xfrm>
          <a:custGeom>
            <a:avLst/>
            <a:gdLst/>
            <a:ahLst/>
            <a:cxnLst/>
            <a:rect l="l" t="t" r="r" b="b"/>
            <a:pathLst>
              <a:path w="41147" h="170687">
                <a:moveTo>
                  <a:pt x="21335" y="0"/>
                </a:moveTo>
                <a:lnTo>
                  <a:pt x="33159" y="7105"/>
                </a:lnTo>
                <a:lnTo>
                  <a:pt x="40652" y="17468"/>
                </a:lnTo>
                <a:lnTo>
                  <a:pt x="41147" y="21336"/>
                </a:lnTo>
                <a:lnTo>
                  <a:pt x="37596" y="31887"/>
                </a:lnTo>
                <a:lnTo>
                  <a:pt x="30059" y="44585"/>
                </a:lnTo>
                <a:lnTo>
                  <a:pt x="23212" y="56911"/>
                </a:lnTo>
                <a:lnTo>
                  <a:pt x="21335" y="64007"/>
                </a:lnTo>
                <a:lnTo>
                  <a:pt x="28513" y="72691"/>
                </a:lnTo>
                <a:lnTo>
                  <a:pt x="39476" y="79146"/>
                </a:lnTo>
                <a:lnTo>
                  <a:pt x="41147" y="85343"/>
                </a:lnTo>
                <a:lnTo>
                  <a:pt x="35576" y="93129"/>
                </a:lnTo>
                <a:lnTo>
                  <a:pt x="25117" y="102294"/>
                </a:lnTo>
                <a:lnTo>
                  <a:pt x="13278" y="112119"/>
                </a:lnTo>
                <a:lnTo>
                  <a:pt x="3565" y="121885"/>
                </a:lnTo>
                <a:lnTo>
                  <a:pt x="0" y="128015"/>
                </a:lnTo>
                <a:lnTo>
                  <a:pt x="2055" y="139415"/>
                </a:lnTo>
                <a:lnTo>
                  <a:pt x="9549" y="151671"/>
                </a:lnTo>
                <a:lnTo>
                  <a:pt x="17601" y="162776"/>
                </a:lnTo>
                <a:lnTo>
                  <a:pt x="21335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841235" y="3942587"/>
            <a:ext cx="39624" cy="172212"/>
          </a:xfrm>
          <a:custGeom>
            <a:avLst/>
            <a:gdLst/>
            <a:ahLst/>
            <a:cxnLst/>
            <a:rect l="l" t="t" r="r" b="b"/>
            <a:pathLst>
              <a:path w="39624" h="172212">
                <a:moveTo>
                  <a:pt x="19812" y="0"/>
                </a:moveTo>
                <a:lnTo>
                  <a:pt x="7745" y="8016"/>
                </a:lnTo>
                <a:lnTo>
                  <a:pt x="673" y="18062"/>
                </a:lnTo>
                <a:lnTo>
                  <a:pt x="0" y="22860"/>
                </a:lnTo>
                <a:lnTo>
                  <a:pt x="3551" y="33411"/>
                </a:lnTo>
                <a:lnTo>
                  <a:pt x="11088" y="46109"/>
                </a:lnTo>
                <a:lnTo>
                  <a:pt x="17935" y="58435"/>
                </a:lnTo>
                <a:lnTo>
                  <a:pt x="19812" y="65531"/>
                </a:lnTo>
                <a:lnTo>
                  <a:pt x="13039" y="73781"/>
                </a:lnTo>
                <a:lnTo>
                  <a:pt x="2116" y="79686"/>
                </a:lnTo>
                <a:lnTo>
                  <a:pt x="0" y="86867"/>
                </a:lnTo>
                <a:lnTo>
                  <a:pt x="5711" y="94638"/>
                </a:lnTo>
                <a:lnTo>
                  <a:pt x="16326" y="103674"/>
                </a:lnTo>
                <a:lnTo>
                  <a:pt x="28052" y="113502"/>
                </a:lnTo>
                <a:lnTo>
                  <a:pt x="37094" y="123646"/>
                </a:lnTo>
                <a:lnTo>
                  <a:pt x="39624" y="129539"/>
                </a:lnTo>
                <a:lnTo>
                  <a:pt x="38530" y="140741"/>
                </a:lnTo>
                <a:lnTo>
                  <a:pt x="31679" y="152803"/>
                </a:lnTo>
                <a:lnTo>
                  <a:pt x="23851" y="163814"/>
                </a:lnTo>
                <a:lnTo>
                  <a:pt x="19828" y="171862"/>
                </a:lnTo>
                <a:lnTo>
                  <a:pt x="19812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64096" y="3514343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5" y="172212"/>
                </a:moveTo>
                <a:lnTo>
                  <a:pt x="33159" y="164472"/>
                </a:lnTo>
                <a:lnTo>
                  <a:pt x="40652" y="154678"/>
                </a:lnTo>
                <a:lnTo>
                  <a:pt x="41148" y="150875"/>
                </a:lnTo>
                <a:lnTo>
                  <a:pt x="37596" y="140324"/>
                </a:lnTo>
                <a:lnTo>
                  <a:pt x="30059" y="127626"/>
                </a:lnTo>
                <a:lnTo>
                  <a:pt x="23212" y="115300"/>
                </a:lnTo>
                <a:lnTo>
                  <a:pt x="21335" y="108204"/>
                </a:lnTo>
                <a:lnTo>
                  <a:pt x="28179" y="99629"/>
                </a:lnTo>
                <a:lnTo>
                  <a:pt x="39023" y="92890"/>
                </a:lnTo>
                <a:lnTo>
                  <a:pt x="41148" y="85344"/>
                </a:lnTo>
                <a:lnTo>
                  <a:pt x="35576" y="77723"/>
                </a:lnTo>
                <a:lnTo>
                  <a:pt x="25117" y="68872"/>
                </a:lnTo>
                <a:lnTo>
                  <a:pt x="13278" y="59243"/>
                </a:lnTo>
                <a:lnTo>
                  <a:pt x="3565" y="49283"/>
                </a:lnTo>
                <a:lnTo>
                  <a:pt x="0" y="42672"/>
                </a:lnTo>
                <a:lnTo>
                  <a:pt x="2055" y="31272"/>
                </a:lnTo>
                <a:lnTo>
                  <a:pt x="9549" y="19016"/>
                </a:lnTo>
                <a:lnTo>
                  <a:pt x="17601" y="7911"/>
                </a:lnTo>
                <a:lnTo>
                  <a:pt x="21335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217663" y="3729227"/>
            <a:ext cx="39624" cy="170687"/>
          </a:xfrm>
          <a:custGeom>
            <a:avLst/>
            <a:gdLst/>
            <a:ahLst/>
            <a:cxnLst/>
            <a:rect l="l" t="t" r="r" b="b"/>
            <a:pathLst>
              <a:path w="39624" h="170687">
                <a:moveTo>
                  <a:pt x="19812" y="0"/>
                </a:moveTo>
                <a:lnTo>
                  <a:pt x="32269" y="7105"/>
                </a:lnTo>
                <a:lnTo>
                  <a:pt x="39193" y="17468"/>
                </a:lnTo>
                <a:lnTo>
                  <a:pt x="39624" y="21336"/>
                </a:lnTo>
                <a:lnTo>
                  <a:pt x="36072" y="31887"/>
                </a:lnTo>
                <a:lnTo>
                  <a:pt x="28535" y="44585"/>
                </a:lnTo>
                <a:lnTo>
                  <a:pt x="21688" y="56911"/>
                </a:lnTo>
                <a:lnTo>
                  <a:pt x="19812" y="64008"/>
                </a:lnTo>
                <a:lnTo>
                  <a:pt x="26584" y="72257"/>
                </a:lnTo>
                <a:lnTo>
                  <a:pt x="37507" y="78162"/>
                </a:lnTo>
                <a:lnTo>
                  <a:pt x="39624" y="85344"/>
                </a:lnTo>
                <a:lnTo>
                  <a:pt x="33912" y="93284"/>
                </a:lnTo>
                <a:lnTo>
                  <a:pt x="23297" y="102641"/>
                </a:lnTo>
                <a:lnTo>
                  <a:pt x="11571" y="112654"/>
                </a:lnTo>
                <a:lnTo>
                  <a:pt x="2529" y="122566"/>
                </a:lnTo>
                <a:lnTo>
                  <a:pt x="0" y="128015"/>
                </a:lnTo>
                <a:lnTo>
                  <a:pt x="1093" y="140066"/>
                </a:lnTo>
                <a:lnTo>
                  <a:pt x="7944" y="152422"/>
                </a:lnTo>
                <a:lnTo>
                  <a:pt x="15772" y="163172"/>
                </a:lnTo>
                <a:lnTo>
                  <a:pt x="19795" y="170405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37476" y="3428999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1" y="170687"/>
                </a:moveTo>
                <a:lnTo>
                  <a:pt x="32486" y="163877"/>
                </a:lnTo>
                <a:lnTo>
                  <a:pt x="40389" y="154084"/>
                </a:lnTo>
                <a:lnTo>
                  <a:pt x="41148" y="149351"/>
                </a:lnTo>
                <a:lnTo>
                  <a:pt x="37417" y="138967"/>
                </a:lnTo>
                <a:lnTo>
                  <a:pt x="29444" y="126461"/>
                </a:lnTo>
                <a:lnTo>
                  <a:pt x="22059" y="114249"/>
                </a:lnTo>
                <a:lnTo>
                  <a:pt x="19811" y="106679"/>
                </a:lnTo>
                <a:lnTo>
                  <a:pt x="27052" y="98217"/>
                </a:lnTo>
                <a:lnTo>
                  <a:pt x="38658" y="92054"/>
                </a:lnTo>
                <a:lnTo>
                  <a:pt x="41148" y="85343"/>
                </a:lnTo>
                <a:lnTo>
                  <a:pt x="35411" y="77558"/>
                </a:lnTo>
                <a:lnTo>
                  <a:pt x="24638" y="68393"/>
                </a:lnTo>
                <a:lnTo>
                  <a:pt x="12603" y="58568"/>
                </a:lnTo>
                <a:lnTo>
                  <a:pt x="3085" y="48802"/>
                </a:lnTo>
                <a:lnTo>
                  <a:pt x="0" y="42672"/>
                </a:lnTo>
                <a:lnTo>
                  <a:pt x="1901" y="31075"/>
                </a:lnTo>
                <a:lnTo>
                  <a:pt x="9045" y="18628"/>
                </a:lnTo>
                <a:lnTo>
                  <a:pt x="16614" y="7437"/>
                </a:lnTo>
                <a:lnTo>
                  <a:pt x="19811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22463" y="3643883"/>
            <a:ext cx="21336" cy="170687"/>
          </a:xfrm>
          <a:custGeom>
            <a:avLst/>
            <a:gdLst/>
            <a:ahLst/>
            <a:cxnLst/>
            <a:rect l="l" t="t" r="r" b="b"/>
            <a:pathLst>
              <a:path w="21336" h="170687">
                <a:moveTo>
                  <a:pt x="0" y="0"/>
                </a:moveTo>
                <a:lnTo>
                  <a:pt x="8318" y="12350"/>
                </a:lnTo>
                <a:lnTo>
                  <a:pt x="15428" y="24487"/>
                </a:lnTo>
                <a:lnTo>
                  <a:pt x="20124" y="35546"/>
                </a:lnTo>
                <a:lnTo>
                  <a:pt x="21336" y="42671"/>
                </a:lnTo>
                <a:lnTo>
                  <a:pt x="15575" y="49663"/>
                </a:lnTo>
                <a:lnTo>
                  <a:pt x="5081" y="54365"/>
                </a:lnTo>
                <a:lnTo>
                  <a:pt x="0" y="64007"/>
                </a:lnTo>
                <a:lnTo>
                  <a:pt x="1983" y="73878"/>
                </a:lnTo>
                <a:lnTo>
                  <a:pt x="6794" y="86778"/>
                </a:lnTo>
                <a:lnTo>
                  <a:pt x="12726" y="100879"/>
                </a:lnTo>
                <a:lnTo>
                  <a:pt x="18072" y="114352"/>
                </a:lnTo>
                <a:lnTo>
                  <a:pt x="21123" y="125366"/>
                </a:lnTo>
                <a:lnTo>
                  <a:pt x="21336" y="128015"/>
                </a:lnTo>
                <a:lnTo>
                  <a:pt x="13178" y="139636"/>
                </a:lnTo>
                <a:lnTo>
                  <a:pt x="1433" y="146223"/>
                </a:lnTo>
                <a:lnTo>
                  <a:pt x="0" y="149351"/>
                </a:lnTo>
                <a:lnTo>
                  <a:pt x="4874" y="158391"/>
                </a:lnTo>
                <a:lnTo>
                  <a:pt x="16315" y="167173"/>
                </a:lnTo>
                <a:lnTo>
                  <a:pt x="21336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71815" y="3494531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2" y="0"/>
                </a:moveTo>
                <a:lnTo>
                  <a:pt x="32486" y="6810"/>
                </a:lnTo>
                <a:lnTo>
                  <a:pt x="40389" y="16603"/>
                </a:lnTo>
                <a:lnTo>
                  <a:pt x="41148" y="21336"/>
                </a:lnTo>
                <a:lnTo>
                  <a:pt x="37417" y="31720"/>
                </a:lnTo>
                <a:lnTo>
                  <a:pt x="29444" y="44226"/>
                </a:lnTo>
                <a:lnTo>
                  <a:pt x="22059" y="56438"/>
                </a:lnTo>
                <a:lnTo>
                  <a:pt x="19812" y="64008"/>
                </a:lnTo>
                <a:lnTo>
                  <a:pt x="26625" y="72052"/>
                </a:lnTo>
                <a:lnTo>
                  <a:pt x="38095" y="77729"/>
                </a:lnTo>
                <a:lnTo>
                  <a:pt x="41148" y="85344"/>
                </a:lnTo>
                <a:lnTo>
                  <a:pt x="35411" y="93129"/>
                </a:lnTo>
                <a:lnTo>
                  <a:pt x="24638" y="102294"/>
                </a:lnTo>
                <a:lnTo>
                  <a:pt x="12603" y="112119"/>
                </a:lnTo>
                <a:lnTo>
                  <a:pt x="3085" y="121885"/>
                </a:lnTo>
                <a:lnTo>
                  <a:pt x="0" y="128016"/>
                </a:lnTo>
                <a:lnTo>
                  <a:pt x="1093" y="139217"/>
                </a:lnTo>
                <a:lnTo>
                  <a:pt x="7944" y="151279"/>
                </a:lnTo>
                <a:lnTo>
                  <a:pt x="15772" y="162290"/>
                </a:lnTo>
                <a:lnTo>
                  <a:pt x="19795" y="170338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844283" y="3707891"/>
            <a:ext cx="19812" cy="172212"/>
          </a:xfrm>
          <a:custGeom>
            <a:avLst/>
            <a:gdLst/>
            <a:ahLst/>
            <a:cxnLst/>
            <a:rect l="l" t="t" r="r" b="b"/>
            <a:pathLst>
              <a:path w="19812" h="172212">
                <a:moveTo>
                  <a:pt x="19812" y="0"/>
                </a:moveTo>
                <a:lnTo>
                  <a:pt x="11655" y="13182"/>
                </a:lnTo>
                <a:lnTo>
                  <a:pt x="5065" y="25339"/>
                </a:lnTo>
                <a:lnTo>
                  <a:pt x="939" y="36110"/>
                </a:lnTo>
                <a:lnTo>
                  <a:pt x="0" y="42672"/>
                </a:lnTo>
                <a:lnTo>
                  <a:pt x="6277" y="50498"/>
                </a:lnTo>
                <a:lnTo>
                  <a:pt x="16730" y="56401"/>
                </a:lnTo>
                <a:lnTo>
                  <a:pt x="19812" y="64008"/>
                </a:lnTo>
                <a:lnTo>
                  <a:pt x="18019" y="74281"/>
                </a:lnTo>
                <a:lnTo>
                  <a:pt x="13654" y="87128"/>
                </a:lnTo>
                <a:lnTo>
                  <a:pt x="8233" y="101030"/>
                </a:lnTo>
                <a:lnTo>
                  <a:pt x="3275" y="114470"/>
                </a:lnTo>
                <a:lnTo>
                  <a:pt x="297" y="125929"/>
                </a:lnTo>
                <a:lnTo>
                  <a:pt x="0" y="129539"/>
                </a:lnTo>
                <a:lnTo>
                  <a:pt x="8019" y="141430"/>
                </a:lnTo>
                <a:lnTo>
                  <a:pt x="18926" y="148286"/>
                </a:lnTo>
                <a:lnTo>
                  <a:pt x="19812" y="150875"/>
                </a:lnTo>
                <a:lnTo>
                  <a:pt x="14734" y="159596"/>
                </a:lnTo>
                <a:lnTo>
                  <a:pt x="3550" y="169297"/>
                </a:lnTo>
                <a:lnTo>
                  <a:pt x="0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43215" y="3899915"/>
            <a:ext cx="21336" cy="172212"/>
          </a:xfrm>
          <a:custGeom>
            <a:avLst/>
            <a:gdLst/>
            <a:ahLst/>
            <a:cxnLst/>
            <a:rect l="l" t="t" r="r" b="b"/>
            <a:pathLst>
              <a:path w="21336" h="172212">
                <a:moveTo>
                  <a:pt x="21336" y="172212"/>
                </a:moveTo>
                <a:lnTo>
                  <a:pt x="13017" y="159205"/>
                </a:lnTo>
                <a:lnTo>
                  <a:pt x="5907" y="147192"/>
                </a:lnTo>
                <a:lnTo>
                  <a:pt x="1211" y="136517"/>
                </a:lnTo>
                <a:lnTo>
                  <a:pt x="0" y="129539"/>
                </a:lnTo>
                <a:lnTo>
                  <a:pt x="6465" y="121852"/>
                </a:lnTo>
                <a:lnTo>
                  <a:pt x="17531" y="116229"/>
                </a:lnTo>
                <a:lnTo>
                  <a:pt x="21336" y="108203"/>
                </a:lnTo>
                <a:lnTo>
                  <a:pt x="19429" y="98008"/>
                </a:lnTo>
                <a:lnTo>
                  <a:pt x="14777" y="85263"/>
                </a:lnTo>
                <a:lnTo>
                  <a:pt x="8983" y="71458"/>
                </a:lnTo>
                <a:lnTo>
                  <a:pt x="3648" y="58079"/>
                </a:lnTo>
                <a:lnTo>
                  <a:pt x="374" y="46614"/>
                </a:lnTo>
                <a:lnTo>
                  <a:pt x="0" y="42672"/>
                </a:lnTo>
                <a:lnTo>
                  <a:pt x="8157" y="31051"/>
                </a:lnTo>
                <a:lnTo>
                  <a:pt x="19902" y="24464"/>
                </a:lnTo>
                <a:lnTo>
                  <a:pt x="21336" y="21336"/>
                </a:lnTo>
                <a:lnTo>
                  <a:pt x="16461" y="12942"/>
                </a:lnTo>
                <a:lnTo>
                  <a:pt x="5020" y="3610"/>
                </a:lnTo>
                <a:lnTo>
                  <a:pt x="0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90687" y="3771899"/>
            <a:ext cx="21336" cy="170687"/>
          </a:xfrm>
          <a:custGeom>
            <a:avLst/>
            <a:gdLst/>
            <a:ahLst/>
            <a:cxnLst/>
            <a:rect l="l" t="t" r="r" b="b"/>
            <a:pathLst>
              <a:path w="21336" h="170687">
                <a:moveTo>
                  <a:pt x="0" y="0"/>
                </a:moveTo>
                <a:lnTo>
                  <a:pt x="8318" y="13006"/>
                </a:lnTo>
                <a:lnTo>
                  <a:pt x="15428" y="25019"/>
                </a:lnTo>
                <a:lnTo>
                  <a:pt x="20124" y="35694"/>
                </a:lnTo>
                <a:lnTo>
                  <a:pt x="21336" y="42672"/>
                </a:lnTo>
                <a:lnTo>
                  <a:pt x="14870" y="50359"/>
                </a:lnTo>
                <a:lnTo>
                  <a:pt x="3804" y="55982"/>
                </a:lnTo>
                <a:lnTo>
                  <a:pt x="0" y="64007"/>
                </a:lnTo>
                <a:lnTo>
                  <a:pt x="1983" y="74445"/>
                </a:lnTo>
                <a:lnTo>
                  <a:pt x="6794" y="87447"/>
                </a:lnTo>
                <a:lnTo>
                  <a:pt x="12726" y="101369"/>
                </a:lnTo>
                <a:lnTo>
                  <a:pt x="18072" y="114562"/>
                </a:lnTo>
                <a:lnTo>
                  <a:pt x="21123" y="125381"/>
                </a:lnTo>
                <a:lnTo>
                  <a:pt x="21336" y="128015"/>
                </a:lnTo>
                <a:lnTo>
                  <a:pt x="13178" y="140750"/>
                </a:lnTo>
                <a:lnTo>
                  <a:pt x="1433" y="146831"/>
                </a:lnTo>
                <a:lnTo>
                  <a:pt x="0" y="149351"/>
                </a:lnTo>
                <a:lnTo>
                  <a:pt x="4874" y="158860"/>
                </a:lnTo>
                <a:lnTo>
                  <a:pt x="16315" y="167686"/>
                </a:lnTo>
                <a:lnTo>
                  <a:pt x="21336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405371" y="3514343"/>
            <a:ext cx="21336" cy="172212"/>
          </a:xfrm>
          <a:custGeom>
            <a:avLst/>
            <a:gdLst/>
            <a:ahLst/>
            <a:cxnLst/>
            <a:rect l="l" t="t" r="r" b="b"/>
            <a:pathLst>
              <a:path w="21336" h="172212">
                <a:moveTo>
                  <a:pt x="0" y="0"/>
                </a:moveTo>
                <a:lnTo>
                  <a:pt x="8318" y="13006"/>
                </a:lnTo>
                <a:lnTo>
                  <a:pt x="15428" y="25019"/>
                </a:lnTo>
                <a:lnTo>
                  <a:pt x="20124" y="35694"/>
                </a:lnTo>
                <a:lnTo>
                  <a:pt x="21336" y="42672"/>
                </a:lnTo>
                <a:lnTo>
                  <a:pt x="14870" y="50359"/>
                </a:lnTo>
                <a:lnTo>
                  <a:pt x="3804" y="55982"/>
                </a:lnTo>
                <a:lnTo>
                  <a:pt x="0" y="64008"/>
                </a:lnTo>
                <a:lnTo>
                  <a:pt x="1906" y="74203"/>
                </a:lnTo>
                <a:lnTo>
                  <a:pt x="6558" y="86948"/>
                </a:lnTo>
                <a:lnTo>
                  <a:pt x="12352" y="100753"/>
                </a:lnTo>
                <a:lnTo>
                  <a:pt x="17687" y="114132"/>
                </a:lnTo>
                <a:lnTo>
                  <a:pt x="20961" y="125597"/>
                </a:lnTo>
                <a:lnTo>
                  <a:pt x="21336" y="129540"/>
                </a:lnTo>
                <a:lnTo>
                  <a:pt x="13178" y="141160"/>
                </a:lnTo>
                <a:lnTo>
                  <a:pt x="1433" y="147747"/>
                </a:lnTo>
                <a:lnTo>
                  <a:pt x="0" y="150875"/>
                </a:lnTo>
                <a:lnTo>
                  <a:pt x="4874" y="159269"/>
                </a:lnTo>
                <a:lnTo>
                  <a:pt x="16315" y="168601"/>
                </a:lnTo>
                <a:lnTo>
                  <a:pt x="21336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347459" y="3942587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6" y="0"/>
                </a:moveTo>
                <a:lnTo>
                  <a:pt x="33402" y="8016"/>
                </a:lnTo>
                <a:lnTo>
                  <a:pt x="40474" y="18062"/>
                </a:lnTo>
                <a:lnTo>
                  <a:pt x="41148" y="22860"/>
                </a:lnTo>
                <a:lnTo>
                  <a:pt x="37596" y="33411"/>
                </a:lnTo>
                <a:lnTo>
                  <a:pt x="30059" y="46109"/>
                </a:lnTo>
                <a:lnTo>
                  <a:pt x="23212" y="58435"/>
                </a:lnTo>
                <a:lnTo>
                  <a:pt x="21336" y="65531"/>
                </a:lnTo>
                <a:lnTo>
                  <a:pt x="28108" y="73781"/>
                </a:lnTo>
                <a:lnTo>
                  <a:pt x="39031" y="79686"/>
                </a:lnTo>
                <a:lnTo>
                  <a:pt x="41148" y="86867"/>
                </a:lnTo>
                <a:lnTo>
                  <a:pt x="35411" y="94488"/>
                </a:lnTo>
                <a:lnTo>
                  <a:pt x="24638" y="103339"/>
                </a:lnTo>
                <a:lnTo>
                  <a:pt x="12603" y="112968"/>
                </a:lnTo>
                <a:lnTo>
                  <a:pt x="3085" y="122928"/>
                </a:lnTo>
                <a:lnTo>
                  <a:pt x="0" y="129539"/>
                </a:lnTo>
                <a:lnTo>
                  <a:pt x="1240" y="140543"/>
                </a:lnTo>
                <a:lnTo>
                  <a:pt x="8401" y="152409"/>
                </a:lnTo>
                <a:lnTo>
                  <a:pt x="16677" y="163320"/>
                </a:lnTo>
                <a:lnTo>
                  <a:pt x="21261" y="171457"/>
                </a:lnTo>
                <a:lnTo>
                  <a:pt x="21336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071359" y="3599687"/>
            <a:ext cx="41148" cy="172212"/>
          </a:xfrm>
          <a:custGeom>
            <a:avLst/>
            <a:gdLst/>
            <a:ahLst/>
            <a:cxnLst/>
            <a:rect l="l" t="t" r="r" b="b"/>
            <a:pathLst>
              <a:path w="41148" h="172212">
                <a:moveTo>
                  <a:pt x="21336" y="0"/>
                </a:moveTo>
                <a:lnTo>
                  <a:pt x="33402" y="8016"/>
                </a:lnTo>
                <a:lnTo>
                  <a:pt x="40474" y="18062"/>
                </a:lnTo>
                <a:lnTo>
                  <a:pt x="41148" y="22860"/>
                </a:lnTo>
                <a:lnTo>
                  <a:pt x="37596" y="33411"/>
                </a:lnTo>
                <a:lnTo>
                  <a:pt x="30059" y="46109"/>
                </a:lnTo>
                <a:lnTo>
                  <a:pt x="23212" y="58435"/>
                </a:lnTo>
                <a:lnTo>
                  <a:pt x="21336" y="65531"/>
                </a:lnTo>
                <a:lnTo>
                  <a:pt x="28108" y="73781"/>
                </a:lnTo>
                <a:lnTo>
                  <a:pt x="39031" y="79686"/>
                </a:lnTo>
                <a:lnTo>
                  <a:pt x="41148" y="86867"/>
                </a:lnTo>
                <a:lnTo>
                  <a:pt x="35411" y="94488"/>
                </a:lnTo>
                <a:lnTo>
                  <a:pt x="24638" y="103339"/>
                </a:lnTo>
                <a:lnTo>
                  <a:pt x="12603" y="112968"/>
                </a:lnTo>
                <a:lnTo>
                  <a:pt x="3085" y="122928"/>
                </a:lnTo>
                <a:lnTo>
                  <a:pt x="0" y="129539"/>
                </a:lnTo>
                <a:lnTo>
                  <a:pt x="1240" y="140543"/>
                </a:lnTo>
                <a:lnTo>
                  <a:pt x="8401" y="152409"/>
                </a:lnTo>
                <a:lnTo>
                  <a:pt x="16677" y="163320"/>
                </a:lnTo>
                <a:lnTo>
                  <a:pt x="21261" y="171457"/>
                </a:lnTo>
                <a:lnTo>
                  <a:pt x="21336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99048" y="3750563"/>
            <a:ext cx="41147" cy="172212"/>
          </a:xfrm>
          <a:custGeom>
            <a:avLst/>
            <a:gdLst/>
            <a:ahLst/>
            <a:cxnLst/>
            <a:rect l="l" t="t" r="r" b="b"/>
            <a:pathLst>
              <a:path w="41147" h="172212">
                <a:moveTo>
                  <a:pt x="21335" y="172212"/>
                </a:moveTo>
                <a:lnTo>
                  <a:pt x="33159" y="164472"/>
                </a:lnTo>
                <a:lnTo>
                  <a:pt x="40652" y="154678"/>
                </a:lnTo>
                <a:lnTo>
                  <a:pt x="41147" y="150875"/>
                </a:lnTo>
                <a:lnTo>
                  <a:pt x="37596" y="140324"/>
                </a:lnTo>
                <a:lnTo>
                  <a:pt x="30059" y="127626"/>
                </a:lnTo>
                <a:lnTo>
                  <a:pt x="23212" y="115300"/>
                </a:lnTo>
                <a:lnTo>
                  <a:pt x="21335" y="108203"/>
                </a:lnTo>
                <a:lnTo>
                  <a:pt x="28513" y="99520"/>
                </a:lnTo>
                <a:lnTo>
                  <a:pt x="39476" y="93065"/>
                </a:lnTo>
                <a:lnTo>
                  <a:pt x="41147" y="86867"/>
                </a:lnTo>
                <a:lnTo>
                  <a:pt x="35411" y="79082"/>
                </a:lnTo>
                <a:lnTo>
                  <a:pt x="24638" y="69917"/>
                </a:lnTo>
                <a:lnTo>
                  <a:pt x="12603" y="60092"/>
                </a:lnTo>
                <a:lnTo>
                  <a:pt x="3085" y="50326"/>
                </a:lnTo>
                <a:lnTo>
                  <a:pt x="0" y="44196"/>
                </a:lnTo>
                <a:lnTo>
                  <a:pt x="1918" y="32231"/>
                </a:lnTo>
                <a:lnTo>
                  <a:pt x="9124" y="19817"/>
                </a:lnTo>
                <a:lnTo>
                  <a:pt x="17091" y="8682"/>
                </a:lnTo>
                <a:lnTo>
                  <a:pt x="21296" y="557"/>
                </a:lnTo>
                <a:lnTo>
                  <a:pt x="21335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423404" y="3451859"/>
            <a:ext cx="41148" cy="170687"/>
          </a:xfrm>
          <a:custGeom>
            <a:avLst/>
            <a:gdLst/>
            <a:ahLst/>
            <a:cxnLst/>
            <a:rect l="l" t="t" r="r" b="b"/>
            <a:pathLst>
              <a:path w="41148" h="170687">
                <a:moveTo>
                  <a:pt x="19811" y="0"/>
                </a:moveTo>
                <a:lnTo>
                  <a:pt x="32486" y="6810"/>
                </a:lnTo>
                <a:lnTo>
                  <a:pt x="40389" y="16603"/>
                </a:lnTo>
                <a:lnTo>
                  <a:pt x="41148" y="21336"/>
                </a:lnTo>
                <a:lnTo>
                  <a:pt x="37417" y="31720"/>
                </a:lnTo>
                <a:lnTo>
                  <a:pt x="29444" y="44226"/>
                </a:lnTo>
                <a:lnTo>
                  <a:pt x="22059" y="56438"/>
                </a:lnTo>
                <a:lnTo>
                  <a:pt x="19811" y="64007"/>
                </a:lnTo>
                <a:lnTo>
                  <a:pt x="27052" y="72470"/>
                </a:lnTo>
                <a:lnTo>
                  <a:pt x="38658" y="78633"/>
                </a:lnTo>
                <a:lnTo>
                  <a:pt x="41148" y="85343"/>
                </a:lnTo>
                <a:lnTo>
                  <a:pt x="35411" y="93129"/>
                </a:lnTo>
                <a:lnTo>
                  <a:pt x="24638" y="102294"/>
                </a:lnTo>
                <a:lnTo>
                  <a:pt x="12603" y="112119"/>
                </a:lnTo>
                <a:lnTo>
                  <a:pt x="3085" y="121885"/>
                </a:lnTo>
                <a:lnTo>
                  <a:pt x="0" y="128015"/>
                </a:lnTo>
                <a:lnTo>
                  <a:pt x="1901" y="139612"/>
                </a:lnTo>
                <a:lnTo>
                  <a:pt x="9045" y="152059"/>
                </a:lnTo>
                <a:lnTo>
                  <a:pt x="16614" y="163250"/>
                </a:lnTo>
                <a:lnTo>
                  <a:pt x="19811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284976" y="3707891"/>
            <a:ext cx="42672" cy="172212"/>
          </a:xfrm>
          <a:custGeom>
            <a:avLst/>
            <a:gdLst/>
            <a:ahLst/>
            <a:cxnLst/>
            <a:rect l="l" t="t" r="r" b="b"/>
            <a:pathLst>
              <a:path w="42672" h="172212">
                <a:moveTo>
                  <a:pt x="21336" y="172212"/>
                </a:moveTo>
                <a:lnTo>
                  <a:pt x="34010" y="164756"/>
                </a:lnTo>
                <a:lnTo>
                  <a:pt x="41913" y="155511"/>
                </a:lnTo>
                <a:lnTo>
                  <a:pt x="42672" y="150875"/>
                </a:lnTo>
                <a:lnTo>
                  <a:pt x="38941" y="140491"/>
                </a:lnTo>
                <a:lnTo>
                  <a:pt x="30968" y="127985"/>
                </a:lnTo>
                <a:lnTo>
                  <a:pt x="23583" y="115773"/>
                </a:lnTo>
                <a:lnTo>
                  <a:pt x="21336" y="108203"/>
                </a:lnTo>
                <a:lnTo>
                  <a:pt x="28576" y="99741"/>
                </a:lnTo>
                <a:lnTo>
                  <a:pt x="40182" y="93578"/>
                </a:lnTo>
                <a:lnTo>
                  <a:pt x="42672" y="86868"/>
                </a:lnTo>
                <a:lnTo>
                  <a:pt x="37075" y="79369"/>
                </a:lnTo>
                <a:lnTo>
                  <a:pt x="26436" y="70482"/>
                </a:lnTo>
                <a:lnTo>
                  <a:pt x="14309" y="60772"/>
                </a:lnTo>
                <a:lnTo>
                  <a:pt x="4248" y="50804"/>
                </a:lnTo>
                <a:lnTo>
                  <a:pt x="0" y="42672"/>
                </a:lnTo>
                <a:lnTo>
                  <a:pt x="2055" y="31272"/>
                </a:lnTo>
                <a:lnTo>
                  <a:pt x="9549" y="19016"/>
                </a:lnTo>
                <a:lnTo>
                  <a:pt x="17601" y="7911"/>
                </a:lnTo>
                <a:lnTo>
                  <a:pt x="21336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092696" y="3899915"/>
            <a:ext cx="21335" cy="172212"/>
          </a:xfrm>
          <a:custGeom>
            <a:avLst/>
            <a:gdLst/>
            <a:ahLst/>
            <a:cxnLst/>
            <a:rect l="l" t="t" r="r" b="b"/>
            <a:pathLst>
              <a:path w="21335" h="172212">
                <a:moveTo>
                  <a:pt x="21335" y="0"/>
                </a:moveTo>
                <a:lnTo>
                  <a:pt x="13017" y="13006"/>
                </a:lnTo>
                <a:lnTo>
                  <a:pt x="5907" y="25019"/>
                </a:lnTo>
                <a:lnTo>
                  <a:pt x="1211" y="35694"/>
                </a:lnTo>
                <a:lnTo>
                  <a:pt x="0" y="42672"/>
                </a:lnTo>
                <a:lnTo>
                  <a:pt x="5442" y="50582"/>
                </a:lnTo>
                <a:lnTo>
                  <a:pt x="15624" y="55426"/>
                </a:lnTo>
                <a:lnTo>
                  <a:pt x="21330" y="65104"/>
                </a:lnTo>
                <a:lnTo>
                  <a:pt x="21335" y="65532"/>
                </a:lnTo>
                <a:lnTo>
                  <a:pt x="19352" y="75270"/>
                </a:lnTo>
                <a:lnTo>
                  <a:pt x="14541" y="87898"/>
                </a:lnTo>
                <a:lnTo>
                  <a:pt x="8609" y="101769"/>
                </a:lnTo>
                <a:lnTo>
                  <a:pt x="3263" y="115235"/>
                </a:lnTo>
                <a:lnTo>
                  <a:pt x="212" y="126652"/>
                </a:lnTo>
                <a:lnTo>
                  <a:pt x="0" y="129539"/>
                </a:lnTo>
                <a:lnTo>
                  <a:pt x="8157" y="141160"/>
                </a:lnTo>
                <a:lnTo>
                  <a:pt x="19902" y="147747"/>
                </a:lnTo>
                <a:lnTo>
                  <a:pt x="21335" y="150875"/>
                </a:lnTo>
                <a:lnTo>
                  <a:pt x="16461" y="159269"/>
                </a:lnTo>
                <a:lnTo>
                  <a:pt x="5020" y="168601"/>
                </a:lnTo>
                <a:lnTo>
                  <a:pt x="0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534911" y="3922775"/>
            <a:ext cx="39624" cy="170687"/>
          </a:xfrm>
          <a:custGeom>
            <a:avLst/>
            <a:gdLst/>
            <a:ahLst/>
            <a:cxnLst/>
            <a:rect l="l" t="t" r="r" b="b"/>
            <a:pathLst>
              <a:path w="39624" h="170687">
                <a:moveTo>
                  <a:pt x="19812" y="0"/>
                </a:moveTo>
                <a:lnTo>
                  <a:pt x="32269" y="7105"/>
                </a:lnTo>
                <a:lnTo>
                  <a:pt x="39193" y="17468"/>
                </a:lnTo>
                <a:lnTo>
                  <a:pt x="39624" y="21336"/>
                </a:lnTo>
                <a:lnTo>
                  <a:pt x="36072" y="31887"/>
                </a:lnTo>
                <a:lnTo>
                  <a:pt x="28535" y="44585"/>
                </a:lnTo>
                <a:lnTo>
                  <a:pt x="21688" y="56911"/>
                </a:lnTo>
                <a:lnTo>
                  <a:pt x="19812" y="64008"/>
                </a:lnTo>
                <a:lnTo>
                  <a:pt x="26584" y="72257"/>
                </a:lnTo>
                <a:lnTo>
                  <a:pt x="37507" y="78162"/>
                </a:lnTo>
                <a:lnTo>
                  <a:pt x="39624" y="85343"/>
                </a:lnTo>
                <a:lnTo>
                  <a:pt x="33912" y="93284"/>
                </a:lnTo>
                <a:lnTo>
                  <a:pt x="23297" y="102641"/>
                </a:lnTo>
                <a:lnTo>
                  <a:pt x="11571" y="112654"/>
                </a:lnTo>
                <a:lnTo>
                  <a:pt x="2529" y="122566"/>
                </a:lnTo>
                <a:lnTo>
                  <a:pt x="0" y="128015"/>
                </a:lnTo>
                <a:lnTo>
                  <a:pt x="1093" y="140066"/>
                </a:lnTo>
                <a:lnTo>
                  <a:pt x="7944" y="152422"/>
                </a:lnTo>
                <a:lnTo>
                  <a:pt x="15772" y="163172"/>
                </a:lnTo>
                <a:lnTo>
                  <a:pt x="19795" y="170405"/>
                </a:lnTo>
                <a:lnTo>
                  <a:pt x="19812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278624" y="3942587"/>
            <a:ext cx="21335" cy="172212"/>
          </a:xfrm>
          <a:custGeom>
            <a:avLst/>
            <a:gdLst/>
            <a:ahLst/>
            <a:cxnLst/>
            <a:rect l="l" t="t" r="r" b="b"/>
            <a:pathLst>
              <a:path w="21335" h="172212">
                <a:moveTo>
                  <a:pt x="21335" y="0"/>
                </a:moveTo>
                <a:lnTo>
                  <a:pt x="13238" y="12908"/>
                </a:lnTo>
                <a:lnTo>
                  <a:pt x="6251" y="25183"/>
                </a:lnTo>
                <a:lnTo>
                  <a:pt x="1481" y="36191"/>
                </a:lnTo>
                <a:lnTo>
                  <a:pt x="0" y="44196"/>
                </a:lnTo>
                <a:lnTo>
                  <a:pt x="5760" y="51187"/>
                </a:lnTo>
                <a:lnTo>
                  <a:pt x="16254" y="55889"/>
                </a:lnTo>
                <a:lnTo>
                  <a:pt x="21335" y="65531"/>
                </a:lnTo>
                <a:lnTo>
                  <a:pt x="19352" y="75270"/>
                </a:lnTo>
                <a:lnTo>
                  <a:pt x="14541" y="87898"/>
                </a:lnTo>
                <a:lnTo>
                  <a:pt x="8609" y="101769"/>
                </a:lnTo>
                <a:lnTo>
                  <a:pt x="3263" y="115235"/>
                </a:lnTo>
                <a:lnTo>
                  <a:pt x="212" y="126652"/>
                </a:lnTo>
                <a:lnTo>
                  <a:pt x="0" y="129539"/>
                </a:lnTo>
                <a:lnTo>
                  <a:pt x="8157" y="141160"/>
                </a:lnTo>
                <a:lnTo>
                  <a:pt x="19902" y="147747"/>
                </a:lnTo>
                <a:lnTo>
                  <a:pt x="21335" y="150875"/>
                </a:lnTo>
                <a:lnTo>
                  <a:pt x="16461" y="159915"/>
                </a:lnTo>
                <a:lnTo>
                  <a:pt x="5020" y="168697"/>
                </a:lnTo>
                <a:lnTo>
                  <a:pt x="0" y="172212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958328" y="3729227"/>
            <a:ext cx="19811" cy="170687"/>
          </a:xfrm>
          <a:custGeom>
            <a:avLst/>
            <a:gdLst/>
            <a:ahLst/>
            <a:cxnLst/>
            <a:rect l="l" t="t" r="r" b="b"/>
            <a:pathLst>
              <a:path w="19811" h="170687">
                <a:moveTo>
                  <a:pt x="0" y="0"/>
                </a:moveTo>
                <a:lnTo>
                  <a:pt x="8156" y="12525"/>
                </a:lnTo>
                <a:lnTo>
                  <a:pt x="14746" y="24817"/>
                </a:lnTo>
                <a:lnTo>
                  <a:pt x="18872" y="35976"/>
                </a:lnTo>
                <a:lnTo>
                  <a:pt x="19811" y="42672"/>
                </a:lnTo>
                <a:lnTo>
                  <a:pt x="13534" y="50498"/>
                </a:lnTo>
                <a:lnTo>
                  <a:pt x="3081" y="56401"/>
                </a:lnTo>
                <a:lnTo>
                  <a:pt x="0" y="64008"/>
                </a:lnTo>
                <a:lnTo>
                  <a:pt x="1865" y="73959"/>
                </a:lnTo>
                <a:lnTo>
                  <a:pt x="6382" y="86970"/>
                </a:lnTo>
                <a:lnTo>
                  <a:pt x="11932" y="101173"/>
                </a:lnTo>
                <a:lnTo>
                  <a:pt x="16896" y="114700"/>
                </a:lnTo>
                <a:lnTo>
                  <a:pt x="19655" y="125683"/>
                </a:lnTo>
                <a:lnTo>
                  <a:pt x="19811" y="128015"/>
                </a:lnTo>
                <a:lnTo>
                  <a:pt x="11792" y="141030"/>
                </a:lnTo>
                <a:lnTo>
                  <a:pt x="885" y="147271"/>
                </a:lnTo>
                <a:lnTo>
                  <a:pt x="0" y="149351"/>
                </a:lnTo>
                <a:lnTo>
                  <a:pt x="5077" y="159196"/>
                </a:lnTo>
                <a:lnTo>
                  <a:pt x="16261" y="168282"/>
                </a:lnTo>
                <a:lnTo>
                  <a:pt x="19811" y="170687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982711" y="3451859"/>
            <a:ext cx="39624" cy="170687"/>
          </a:xfrm>
          <a:custGeom>
            <a:avLst/>
            <a:gdLst/>
            <a:ahLst/>
            <a:cxnLst/>
            <a:rect l="l" t="t" r="r" b="b"/>
            <a:pathLst>
              <a:path w="39624" h="170687">
                <a:moveTo>
                  <a:pt x="19812" y="170687"/>
                </a:moveTo>
                <a:lnTo>
                  <a:pt x="32269" y="163582"/>
                </a:lnTo>
                <a:lnTo>
                  <a:pt x="39193" y="153219"/>
                </a:lnTo>
                <a:lnTo>
                  <a:pt x="39624" y="149351"/>
                </a:lnTo>
                <a:lnTo>
                  <a:pt x="36072" y="138800"/>
                </a:lnTo>
                <a:lnTo>
                  <a:pt x="28535" y="126102"/>
                </a:lnTo>
                <a:lnTo>
                  <a:pt x="21688" y="113776"/>
                </a:lnTo>
                <a:lnTo>
                  <a:pt x="19812" y="106679"/>
                </a:lnTo>
                <a:lnTo>
                  <a:pt x="26584" y="98430"/>
                </a:lnTo>
                <a:lnTo>
                  <a:pt x="37507" y="92525"/>
                </a:lnTo>
                <a:lnTo>
                  <a:pt x="39624" y="85343"/>
                </a:lnTo>
                <a:lnTo>
                  <a:pt x="33912" y="77403"/>
                </a:lnTo>
                <a:lnTo>
                  <a:pt x="23297" y="68046"/>
                </a:lnTo>
                <a:lnTo>
                  <a:pt x="11571" y="58033"/>
                </a:lnTo>
                <a:lnTo>
                  <a:pt x="2529" y="48121"/>
                </a:lnTo>
                <a:lnTo>
                  <a:pt x="0" y="42671"/>
                </a:lnTo>
                <a:lnTo>
                  <a:pt x="1093" y="30621"/>
                </a:lnTo>
                <a:lnTo>
                  <a:pt x="7944" y="18265"/>
                </a:lnTo>
                <a:lnTo>
                  <a:pt x="15772" y="7515"/>
                </a:lnTo>
                <a:lnTo>
                  <a:pt x="19795" y="282"/>
                </a:lnTo>
                <a:lnTo>
                  <a:pt x="19812" y="0"/>
                </a:lnTo>
              </a:path>
            </a:pathLst>
          </a:custGeom>
          <a:ln w="254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43500" y="6248400"/>
            <a:ext cx="50291" cy="304800"/>
          </a:xfrm>
          <a:custGeom>
            <a:avLst/>
            <a:gdLst/>
            <a:ahLst/>
            <a:cxnLst/>
            <a:rect l="l" t="t" r="r" b="b"/>
            <a:pathLst>
              <a:path w="50291" h="304800">
                <a:moveTo>
                  <a:pt x="25908" y="76200"/>
                </a:moveTo>
                <a:lnTo>
                  <a:pt x="25907" y="304800"/>
                </a:lnTo>
                <a:lnTo>
                  <a:pt x="50291" y="304800"/>
                </a:lnTo>
                <a:lnTo>
                  <a:pt x="50291" y="64007"/>
                </a:lnTo>
                <a:lnTo>
                  <a:pt x="25907" y="64007"/>
                </a:lnTo>
                <a:lnTo>
                  <a:pt x="25908" y="76200"/>
                </a:lnTo>
                <a:close/>
              </a:path>
              <a:path w="50291" h="304800">
                <a:moveTo>
                  <a:pt x="50292" y="76200"/>
                </a:moveTo>
                <a:lnTo>
                  <a:pt x="76200" y="76200"/>
                </a:lnTo>
                <a:lnTo>
                  <a:pt x="38100" y="0"/>
                </a:lnTo>
                <a:lnTo>
                  <a:pt x="0" y="76200"/>
                </a:lnTo>
                <a:lnTo>
                  <a:pt x="25908" y="76200"/>
                </a:lnTo>
                <a:lnTo>
                  <a:pt x="25907" y="64007"/>
                </a:lnTo>
                <a:lnTo>
                  <a:pt x="50291" y="64007"/>
                </a:lnTo>
                <a:lnTo>
                  <a:pt x="50292" y="7620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48500" y="2819400"/>
            <a:ext cx="76200" cy="228600"/>
          </a:xfrm>
          <a:custGeom>
            <a:avLst/>
            <a:gdLst/>
            <a:ahLst/>
            <a:cxnLst/>
            <a:rect l="l" t="t" r="r" b="b"/>
            <a:pathLst>
              <a:path w="76200" h="228600">
                <a:moveTo>
                  <a:pt x="25907" y="164591"/>
                </a:moveTo>
                <a:lnTo>
                  <a:pt x="25908" y="152400"/>
                </a:lnTo>
                <a:lnTo>
                  <a:pt x="0" y="152399"/>
                </a:lnTo>
                <a:lnTo>
                  <a:pt x="38100" y="228599"/>
                </a:lnTo>
                <a:lnTo>
                  <a:pt x="25907" y="164591"/>
                </a:lnTo>
                <a:close/>
              </a:path>
              <a:path w="76200" h="228600">
                <a:moveTo>
                  <a:pt x="50291" y="164591"/>
                </a:moveTo>
                <a:lnTo>
                  <a:pt x="76200" y="152399"/>
                </a:lnTo>
                <a:lnTo>
                  <a:pt x="50291" y="152399"/>
                </a:lnTo>
                <a:lnTo>
                  <a:pt x="50291" y="164591"/>
                </a:lnTo>
                <a:close/>
              </a:path>
              <a:path w="76200" h="228600">
                <a:moveTo>
                  <a:pt x="50291" y="0"/>
                </a:moveTo>
                <a:lnTo>
                  <a:pt x="25907" y="0"/>
                </a:lnTo>
                <a:lnTo>
                  <a:pt x="25907" y="164591"/>
                </a:lnTo>
                <a:lnTo>
                  <a:pt x="38100" y="228599"/>
                </a:lnTo>
                <a:lnTo>
                  <a:pt x="76200" y="152399"/>
                </a:lnTo>
                <a:lnTo>
                  <a:pt x="50291" y="164591"/>
                </a:lnTo>
                <a:lnTo>
                  <a:pt x="50291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07208" y="2740152"/>
            <a:ext cx="106680" cy="307848"/>
          </a:xfrm>
          <a:custGeom>
            <a:avLst/>
            <a:gdLst/>
            <a:ahLst/>
            <a:cxnLst/>
            <a:rect l="l" t="t" r="r" b="b"/>
            <a:pathLst>
              <a:path w="106680" h="307848">
                <a:moveTo>
                  <a:pt x="24383" y="0"/>
                </a:moveTo>
                <a:lnTo>
                  <a:pt x="0" y="6095"/>
                </a:lnTo>
                <a:lnTo>
                  <a:pt x="57793" y="237268"/>
                </a:lnTo>
                <a:lnTo>
                  <a:pt x="60960" y="249936"/>
                </a:lnTo>
                <a:lnTo>
                  <a:pt x="33528" y="243839"/>
                </a:lnTo>
                <a:lnTo>
                  <a:pt x="88392" y="307848"/>
                </a:lnTo>
                <a:lnTo>
                  <a:pt x="85344" y="243839"/>
                </a:lnTo>
                <a:lnTo>
                  <a:pt x="82058" y="230696"/>
                </a:lnTo>
                <a:lnTo>
                  <a:pt x="24383" y="0"/>
                </a:lnTo>
                <a:close/>
              </a:path>
              <a:path w="106680" h="307848">
                <a:moveTo>
                  <a:pt x="85344" y="243839"/>
                </a:moveTo>
                <a:lnTo>
                  <a:pt x="88392" y="307848"/>
                </a:lnTo>
                <a:lnTo>
                  <a:pt x="106680" y="224027"/>
                </a:lnTo>
                <a:lnTo>
                  <a:pt x="82058" y="230696"/>
                </a:lnTo>
                <a:lnTo>
                  <a:pt x="85344" y="243839"/>
                </a:lnTo>
                <a:close/>
              </a:path>
              <a:path w="106680" h="307848">
                <a:moveTo>
                  <a:pt x="33528" y="243839"/>
                </a:moveTo>
                <a:lnTo>
                  <a:pt x="60960" y="249936"/>
                </a:lnTo>
                <a:lnTo>
                  <a:pt x="57793" y="237268"/>
                </a:lnTo>
                <a:lnTo>
                  <a:pt x="33528" y="243839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286313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Fer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il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39087" y="2517288"/>
            <a:ext cx="731697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pe</a:t>
            </a:r>
            <a:r>
              <a:rPr sz="1800" spc="0" dirty="0" smtClean="0">
                <a:latin typeface="Arial"/>
                <a:cs typeface="Arial"/>
              </a:rPr>
              <a:t>rm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75179" y="2517288"/>
            <a:ext cx="40152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4" dirty="0" smtClean="0">
                <a:latin typeface="Arial"/>
                <a:cs typeface="Arial"/>
              </a:rPr>
              <a:t>el</a:t>
            </a:r>
            <a:r>
              <a:rPr sz="1800" spc="0" dirty="0" smtClean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80563" y="2517288"/>
            <a:ext cx="518337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4" dirty="0" smtClean="0">
                <a:latin typeface="Arial"/>
                <a:cs typeface="Arial"/>
              </a:rPr>
              <a:t>f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03294" y="2517288"/>
            <a:ext cx="71950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4" dirty="0" smtClean="0">
                <a:latin typeface="Arial"/>
                <a:cs typeface="Arial"/>
              </a:rPr>
              <a:t>F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he</a:t>
            </a:r>
            <a:r>
              <a:rPr sz="1800" spc="0" dirty="0" smtClean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95489" y="2593488"/>
            <a:ext cx="870915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4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g c</a:t>
            </a:r>
            <a:r>
              <a:rPr sz="1800" spc="-4" dirty="0" smtClean="0">
                <a:latin typeface="Arial"/>
                <a:cs typeface="Arial"/>
              </a:rPr>
              <a:t>el</a:t>
            </a:r>
            <a:r>
              <a:rPr sz="1800" spc="0" dirty="0" smtClean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70265" y="2593488"/>
            <a:ext cx="51681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4" dirty="0" smtClean="0">
                <a:latin typeface="Arial"/>
                <a:cs typeface="Arial"/>
              </a:rPr>
              <a:t>f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92996" y="2593488"/>
            <a:ext cx="769797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he</a:t>
            </a:r>
            <a:r>
              <a:rPr sz="1800" spc="0" dirty="0" smtClean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11598" y="6555886"/>
            <a:ext cx="257269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1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w</a:t>
            </a:r>
            <a:r>
              <a:rPr sz="1800" spc="-1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pe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9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 c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l (</a:t>
            </a:r>
            <a:r>
              <a:rPr sz="1800" spc="9" dirty="0" smtClean="0">
                <a:latin typeface="Arial"/>
                <a:cs typeface="Arial"/>
              </a:rPr>
              <a:t>z</a:t>
            </a:r>
            <a:r>
              <a:rPr sz="1800" spc="-9" dirty="0" smtClean="0">
                <a:latin typeface="Arial"/>
                <a:cs typeface="Arial"/>
              </a:rPr>
              <a:t>y</a:t>
            </a:r>
            <a:r>
              <a:rPr sz="1800" spc="-4" dirty="0" smtClean="0">
                <a:latin typeface="Arial"/>
                <a:cs typeface="Arial"/>
              </a:rPr>
              <a:t>go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350" y="1581098"/>
            <a:ext cx="130694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ó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60178" y="1581098"/>
            <a:ext cx="286313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Fer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il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33" y="2495605"/>
            <a:ext cx="8605716" cy="4480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025"/>
              </a:lnSpc>
              <a:spcBef>
                <a:spcPts val="151"/>
              </a:spcBef>
            </a:pPr>
            <a:r>
              <a:rPr lang="pt-BR" sz="2800" dirty="0">
                <a:latin typeface="Times New Roman"/>
                <a:cs typeface="Times New Roman"/>
              </a:rPr>
              <a:t>Uma célula de esperma </a:t>
            </a:r>
            <a:r>
              <a:rPr lang="pt-BR" sz="2800" dirty="0" err="1">
                <a:latin typeface="Times New Roman"/>
                <a:cs typeface="Times New Roman"/>
              </a:rPr>
              <a:t>haplóide</a:t>
            </a:r>
            <a:r>
              <a:rPr lang="pt-BR" sz="2800" dirty="0">
                <a:latin typeface="Times New Roman"/>
                <a:cs typeface="Times New Roman"/>
              </a:rPr>
              <a:t> se funde com uma célula </a:t>
            </a:r>
            <a:r>
              <a:rPr lang="pt-BR" sz="2800" dirty="0" err="1">
                <a:latin typeface="Times New Roman"/>
                <a:cs typeface="Times New Roman"/>
              </a:rPr>
              <a:t>haplóide</a:t>
            </a:r>
            <a:r>
              <a:rPr lang="pt-BR" sz="2800" dirty="0">
                <a:latin typeface="Times New Roman"/>
                <a:cs typeface="Times New Roman"/>
              </a:rPr>
              <a:t> ovo para formar uma célula </a:t>
            </a:r>
            <a:r>
              <a:rPr lang="pt-BR" sz="2800" dirty="0" err="1">
                <a:latin typeface="Times New Roman"/>
                <a:cs typeface="Times New Roman"/>
              </a:rPr>
              <a:t>diplóide</a:t>
            </a:r>
            <a:r>
              <a:rPr lang="pt-BR" sz="2800" dirty="0">
                <a:latin typeface="Times New Roman"/>
                <a:cs typeface="Times New Roman"/>
              </a:rPr>
              <a:t>, um zigoto.</a:t>
            </a:r>
          </a:p>
          <a:p>
            <a:pPr marL="12700" marR="48635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vo</a:t>
            </a:r>
            <a:r>
              <a:rPr lang="pt-BR" sz="2800" spc="0" dirty="0" smtClean="0">
                <a:latin typeface="Times New Roman"/>
                <a:cs typeface="Times New Roman"/>
              </a:rPr>
              <a:t> zigoto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 em 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v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0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cé</a:t>
            </a:r>
            <a:r>
              <a:rPr sz="2800" spc="0" dirty="0" smtClean="0">
                <a:latin typeface="Times New Roman"/>
                <a:cs typeface="Times New Roman"/>
              </a:rPr>
              <a:t>lul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9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co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ú</a:t>
            </a:r>
            <a:r>
              <a:rPr sz="2800" spc="5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8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12700" marR="382052" indent="173">
              <a:lnSpc>
                <a:spcPts val="3020"/>
              </a:lnSpc>
              <a:spcBef>
                <a:spcPts val="686"/>
              </a:spcBef>
            </a:pP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32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6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cé</a:t>
            </a:r>
            <a:r>
              <a:rPr sz="2800" spc="0" dirty="0" smtClean="0">
                <a:latin typeface="Times New Roman"/>
                <a:cs typeface="Times New Roman"/>
              </a:rPr>
              <a:t>lul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5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3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6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s,</a:t>
            </a:r>
            <a:r>
              <a:rPr sz="2800" spc="28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5" dirty="0" smtClean="0">
                <a:latin typeface="Times New Roman"/>
                <a:cs typeface="Times New Roman"/>
              </a:rPr>
              <a:t>depe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7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emp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10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0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cé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9" dirty="0" smtClean="0">
                <a:latin typeface="Times New Roman"/>
                <a:cs typeface="Times New Roman"/>
              </a:rPr>
              <a:t>la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ntre</a:t>
            </a:r>
            <a:r>
              <a:rPr sz="2800" spc="18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g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16" dirty="0" smtClean="0">
                <a:latin typeface="Times New Roman"/>
                <a:cs typeface="Times New Roman"/>
              </a:rPr>
              <a:t>c</a:t>
            </a:r>
            <a:r>
              <a:rPr sz="2800" spc="5" dirty="0" smtClean="0">
                <a:latin typeface="Times New Roman"/>
                <a:cs typeface="Times New Roman"/>
              </a:rPr>
              <a:t>ompo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0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69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9" dirty="0" err="1" smtClean="0">
                <a:latin typeface="Times New Roman"/>
                <a:cs typeface="Times New Roman"/>
              </a:rPr>
              <a:t>is</a:t>
            </a:r>
            <a:r>
              <a:rPr sz="2800" spc="0" dirty="0" err="1" smtClean="0">
                <a:latin typeface="Times New Roman"/>
                <a:cs typeface="Times New Roman"/>
              </a:rPr>
              <a:t>tint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-4" dirty="0" smtClean="0">
                <a:latin typeface="Times New Roman"/>
                <a:cs typeface="Times New Roman"/>
              </a:rPr>
              <a:t> (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14" dirty="0" err="1" smtClean="0">
                <a:latin typeface="Times New Roman"/>
                <a:cs typeface="Times New Roman"/>
              </a:rPr>
              <a:t>g</a:t>
            </a:r>
            <a:r>
              <a:rPr sz="2800" spc="4" dirty="0" err="1" smtClean="0">
                <a:latin typeface="Times New Roman"/>
                <a:cs typeface="Times New Roman"/>
              </a:rPr>
              <a:t>ê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se</a:t>
            </a:r>
            <a:r>
              <a:rPr lang="pt-BR"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12700" marR="599131" indent="173">
              <a:lnSpc>
                <a:spcPts val="3020"/>
              </a:lnSpc>
              <a:spcBef>
                <a:spcPts val="68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60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81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f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ôme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s,</a:t>
            </a:r>
            <a:r>
              <a:rPr sz="2800" spc="-21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u </a:t>
            </a:r>
            <a:r>
              <a:rPr sz="2800" spc="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ntr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27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nis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decod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 D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614656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346962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5091155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5946119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2124" y="5562600"/>
            <a:ext cx="2819400" cy="18333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17975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Có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51524" y="1581098"/>
            <a:ext cx="22563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né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0733" y="2574575"/>
            <a:ext cx="8499708" cy="2479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2029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 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62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í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“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li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”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2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355600" marR="463747">
              <a:lnSpc>
                <a:spcPct val="100041"/>
              </a:lnSpc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76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16" dirty="0" smtClean="0">
                <a:latin typeface="Times New Roman"/>
                <a:cs typeface="Times New Roman"/>
              </a:rPr>
              <a:t>m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22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eqüên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ia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if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ami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oá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355599" indent="-342899">
              <a:lnSpc>
                <a:spcPct val="98958"/>
              </a:lnSpc>
              <a:spcBef>
                <a:spcPts val="1498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2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6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14" dirty="0" smtClean="0">
                <a:latin typeface="Times New Roman"/>
                <a:cs typeface="Times New Roman"/>
              </a:rPr>
              <a:t>í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4</a:t>
            </a:r>
            <a:r>
              <a:rPr sz="3200" spc="358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nu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14" dirty="0" err="1" smtClean="0">
                <a:latin typeface="Times New Roman"/>
                <a:cs typeface="Times New Roman"/>
              </a:rPr>
              <a:t>í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lang="pt-BR" sz="3200" spc="0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hé</a:t>
            </a:r>
            <a:r>
              <a:rPr sz="3200" spc="0" dirty="0" smtClean="0">
                <a:latin typeface="Times New Roman"/>
                <a:cs typeface="Times New Roman"/>
              </a:rPr>
              <a:t>li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dup</a:t>
            </a:r>
            <a:r>
              <a:rPr sz="3200" spc="0" dirty="0" smtClean="0">
                <a:latin typeface="Times New Roman"/>
                <a:cs typeface="Times New Roman"/>
              </a:rPr>
              <a:t>la: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,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14" dirty="0" smtClean="0">
                <a:latin typeface="Times New Roman"/>
                <a:cs typeface="Times New Roman"/>
              </a:rPr>
              <a:t>,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,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CaixaDeTexto 25"/>
          <p:cNvSpPr txBox="1"/>
          <p:nvPr/>
        </p:nvSpPr>
        <p:spPr>
          <a:xfrm>
            <a:off x="4191000" y="5410200"/>
            <a:ext cx="5149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Nucleotídeos (A, T, C e G) -&gt; aminoácidos -&gt; proteína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411976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Có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2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né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33" y="2534384"/>
            <a:ext cx="796363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Tri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(A,T,C)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st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89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14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eo</a:t>
            </a:r>
            <a:r>
              <a:rPr sz="2800" spc="0" dirty="0" err="1" smtClean="0">
                <a:latin typeface="Times New Roman"/>
                <a:cs typeface="Times New Roman"/>
              </a:rPr>
              <a:t>tí</a:t>
            </a:r>
            <a:r>
              <a:rPr sz="2800" spc="4" dirty="0" err="1" smtClean="0">
                <a:latin typeface="Times New Roman"/>
                <a:cs typeface="Times New Roman"/>
              </a:rPr>
              <a:t>deo</a:t>
            </a:r>
            <a:r>
              <a:rPr lang="pt-BR"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1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2914383"/>
            <a:ext cx="8261503" cy="16535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45719">
              <a:lnSpc>
                <a:spcPts val="3025"/>
              </a:lnSpc>
              <a:spcBef>
                <a:spcPts val="151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cod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lang="pt-BR" sz="2800" spc="486" dirty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-4" dirty="0" err="1" smtClean="0">
                <a:latin typeface="Times New Roman"/>
                <a:cs typeface="Times New Roman"/>
              </a:rPr>
              <a:t>á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e</a:t>
            </a:r>
            <a:r>
              <a:rPr lang="pt-BR" sz="2800" dirty="0">
                <a:latin typeface="Times New Roman"/>
                <a:cs typeface="Times New Roman"/>
              </a:rPr>
              <a:t>s</a:t>
            </a:r>
            <a:r>
              <a:rPr lang="pt-BR" sz="2800" spc="4" dirty="0">
                <a:latin typeface="Times New Roman"/>
                <a:cs typeface="Times New Roman"/>
              </a:rPr>
              <a:t>pec</a:t>
            </a:r>
            <a:r>
              <a:rPr lang="pt-BR" sz="2800" dirty="0">
                <a:latin typeface="Times New Roman"/>
                <a:cs typeface="Times New Roman"/>
              </a:rPr>
              <a:t>í</a:t>
            </a:r>
            <a:r>
              <a:rPr lang="pt-BR" sz="2800" spc="-14" dirty="0">
                <a:latin typeface="Times New Roman"/>
                <a:cs typeface="Times New Roman"/>
              </a:rPr>
              <a:t>f</a:t>
            </a:r>
            <a:r>
              <a:rPr lang="pt-BR" sz="2800" dirty="0">
                <a:latin typeface="Times New Roman"/>
                <a:cs typeface="Times New Roman"/>
              </a:rPr>
              <a:t>i</a:t>
            </a:r>
            <a:r>
              <a:rPr lang="pt-BR" sz="2800" spc="4" dirty="0">
                <a:latin typeface="Times New Roman"/>
                <a:cs typeface="Times New Roman"/>
              </a:rPr>
              <a:t>c</a:t>
            </a:r>
            <a:r>
              <a:rPr lang="pt-BR" sz="2800" dirty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333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á</a:t>
            </a:r>
            <a:r>
              <a:rPr sz="2800" spc="25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ui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ed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â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370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21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pu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22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13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pl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lang="pt-BR" sz="2400" spc="0" dirty="0" smtClean="0">
                <a:latin typeface="Times New Roman"/>
                <a:cs typeface="Times New Roman"/>
              </a:rPr>
              <a:t> C)</a:t>
            </a:r>
            <a:endParaRPr sz="2400" dirty="0">
              <a:latin typeface="Times New Roman"/>
              <a:cs typeface="Times New Roman"/>
            </a:endParaRPr>
          </a:p>
          <a:p>
            <a:pPr marL="469899" marR="45719">
              <a:lnSpc>
                <a:spcPts val="2750"/>
              </a:lnSpc>
              <a:spcBef>
                <a:spcPts val="542"/>
              </a:spcBef>
            </a:pPr>
            <a:r>
              <a:rPr sz="195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950" spc="-9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12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-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228" baseline="-1207" dirty="0" smtClean="0">
                <a:latin typeface="Times New Roman"/>
                <a:cs typeface="Times New Roman"/>
              </a:rPr>
              <a:t> </a:t>
            </a:r>
            <a:r>
              <a:rPr sz="3600" spc="-5" baseline="-1207" dirty="0" err="1" smtClean="0">
                <a:latin typeface="Times New Roman"/>
                <a:cs typeface="Times New Roman"/>
              </a:rPr>
              <a:t>c</a:t>
            </a:r>
            <a:r>
              <a:rPr sz="3600" spc="5" baseline="-1207" dirty="0" err="1" smtClean="0">
                <a:latin typeface="Times New Roman"/>
                <a:cs typeface="Times New Roman"/>
              </a:rPr>
              <a:t>o</a:t>
            </a:r>
            <a:r>
              <a:rPr sz="3600" spc="-5" baseline="-1207" dirty="0" err="1" smtClean="0">
                <a:latin typeface="Times New Roman"/>
                <a:cs typeface="Times New Roman"/>
              </a:rPr>
              <a:t>n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é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-9" baseline="-1207" dirty="0" smtClean="0">
                <a:latin typeface="Times New Roman"/>
                <a:cs typeface="Times New Roman"/>
              </a:rPr>
              <a:t>m</a:t>
            </a:r>
            <a:r>
              <a:rPr sz="3600" spc="4" baseline="-1207" dirty="0" smtClean="0">
                <a:latin typeface="Times New Roman"/>
                <a:cs typeface="Times New Roman"/>
              </a:rPr>
              <a:t>ui</a:t>
            </a:r>
            <a:r>
              <a:rPr sz="3600" spc="-9" baseline="-1207" dirty="0" smtClean="0">
                <a:latin typeface="Times New Roman"/>
                <a:cs typeface="Times New Roman"/>
              </a:rPr>
              <a:t>t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mat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al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lang="pt-BR" sz="3600" spc="4" baseline="-1207" dirty="0" smtClean="0">
                <a:latin typeface="Times New Roman"/>
                <a:cs typeface="Times New Roman"/>
              </a:rPr>
              <a:t>dispensável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(</a:t>
            </a:r>
            <a:r>
              <a:rPr lang="pt-BR" sz="3600" spc="4" baseline="-1207" dirty="0" smtClean="0">
                <a:latin typeface="Times New Roman"/>
                <a:cs typeface="Times New Roman"/>
              </a:rPr>
              <a:t>DNA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Li</a:t>
            </a:r>
            <a:r>
              <a:rPr sz="3600" spc="0" baseline="-1207" dirty="0" err="1" smtClean="0">
                <a:latin typeface="Times New Roman"/>
                <a:cs typeface="Times New Roman"/>
              </a:rPr>
              <a:t>x</a:t>
            </a:r>
            <a:r>
              <a:rPr sz="3600" spc="4" baseline="-1207" dirty="0" err="1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60652" y="4523878"/>
            <a:ext cx="348448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dirty="0" smtClean="0">
                <a:latin typeface="Times New Roman"/>
                <a:cs typeface="Times New Roman"/>
              </a:rPr>
              <a:t>4</a:t>
            </a:r>
            <a:r>
              <a:rPr sz="2400" baseline="25364" dirty="0" smtClean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34031" y="4567459"/>
            <a:ext cx="7719569" cy="2903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-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64</a:t>
            </a:r>
            <a:r>
              <a:rPr sz="2400" spc="37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có</a:t>
            </a:r>
            <a:r>
              <a:rPr sz="2400" spc="4" dirty="0" smtClean="0">
                <a:latin typeface="Times New Roman"/>
                <a:cs typeface="Times New Roman"/>
              </a:rPr>
              <a:t>di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392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codo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15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0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20</a:t>
            </a:r>
            <a:r>
              <a:rPr lang="pt-BR" sz="2400" spc="0" dirty="0" smtClean="0">
                <a:latin typeface="Times New Roman"/>
                <a:cs typeface="Times New Roman"/>
              </a:rPr>
              <a:t> aminoácidos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133" y="4646968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6490" y="4904628"/>
            <a:ext cx="8467349" cy="2315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18" marR="637018" indent="-286518">
              <a:lnSpc>
                <a:spcPts val="2580"/>
              </a:lnSpc>
              <a:spcBef>
                <a:spcPts val="583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ené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24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11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1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22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0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lang="pt-BR" sz="2400" spc="-4" dirty="0" smtClean="0">
                <a:latin typeface="Times New Roman"/>
                <a:cs typeface="Times New Roman"/>
              </a:rPr>
              <a:t>ó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lang="pt-BR" sz="2400" spc="0" dirty="0" smtClean="0">
                <a:latin typeface="Times New Roman"/>
                <a:cs typeface="Times New Roman"/>
              </a:rPr>
              <a:t> (A,T,C)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6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 am</a:t>
            </a:r>
            <a:r>
              <a:rPr sz="2400" spc="4" dirty="0" smtClean="0">
                <a:latin typeface="Times New Roman"/>
                <a:cs typeface="Times New Roman"/>
              </a:rPr>
              <a:t>ino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355599" marR="758418" indent="-342899">
              <a:lnSpc>
                <a:spcPts val="3040"/>
              </a:lnSpc>
              <a:spcBef>
                <a:spcPts val="710"/>
              </a:spcBef>
              <a:tabLst>
                <a:tab pos="3429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endParaRPr lang="pt-BR" sz="1700" dirty="0" smtClean="0">
              <a:solidFill>
                <a:srgbClr val="3232CC"/>
              </a:solidFill>
              <a:latin typeface="Times New Roman"/>
              <a:cs typeface="Times New Roman"/>
            </a:endParaRPr>
          </a:p>
          <a:p>
            <a:pPr marL="355599" marR="758418" indent="-342899">
              <a:lnSpc>
                <a:spcPts val="3040"/>
              </a:lnSpc>
              <a:spcBef>
                <a:spcPts val="710"/>
              </a:spcBef>
              <a:tabLst>
                <a:tab pos="342900" algn="l"/>
              </a:tabLst>
            </a:pPr>
            <a:r>
              <a:rPr lang="pt-BR" sz="1700" b="1" spc="0" dirty="0">
                <a:solidFill>
                  <a:srgbClr val="3232CC"/>
                </a:solidFill>
                <a:latin typeface="Times New Roman"/>
                <a:cs typeface="Times New Roman"/>
              </a:rPr>
              <a:t>	</a:t>
            </a:r>
            <a:r>
              <a:rPr sz="2800" b="1" spc="0" dirty="0" smtClean="0">
                <a:latin typeface="Times New Roman"/>
                <a:cs typeface="Times New Roman"/>
              </a:rPr>
              <a:t>P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ra</a:t>
            </a:r>
            <a:r>
              <a:rPr sz="2800" b="1" spc="-1" dirty="0" smtClean="0">
                <a:latin typeface="Times New Roman"/>
                <a:cs typeface="Times New Roman"/>
              </a:rPr>
              <a:t> 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b="1" spc="18" dirty="0" smtClean="0">
                <a:latin typeface="Times New Roman"/>
                <a:cs typeface="Times New Roman"/>
              </a:rPr>
              <a:t>d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104" dirty="0" smtClean="0">
                <a:latin typeface="Times New Roman"/>
                <a:cs typeface="Times New Roman"/>
              </a:rPr>
              <a:t> </a:t>
            </a:r>
            <a:r>
              <a:rPr sz="2800" b="1" spc="18" dirty="0" smtClean="0">
                <a:latin typeface="Times New Roman"/>
                <a:cs typeface="Times New Roman"/>
              </a:rPr>
              <a:t>v</a:t>
            </a:r>
            <a:r>
              <a:rPr sz="2800" b="1" spc="-6" dirty="0" smtClean="0">
                <a:latin typeface="Times New Roman"/>
                <a:cs typeface="Times New Roman"/>
              </a:rPr>
              <a:t>i</a:t>
            </a:r>
            <a:r>
              <a:rPr sz="2800" b="1" spc="6" dirty="0" smtClean="0">
                <a:latin typeface="Times New Roman"/>
                <a:cs typeface="Times New Roman"/>
              </a:rPr>
              <a:t>d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-324" dirty="0" smtClean="0">
                <a:latin typeface="Times New Roman"/>
                <a:cs typeface="Times New Roman"/>
              </a:rPr>
              <a:t> </a:t>
            </a:r>
            <a:r>
              <a:rPr sz="2800" b="1" spc="12" dirty="0" smtClean="0">
                <a:latin typeface="Times New Roman"/>
                <a:cs typeface="Times New Roman"/>
              </a:rPr>
              <a:t>n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0" dirty="0" smtClean="0">
                <a:latin typeface="Times New Roman"/>
                <a:cs typeface="Times New Roman"/>
              </a:rPr>
              <a:t>ur</a:t>
            </a:r>
            <a:r>
              <a:rPr sz="2800" b="1" spc="6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l</a:t>
            </a:r>
            <a:r>
              <a:rPr sz="2800" b="1" spc="156" dirty="0" smtClean="0">
                <a:latin typeface="Times New Roman"/>
                <a:cs typeface="Times New Roman"/>
              </a:rPr>
              <a:t> </a:t>
            </a:r>
            <a:r>
              <a:rPr sz="2800" b="1" spc="12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5" dirty="0" smtClean="0">
                <a:latin typeface="Times New Roman"/>
                <a:cs typeface="Times New Roman"/>
              </a:rPr>
              <a:t> </a:t>
            </a:r>
            <a:r>
              <a:rPr sz="2800" b="1" spc="14" dirty="0" smtClean="0">
                <a:latin typeface="Times New Roman"/>
                <a:cs typeface="Times New Roman"/>
              </a:rPr>
              <a:t>T</a:t>
            </a:r>
            <a:r>
              <a:rPr sz="2800" b="1" spc="-4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rr</a:t>
            </a:r>
            <a:r>
              <a:rPr sz="2800" b="1" spc="-4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,</a:t>
            </a:r>
            <a:r>
              <a:rPr sz="2800" b="1" spc="139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b="1" spc="441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có</a:t>
            </a:r>
            <a:r>
              <a:rPr sz="2800" b="1" spc="4" dirty="0" smtClean="0">
                <a:latin typeface="Times New Roman"/>
                <a:cs typeface="Times New Roman"/>
              </a:rPr>
              <a:t>d</a:t>
            </a:r>
            <a:r>
              <a:rPr sz="2800" b="1" spc="-4" dirty="0" smtClean="0">
                <a:latin typeface="Times New Roman"/>
                <a:cs typeface="Times New Roman"/>
              </a:rPr>
              <a:t>i</a:t>
            </a:r>
            <a:r>
              <a:rPr sz="2800" b="1" spc="4" dirty="0" smtClean="0">
                <a:latin typeface="Times New Roman"/>
                <a:cs typeface="Times New Roman"/>
              </a:rPr>
              <a:t>g</a:t>
            </a:r>
            <a:r>
              <a:rPr sz="2800" b="1" spc="0" dirty="0" smtClean="0">
                <a:latin typeface="Times New Roman"/>
                <a:cs typeface="Times New Roman"/>
              </a:rPr>
              <a:t>o </a:t>
            </a:r>
            <a:r>
              <a:rPr sz="2800" b="1" spc="6" dirty="0" smtClean="0">
                <a:latin typeface="Times New Roman"/>
                <a:cs typeface="Times New Roman"/>
              </a:rPr>
              <a:t>g</a:t>
            </a:r>
            <a:r>
              <a:rPr sz="2800" b="1" spc="-6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-6" dirty="0" smtClean="0">
                <a:latin typeface="Times New Roman"/>
                <a:cs typeface="Times New Roman"/>
              </a:rPr>
              <a:t>é</a:t>
            </a:r>
            <a:r>
              <a:rPr sz="2800" b="1" spc="19" dirty="0" smtClean="0">
                <a:latin typeface="Times New Roman"/>
                <a:cs typeface="Times New Roman"/>
              </a:rPr>
              <a:t>t</a:t>
            </a:r>
            <a:r>
              <a:rPr sz="2800" b="1" spc="-6" dirty="0" smtClean="0">
                <a:latin typeface="Times New Roman"/>
                <a:cs typeface="Times New Roman"/>
              </a:rPr>
              <a:t>i</a:t>
            </a:r>
            <a:r>
              <a:rPr sz="2800" b="1" spc="0" dirty="0" smtClean="0">
                <a:latin typeface="Times New Roman"/>
                <a:cs typeface="Times New Roman"/>
              </a:rPr>
              <a:t>co</a:t>
            </a:r>
            <a:r>
              <a:rPr sz="2800" b="1" spc="-297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é</a:t>
            </a:r>
            <a:r>
              <a:rPr sz="2800" b="1" spc="-28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b="1" spc="451" dirty="0" smtClean="0">
                <a:latin typeface="Times New Roman"/>
                <a:cs typeface="Times New Roman"/>
              </a:rPr>
              <a:t> </a:t>
            </a:r>
            <a:r>
              <a:rPr sz="2800" b="1" spc="9" dirty="0" smtClean="0">
                <a:latin typeface="Times New Roman"/>
                <a:cs typeface="Times New Roman"/>
              </a:rPr>
              <a:t>m</a:t>
            </a:r>
            <a:r>
              <a:rPr sz="2800" b="1" spc="-4" dirty="0" smtClean="0">
                <a:latin typeface="Times New Roman"/>
                <a:cs typeface="Times New Roman"/>
              </a:rPr>
              <a:t>e</a:t>
            </a:r>
            <a:r>
              <a:rPr sz="2800" b="1" spc="14" dirty="0" smtClean="0"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latin typeface="Times New Roman"/>
                <a:cs typeface="Times New Roman"/>
              </a:rPr>
              <a:t>mo!!!</a:t>
            </a:r>
            <a:r>
              <a:rPr sz="2800" b="1" spc="14" dirty="0" smtClean="0">
                <a:latin typeface="Times New Roman"/>
                <a:cs typeface="Times New Roman"/>
              </a:rPr>
              <a:t>!</a:t>
            </a:r>
            <a:r>
              <a:rPr sz="2800" b="1" spc="0" dirty="0" smtClean="0">
                <a:latin typeface="Times New Roman"/>
                <a:cs typeface="Times New Roman"/>
              </a:rPr>
              <a:t>!</a:t>
            </a:r>
            <a:endParaRPr sz="2800" b="1" dirty="0">
              <a:latin typeface="Times New Roman"/>
              <a:cs typeface="Times New Roman"/>
            </a:endParaRPr>
          </a:p>
          <a:p>
            <a:pPr marL="469899">
              <a:lnSpc>
                <a:spcPts val="2750"/>
              </a:lnSpc>
              <a:spcBef>
                <a:spcPts val="350"/>
              </a:spcBef>
            </a:pPr>
            <a:r>
              <a:rPr sz="1950" b="1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950" b="1" spc="-9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spc="0" baseline="-1207" dirty="0" smtClean="0">
                <a:latin typeface="Times New Roman"/>
                <a:cs typeface="Times New Roman"/>
              </a:rPr>
              <a:t>A</a:t>
            </a:r>
            <a:r>
              <a:rPr sz="3600" b="1" spc="5" baseline="-1207" dirty="0" smtClean="0">
                <a:latin typeface="Times New Roman"/>
                <a:cs typeface="Times New Roman"/>
              </a:rPr>
              <a:t> </a:t>
            </a:r>
            <a:r>
              <a:rPr sz="3600" b="1" spc="-6" baseline="-1207" dirty="0" smtClean="0">
                <a:latin typeface="Times New Roman"/>
                <a:cs typeface="Times New Roman"/>
              </a:rPr>
              <a:t>co</a:t>
            </a:r>
            <a:r>
              <a:rPr sz="3600" b="1" spc="6" baseline="-1207" dirty="0" smtClean="0">
                <a:latin typeface="Times New Roman"/>
                <a:cs typeface="Times New Roman"/>
              </a:rPr>
              <a:t>m</a:t>
            </a:r>
            <a:r>
              <a:rPr sz="3600" b="1" spc="-6" baseline="-1207" dirty="0" smtClean="0">
                <a:latin typeface="Times New Roman"/>
                <a:cs typeface="Times New Roman"/>
              </a:rPr>
              <a:t>bi</a:t>
            </a:r>
            <a:r>
              <a:rPr sz="3600" b="1" spc="0" baseline="-1207" dirty="0" smtClean="0">
                <a:latin typeface="Times New Roman"/>
                <a:cs typeface="Times New Roman"/>
              </a:rPr>
              <a:t>n</a:t>
            </a:r>
            <a:r>
              <a:rPr sz="3600" b="1" spc="6" baseline="-1207" dirty="0" smtClean="0">
                <a:latin typeface="Times New Roman"/>
                <a:cs typeface="Times New Roman"/>
              </a:rPr>
              <a:t>a</a:t>
            </a:r>
            <a:r>
              <a:rPr sz="3600" b="1" spc="-6" baseline="-1207" dirty="0" smtClean="0">
                <a:latin typeface="Times New Roman"/>
                <a:cs typeface="Times New Roman"/>
              </a:rPr>
              <a:t>ç</a:t>
            </a:r>
            <a:r>
              <a:rPr sz="3600" b="1" spc="6" baseline="-1207" dirty="0" smtClean="0">
                <a:latin typeface="Times New Roman"/>
                <a:cs typeface="Times New Roman"/>
              </a:rPr>
              <a:t>ã</a:t>
            </a:r>
            <a:r>
              <a:rPr sz="3600" b="1" spc="0" baseline="-1207" dirty="0" smtClean="0">
                <a:latin typeface="Times New Roman"/>
                <a:cs typeface="Times New Roman"/>
              </a:rPr>
              <a:t>o</a:t>
            </a:r>
            <a:r>
              <a:rPr sz="3600" b="1" spc="-9" baseline="-1207" dirty="0" smtClean="0">
                <a:latin typeface="Times New Roman"/>
                <a:cs typeface="Times New Roman"/>
              </a:rPr>
              <a:t> </a:t>
            </a:r>
            <a:r>
              <a:rPr sz="3600" b="1" spc="0" baseline="-1207" dirty="0" smtClean="0">
                <a:latin typeface="Times New Roman"/>
                <a:cs typeface="Times New Roman"/>
              </a:rPr>
              <a:t>d</a:t>
            </a:r>
            <a:r>
              <a:rPr sz="3600" b="1" spc="-6" baseline="-1207" dirty="0" smtClean="0">
                <a:latin typeface="Times New Roman"/>
                <a:cs typeface="Times New Roman"/>
              </a:rPr>
              <a:t>o</a:t>
            </a:r>
            <a:r>
              <a:rPr sz="3600" b="1" spc="0" baseline="-1207" dirty="0" smtClean="0">
                <a:latin typeface="Times New Roman"/>
                <a:cs typeface="Times New Roman"/>
              </a:rPr>
              <a:t>s</a:t>
            </a:r>
            <a:r>
              <a:rPr sz="3600" b="1" spc="51" baseline="-1207" dirty="0" smtClean="0">
                <a:latin typeface="Times New Roman"/>
                <a:cs typeface="Times New Roman"/>
              </a:rPr>
              <a:t> </a:t>
            </a:r>
            <a:r>
              <a:rPr sz="3600" b="1" spc="-6" baseline="-1207" dirty="0" smtClean="0">
                <a:latin typeface="Times New Roman"/>
                <a:cs typeface="Times New Roman"/>
              </a:rPr>
              <a:t>co</a:t>
            </a:r>
            <a:r>
              <a:rPr sz="3600" b="1" spc="18" baseline="-1207" dirty="0" smtClean="0">
                <a:latin typeface="Times New Roman"/>
                <a:cs typeface="Times New Roman"/>
              </a:rPr>
              <a:t>d</a:t>
            </a:r>
            <a:r>
              <a:rPr sz="3600" b="1" spc="-6" baseline="-1207" dirty="0" smtClean="0">
                <a:latin typeface="Times New Roman"/>
                <a:cs typeface="Times New Roman"/>
              </a:rPr>
              <a:t>o</a:t>
            </a:r>
            <a:r>
              <a:rPr sz="3600" b="1" spc="0" baseline="-1207" dirty="0" smtClean="0">
                <a:latin typeface="Times New Roman"/>
                <a:cs typeface="Times New Roman"/>
              </a:rPr>
              <a:t>ns</a:t>
            </a:r>
            <a:r>
              <a:rPr sz="3600" b="1" spc="23" baseline="-1207" dirty="0" smtClean="0">
                <a:latin typeface="Times New Roman"/>
                <a:cs typeface="Times New Roman"/>
              </a:rPr>
              <a:t> </a:t>
            </a:r>
            <a:r>
              <a:rPr sz="3600" b="1" spc="0" baseline="-1207" dirty="0" smtClean="0">
                <a:latin typeface="Times New Roman"/>
                <a:cs typeface="Times New Roman"/>
              </a:rPr>
              <a:t>d</a:t>
            </a:r>
            <a:r>
              <a:rPr sz="3600" b="1" spc="12" baseline="-1207" dirty="0" smtClean="0">
                <a:latin typeface="Times New Roman"/>
                <a:cs typeface="Times New Roman"/>
              </a:rPr>
              <a:t>i</a:t>
            </a:r>
            <a:r>
              <a:rPr sz="3600" b="1" spc="-6" baseline="-1207" dirty="0" smtClean="0">
                <a:latin typeface="Times New Roman"/>
                <a:cs typeface="Times New Roman"/>
              </a:rPr>
              <a:t>f</a:t>
            </a:r>
            <a:r>
              <a:rPr sz="3600" b="1" spc="6" baseline="-1207" dirty="0" smtClean="0">
                <a:latin typeface="Times New Roman"/>
                <a:cs typeface="Times New Roman"/>
              </a:rPr>
              <a:t>ere</a:t>
            </a:r>
            <a:r>
              <a:rPr sz="3600" b="1" spc="0" baseline="-1207" dirty="0" smtClean="0">
                <a:latin typeface="Times New Roman"/>
                <a:cs typeface="Times New Roman"/>
              </a:rPr>
              <a:t>n</a:t>
            </a:r>
            <a:r>
              <a:rPr sz="3600" b="1" spc="-6" baseline="-1207" dirty="0" smtClean="0">
                <a:latin typeface="Times New Roman"/>
                <a:cs typeface="Times New Roman"/>
              </a:rPr>
              <a:t>ci</a:t>
            </a:r>
            <a:r>
              <a:rPr sz="3600" b="1" spc="6" baseline="-1207" dirty="0" smtClean="0">
                <a:latin typeface="Times New Roman"/>
                <a:cs typeface="Times New Roman"/>
              </a:rPr>
              <a:t>a</a:t>
            </a:r>
            <a:r>
              <a:rPr sz="3600" b="1" spc="0" baseline="-1207" dirty="0" smtClean="0">
                <a:latin typeface="Times New Roman"/>
                <a:cs typeface="Times New Roman"/>
              </a:rPr>
              <a:t>m</a:t>
            </a:r>
            <a:r>
              <a:rPr sz="3600" b="1" spc="6" baseline="-1207" dirty="0" smtClean="0">
                <a:latin typeface="Times New Roman"/>
                <a:cs typeface="Times New Roman"/>
              </a:rPr>
              <a:t> a</a:t>
            </a:r>
            <a:r>
              <a:rPr sz="3600" b="1" spc="0" baseline="-1207" dirty="0" smtClean="0">
                <a:latin typeface="Times New Roman"/>
                <a:cs typeface="Times New Roman"/>
              </a:rPr>
              <a:t>s</a:t>
            </a:r>
            <a:r>
              <a:rPr sz="3600" b="1" spc="16" baseline="-1207" dirty="0" smtClean="0">
                <a:latin typeface="Times New Roman"/>
                <a:cs typeface="Times New Roman"/>
              </a:rPr>
              <a:t> </a:t>
            </a:r>
            <a:r>
              <a:rPr sz="3600" b="1" spc="6" baseline="-1207" dirty="0" smtClean="0">
                <a:latin typeface="Times New Roman"/>
                <a:cs typeface="Times New Roman"/>
              </a:rPr>
              <a:t>e</a:t>
            </a:r>
            <a:r>
              <a:rPr sz="3600" b="1" spc="0" baseline="-1207" dirty="0" smtClean="0">
                <a:latin typeface="Times New Roman"/>
                <a:cs typeface="Times New Roman"/>
              </a:rPr>
              <a:t>sp</a:t>
            </a:r>
            <a:r>
              <a:rPr sz="3600" b="1" spc="6" baseline="-1207" dirty="0" smtClean="0">
                <a:latin typeface="Times New Roman"/>
                <a:cs typeface="Times New Roman"/>
              </a:rPr>
              <a:t>é</a:t>
            </a:r>
            <a:r>
              <a:rPr sz="3600" b="1" spc="-6" baseline="-1207" dirty="0" smtClean="0">
                <a:latin typeface="Times New Roman"/>
                <a:cs typeface="Times New Roman"/>
              </a:rPr>
              <a:t>ci</a:t>
            </a:r>
            <a:r>
              <a:rPr sz="3600" b="1" spc="6" baseline="-1207" dirty="0" smtClean="0">
                <a:latin typeface="Times New Roman"/>
                <a:cs typeface="Times New Roman"/>
              </a:rPr>
              <a:t>e</a:t>
            </a:r>
            <a:r>
              <a:rPr sz="3600" b="1" spc="0" baseline="-1207" dirty="0" smtClean="0">
                <a:latin typeface="Times New Roman"/>
                <a:cs typeface="Times New Roman"/>
              </a:rPr>
              <a:t>s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obiologia.com.br/conteudos/figuras/Citologia2/DN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697" y="2080577"/>
            <a:ext cx="4870753" cy="569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equenosbiologos.files.wordpress.com/2010/09/d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80577"/>
            <a:ext cx="4871348" cy="363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1"/>
            <a:ext cx="422147" cy="308609"/>
          </a:xfrm>
          <a:custGeom>
            <a:avLst/>
            <a:gdLst/>
            <a:ahLst/>
            <a:cxnLst/>
            <a:rect l="l" t="t" r="r" b="b"/>
            <a:pathLst>
              <a:path w="422147" h="308609">
                <a:moveTo>
                  <a:pt x="0" y="0"/>
                </a:moveTo>
                <a:lnTo>
                  <a:pt x="0" y="308609"/>
                </a:lnTo>
                <a:lnTo>
                  <a:pt x="422147" y="308609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838968"/>
          </a:xfrm>
          <a:custGeom>
            <a:avLst/>
            <a:gdLst/>
            <a:ahLst/>
            <a:cxnLst/>
            <a:rect l="l" t="t" r="r" b="b"/>
            <a:pathLst>
              <a:path h="838968">
                <a:moveTo>
                  <a:pt x="0" y="0"/>
                </a:moveTo>
                <a:lnTo>
                  <a:pt x="0" y="838968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38949" y="2286761"/>
            <a:ext cx="8304276" cy="1388357"/>
          </a:xfrm>
          <a:custGeom>
            <a:avLst/>
            <a:gdLst/>
            <a:ahLst/>
            <a:cxnLst/>
            <a:rect l="l" t="t" r="r" b="b"/>
            <a:pathLst>
              <a:path w="8304276" h="1388357">
                <a:moveTo>
                  <a:pt x="0" y="0"/>
                </a:moveTo>
                <a:lnTo>
                  <a:pt x="0" y="1388357"/>
                </a:lnTo>
                <a:lnTo>
                  <a:pt x="8304276" y="1388357"/>
                </a:lnTo>
                <a:lnTo>
                  <a:pt x="83042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38193" y="2285999"/>
            <a:ext cx="8305800" cy="13898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95800" y="4742688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0" y="38100"/>
                </a:moveTo>
                <a:lnTo>
                  <a:pt x="0" y="76200"/>
                </a:lnTo>
                <a:lnTo>
                  <a:pt x="665988" y="76200"/>
                </a:lnTo>
                <a:lnTo>
                  <a:pt x="647700" y="114300"/>
                </a:lnTo>
                <a:lnTo>
                  <a:pt x="762000" y="57912"/>
                </a:lnTo>
                <a:lnTo>
                  <a:pt x="665988" y="38100"/>
                </a:lnTo>
                <a:lnTo>
                  <a:pt x="0" y="38100"/>
                </a:lnTo>
                <a:close/>
              </a:path>
              <a:path w="762000" h="114300">
                <a:moveTo>
                  <a:pt x="665988" y="38100"/>
                </a:moveTo>
                <a:lnTo>
                  <a:pt x="762000" y="57912"/>
                </a:lnTo>
                <a:lnTo>
                  <a:pt x="647700" y="0"/>
                </a:lnTo>
                <a:lnTo>
                  <a:pt x="647700" y="38100"/>
                </a:lnTo>
                <a:lnTo>
                  <a:pt x="665988" y="38100"/>
                </a:lnTo>
                <a:close/>
              </a:path>
              <a:path w="762000" h="114300">
                <a:moveTo>
                  <a:pt x="647700" y="114300"/>
                </a:moveTo>
                <a:lnTo>
                  <a:pt x="665988" y="76200"/>
                </a:lnTo>
                <a:lnTo>
                  <a:pt x="647699" y="76199"/>
                </a:lnTo>
                <a:lnTo>
                  <a:pt x="64770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95800" y="5199888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114300" y="38100"/>
                </a:moveTo>
                <a:lnTo>
                  <a:pt x="114300" y="0"/>
                </a:lnTo>
                <a:lnTo>
                  <a:pt x="0" y="57912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38100"/>
                </a:lnTo>
                <a:lnTo>
                  <a:pt x="114300" y="38100"/>
                </a:lnTo>
                <a:close/>
              </a:path>
              <a:path w="762000" h="114300">
                <a:moveTo>
                  <a:pt x="94487" y="38100"/>
                </a:moveTo>
                <a:lnTo>
                  <a:pt x="94487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7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24400" y="5105400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38100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350" y="1581098"/>
            <a:ext cx="293297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85652" y="1581098"/>
            <a:ext cx="4036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55391" y="1581098"/>
            <a:ext cx="276430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3909599"/>
            <a:ext cx="4302098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Uma</a:t>
            </a:r>
            <a:r>
              <a:rPr sz="3200" spc="417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afirmação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endParaRPr sz="3200" dirty="0">
              <a:latin typeface="Times New Roman"/>
              <a:cs typeface="Times New Roman"/>
            </a:endParaRPr>
          </a:p>
          <a:p>
            <a:pPr marL="1696725" marR="61036">
              <a:lnSpc>
                <a:spcPct val="95825"/>
              </a:lnSpc>
              <a:spcBef>
                <a:spcPts val="743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1696725" marR="61036">
              <a:lnSpc>
                <a:spcPts val="3635"/>
              </a:lnSpc>
              <a:spcBef>
                <a:spcPts val="1110"/>
              </a:spcBef>
            </a:pPr>
            <a:r>
              <a:rPr sz="285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850" spc="-139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G</a:t>
            </a:r>
            <a:r>
              <a:rPr sz="4800" spc="4" baseline="-1811" dirty="0" smtClean="0">
                <a:latin typeface="Times New Roman"/>
                <a:cs typeface="Times New Roman"/>
              </a:rPr>
              <a:t>en</a:t>
            </a:r>
            <a:r>
              <a:rPr sz="4800" spc="0" baseline="-1811" dirty="0" smtClean="0">
                <a:latin typeface="Times New Roman"/>
                <a:cs typeface="Times New Roman"/>
              </a:rPr>
              <a:t>ó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78467" y="3909599"/>
            <a:ext cx="64290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61336" y="3909599"/>
            <a:ext cx="3462803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gené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mol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lar</a:t>
            </a:r>
            <a:endParaRPr sz="3200" dirty="0">
              <a:latin typeface="Times New Roman"/>
              <a:cs typeface="Times New Roman"/>
            </a:endParaRPr>
          </a:p>
          <a:p>
            <a:pPr marL="328868" marR="61036">
              <a:lnSpc>
                <a:spcPct val="95825"/>
              </a:lnSpc>
              <a:spcBef>
                <a:spcPts val="743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328868" marR="61036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F</a:t>
            </a:r>
            <a:r>
              <a:rPr sz="4800" spc="4" baseline="-1811" dirty="0" smtClean="0">
                <a:latin typeface="Times New Roman"/>
                <a:cs typeface="Times New Roman"/>
              </a:rPr>
              <a:t>en</a:t>
            </a:r>
            <a:r>
              <a:rPr sz="4800" spc="0" baseline="-1811" dirty="0" smtClean="0">
                <a:latin typeface="Times New Roman"/>
                <a:cs typeface="Times New Roman"/>
              </a:rPr>
              <a:t>ó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2" name="object 12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1" name="object 11"/>
          <p:cNvSpPr txBox="1"/>
          <p:nvPr/>
        </p:nvSpPr>
        <p:spPr>
          <a:xfrm>
            <a:off x="874769" y="1556003"/>
            <a:ext cx="36042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235195" y="1556003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312157" y="1556003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874769" y="1978151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8213" y="1978151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35195" y="1978151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2157" y="1978151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4769" y="2029968"/>
            <a:ext cx="123443" cy="2567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029968"/>
            <a:ext cx="236981" cy="2567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35195" y="2029968"/>
            <a:ext cx="185165" cy="2567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019122" y="6611905"/>
            <a:ext cx="8140453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Lamarckianismo afirma que as características podem ser herdadas -&gt; 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Errado!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2181"/>
            <a:ext cx="8262103" cy="41478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16267" marR="77877" algn="ctr">
              <a:lnSpc>
                <a:spcPts val="30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23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16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te</a:t>
            </a:r>
            <a:r>
              <a:rPr sz="2800" spc="11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23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r>
              <a:rPr sz="2800" spc="1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(r</a:t>
            </a:r>
            <a:r>
              <a:rPr sz="2800" spc="4" dirty="0" smtClean="0">
                <a:latin typeface="Times New Roman"/>
                <a:cs typeface="Times New Roman"/>
              </a:rPr>
              <a:t>ep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355599" marR="4267" indent="-342899">
              <a:lnSpc>
                <a:spcPts val="3020"/>
              </a:lnSpc>
              <a:spcBef>
                <a:spcPts val="686"/>
              </a:spcBef>
              <a:tabLst>
                <a:tab pos="3429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2800" spc="0" dirty="0" smtClean="0">
                <a:latin typeface="Times New Roman"/>
                <a:cs typeface="Times New Roman"/>
              </a:rPr>
              <a:t>Isto </a:t>
            </a:r>
            <a:r>
              <a:rPr sz="2800" spc="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ilho</a:t>
            </a:r>
            <a:r>
              <a:rPr sz="2800" spc="24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7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0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is.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  <a:spcBef>
                <a:spcPts val="324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Isto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7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pod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lang="pt-BR" sz="2800" spc="14" dirty="0" smtClean="0">
                <a:latin typeface="Times New Roman"/>
                <a:cs typeface="Times New Roman"/>
              </a:rPr>
              <a:t> ser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469899" marR="48635">
              <a:lnSpc>
                <a:spcPct val="95825"/>
              </a:lnSpc>
              <a:spcBef>
                <a:spcPts val="380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Cat</a:t>
            </a:r>
            <a:r>
              <a:rPr lang="pt-BR" sz="2400" spc="0" dirty="0" err="1" smtClean="0">
                <a:latin typeface="Times New Roman"/>
                <a:cs typeface="Times New Roman"/>
              </a:rPr>
              <a:t>astrófico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4" dirty="0" smtClean="0">
                <a:latin typeface="Times New Roman"/>
                <a:cs typeface="Times New Roman"/>
              </a:rPr>
              <a:t>lh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0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56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vi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469899" marR="48635">
              <a:lnSpc>
                <a:spcPct val="95825"/>
              </a:lnSpc>
              <a:spcBef>
                <a:spcPts val="300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Ne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7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ov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6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í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57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nf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7" dirty="0" smtClean="0">
                <a:latin typeface="Times New Roman"/>
                <a:cs typeface="Times New Roman"/>
              </a:rPr>
              <a:t> </a:t>
            </a:r>
            <a:r>
              <a:rPr sz="2500" spc="4" dirty="0" smtClean="0">
                <a:latin typeface="Times New Roman"/>
                <a:cs typeface="Times New Roman"/>
              </a:rPr>
              <a:t>fi</a:t>
            </a:r>
            <a:r>
              <a:rPr sz="2500" spc="-9" dirty="0" smtClean="0">
                <a:latin typeface="Times New Roman"/>
                <a:cs typeface="Times New Roman"/>
              </a:rPr>
              <a:t>t</a:t>
            </a:r>
            <a:r>
              <a:rPr sz="2500" spc="4" dirty="0" smtClean="0">
                <a:latin typeface="Times New Roman"/>
                <a:cs typeface="Times New Roman"/>
              </a:rPr>
              <a:t>n</a:t>
            </a:r>
            <a:r>
              <a:rPr sz="2500" spc="-4" dirty="0" smtClean="0">
                <a:latin typeface="Times New Roman"/>
                <a:cs typeface="Times New Roman"/>
              </a:rPr>
              <a:t>es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endParaRPr sz="2500" dirty="0">
              <a:latin typeface="Times New Roman"/>
              <a:cs typeface="Times New Roman"/>
            </a:endParaRPr>
          </a:p>
          <a:p>
            <a:pPr marL="469899" marR="48635">
              <a:lnSpc>
                <a:spcPct val="95825"/>
              </a:lnSpc>
              <a:spcBef>
                <a:spcPts val="290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400" spc="-4" dirty="0" smtClean="0">
                <a:latin typeface="Times New Roman"/>
                <a:cs typeface="Times New Roman"/>
              </a:rPr>
              <a:t>Vantajoso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ov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6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í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1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rta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500" spc="-9" dirty="0" smtClean="0">
                <a:latin typeface="Times New Roman"/>
                <a:cs typeface="Times New Roman"/>
              </a:rPr>
              <a:t>f</a:t>
            </a:r>
            <a:r>
              <a:rPr sz="2500" spc="4" dirty="0" smtClean="0">
                <a:latin typeface="Times New Roman"/>
                <a:cs typeface="Times New Roman"/>
              </a:rPr>
              <a:t>i</a:t>
            </a:r>
            <a:r>
              <a:rPr sz="2500" spc="0" dirty="0" smtClean="0">
                <a:latin typeface="Times New Roman"/>
                <a:cs typeface="Times New Roman"/>
              </a:rPr>
              <a:t>t</a:t>
            </a:r>
            <a:r>
              <a:rPr sz="2500" spc="4" dirty="0" smtClean="0">
                <a:latin typeface="Times New Roman"/>
                <a:cs typeface="Times New Roman"/>
              </a:rPr>
              <a:t>n</a:t>
            </a:r>
            <a:r>
              <a:rPr sz="2500" spc="-4" dirty="0" smtClean="0">
                <a:latin typeface="Times New Roman"/>
                <a:cs typeface="Times New Roman"/>
              </a:rPr>
              <a:t>es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endParaRPr sz="25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0"/>
              </a:lnSpc>
              <a:spcBef>
                <a:spcPts val="830"/>
              </a:spcBef>
              <a:tabLst>
                <a:tab pos="3556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ed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â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cód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69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bo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5" dirty="0" smtClean="0">
                <a:latin typeface="Times New Roman"/>
                <a:cs typeface="Times New Roman"/>
              </a:rPr>
              <a:t>ec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2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1581098"/>
            <a:ext cx="25848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37235" y="1581098"/>
            <a:ext cx="120755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10115" y="1581098"/>
            <a:ext cx="143646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sz="4400" spc="2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34951"/>
            <a:ext cx="7655014" cy="869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40"/>
              </a:lnSpc>
              <a:spcBef>
                <a:spcPts val="172"/>
              </a:spcBef>
              <a:tabLst>
                <a:tab pos="3556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30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7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 </a:t>
            </a:r>
            <a:r>
              <a:rPr sz="3200" spc="26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24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14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48600" y="2534951"/>
            <a:ext cx="52627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3507263"/>
            <a:ext cx="9370067" cy="2879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h</a:t>
            </a:r>
            <a:r>
              <a:rPr sz="3200" spc="0" dirty="0" err="1" smtClean="0">
                <a:latin typeface="Times New Roman"/>
                <a:cs typeface="Times New Roman"/>
              </a:rPr>
              <a:t>or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194" dirty="0" smtClean="0">
                <a:latin typeface="Times New Roman"/>
                <a:cs typeface="Times New Roman"/>
              </a:rPr>
              <a:t>"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ol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or</a:t>
            </a:r>
            <a:r>
              <a:rPr lang="pt-BR" sz="3200" spc="0" dirty="0" smtClean="0">
                <a:latin typeface="Times New Roman"/>
                <a:cs typeface="Times New Roman"/>
              </a:rPr>
              <a:t>"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lang="pt-BR" sz="3200" dirty="0">
              <a:latin typeface="Times New Roman"/>
              <a:cs typeface="Times New Roman"/>
            </a:endParaRPr>
          </a:p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lang="pt-BR" sz="3200" spc="-4" dirty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 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nhe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ez</a:t>
            </a:r>
            <a:r>
              <a:rPr sz="3200" spc="0" dirty="0" smtClean="0">
                <a:latin typeface="Times New Roman"/>
                <a:cs typeface="Times New Roman"/>
              </a:rPr>
              <a:t>a:</a:t>
            </a:r>
            <a:endParaRPr sz="3200" dirty="0">
              <a:latin typeface="Times New Roman"/>
              <a:cs typeface="Times New Roman"/>
            </a:endParaRPr>
          </a:p>
          <a:p>
            <a:pPr marL="469899" marR="61036">
              <a:lnSpc>
                <a:spcPct val="95825"/>
              </a:lnSpc>
              <a:spcBef>
                <a:spcPts val="287"/>
              </a:spcBef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15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cé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eb</a:t>
            </a:r>
            <a:r>
              <a:rPr sz="2800" spc="0" dirty="0" smtClean="0">
                <a:latin typeface="Times New Roman"/>
                <a:cs typeface="Times New Roman"/>
              </a:rPr>
              <a:t>ro</a:t>
            </a:r>
            <a:r>
              <a:rPr sz="2800" spc="17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(hu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469899" marR="61036">
              <a:lnSpc>
                <a:spcPct val="95825"/>
              </a:lnSpc>
              <a:spcBef>
                <a:spcPts val="475"/>
              </a:spcBef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15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nis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lu</a:t>
            </a:r>
            <a:r>
              <a:rPr sz="2800" spc="4" dirty="0" err="1" smtClean="0">
                <a:latin typeface="Times New Roman"/>
                <a:cs typeface="Times New Roman"/>
              </a:rPr>
              <a:t>ç</a:t>
            </a:r>
            <a:r>
              <a:rPr sz="2800" spc="-4" dirty="0" err="1" smtClean="0">
                <a:latin typeface="Times New Roman"/>
                <a:cs typeface="Times New Roman"/>
              </a:rPr>
              <a:t>ã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 (Origem das Espécies - Darwin)</a:t>
            </a:r>
            <a:endParaRPr sz="28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546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eu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o-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pu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g</a:t>
            </a:r>
            <a:r>
              <a:rPr lang="pt-BR" sz="3200" spc="0" dirty="0" smtClean="0">
                <a:latin typeface="Times New Roman"/>
                <a:cs typeface="Times New Roman"/>
              </a:rPr>
              <a:t> (</a:t>
            </a:r>
            <a:r>
              <a:rPr lang="pt-BR" sz="3200" spc="0" dirty="0" err="1" smtClean="0">
                <a:latin typeface="Times New Roman"/>
                <a:cs typeface="Times New Roman"/>
              </a:rPr>
              <a:t>Neurocomputação</a:t>
            </a:r>
            <a:r>
              <a:rPr lang="pt-BR"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ts val="3635"/>
              </a:lnSpc>
              <a:spcBef>
                <a:spcPts val="714"/>
              </a:spcBef>
            </a:pPr>
            <a:r>
              <a:rPr sz="285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850" spc="-139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4" baseline="-1811" dirty="0" smtClean="0">
                <a:latin typeface="Times New Roman"/>
                <a:cs typeface="Times New Roman"/>
              </a:rPr>
              <a:t>pu</a:t>
            </a:r>
            <a:r>
              <a:rPr sz="4800" spc="0" baseline="-1811" dirty="0" smtClean="0">
                <a:latin typeface="Times New Roman"/>
                <a:cs typeface="Times New Roman"/>
              </a:rPr>
              <a:t>la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14" baseline="-1811" dirty="0" smtClean="0">
                <a:latin typeface="Times New Roman"/>
                <a:cs typeface="Times New Roman"/>
              </a:rPr>
              <a:t>i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0" baseline="-1811" dirty="0" smtClean="0">
                <a:latin typeface="Times New Roman"/>
                <a:cs typeface="Times New Roman"/>
              </a:rPr>
              <a:t>-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om</a:t>
            </a:r>
            <a:r>
              <a:rPr sz="4800" spc="4" baseline="-1811" dirty="0" smtClean="0">
                <a:latin typeface="Times New Roman"/>
                <a:cs typeface="Times New Roman"/>
              </a:rPr>
              <a:t>pu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0" baseline="-1811" dirty="0" smtClean="0">
                <a:latin typeface="Times New Roman"/>
                <a:cs typeface="Times New Roman"/>
              </a:rPr>
              <a:t>g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 (Computação Evolucion</a:t>
            </a:r>
            <a:r>
              <a:rPr lang="pt-BR" sz="4800" baseline="-1811" dirty="0" smtClean="0">
                <a:latin typeface="Times New Roman"/>
                <a:cs typeface="Times New Roman"/>
              </a:rPr>
              <a:t>ária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96082" y="3507263"/>
            <a:ext cx="194771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mas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870210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867162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292359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7620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216159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895305"/>
            <a:ext cx="283378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çõe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86749" y="895305"/>
            <a:ext cx="120755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59630" y="895305"/>
            <a:ext cx="4028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29356" y="895305"/>
            <a:ext cx="95340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48150" y="895305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01" y="2078795"/>
            <a:ext cx="9982200" cy="56936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1403183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lang="pt-BR" sz="2300" dirty="0" smtClean="0">
                <a:latin typeface="Times New Roman"/>
                <a:cs typeface="Times New Roman"/>
              </a:rPr>
              <a:t>   </a:t>
            </a:r>
            <a:r>
              <a:rPr sz="2300" dirty="0" err="1" smtClean="0">
                <a:latin typeface="Times New Roman"/>
                <a:cs typeface="Times New Roman"/>
              </a:rPr>
              <a:t>D</a:t>
            </a:r>
            <a:r>
              <a:rPr sz="2300" spc="4" dirty="0" err="1" smtClean="0">
                <a:latin typeface="Times New Roman"/>
                <a:cs typeface="Times New Roman"/>
              </a:rPr>
              <a:t>e</a:t>
            </a:r>
            <a:r>
              <a:rPr sz="2300" spc="-4" dirty="0" err="1" smtClean="0">
                <a:latin typeface="Times New Roman"/>
                <a:cs typeface="Times New Roman"/>
              </a:rPr>
              <a:t>s</a:t>
            </a:r>
            <a:r>
              <a:rPr sz="2300" spc="4" dirty="0" err="1" smtClean="0">
                <a:latin typeface="Times New Roman"/>
                <a:cs typeface="Times New Roman"/>
              </a:rPr>
              <a:t>en</a:t>
            </a:r>
            <a:r>
              <a:rPr sz="2300" spc="0" dirty="0" err="1" smtClean="0">
                <a:latin typeface="Times New Roman"/>
                <a:cs typeface="Times New Roman"/>
              </a:rPr>
              <a:t>v</a:t>
            </a:r>
            <a:r>
              <a:rPr sz="2300" spc="-9" dirty="0" err="1" smtClean="0">
                <a:latin typeface="Times New Roman"/>
                <a:cs typeface="Times New Roman"/>
              </a:rPr>
              <a:t>o</a:t>
            </a:r>
            <a:r>
              <a:rPr sz="2300" spc="0" dirty="0" err="1" smtClean="0">
                <a:latin typeface="Times New Roman"/>
                <a:cs typeface="Times New Roman"/>
              </a:rPr>
              <a:t>lvim</a:t>
            </a:r>
            <a:r>
              <a:rPr sz="2300" spc="4" dirty="0" err="1" smtClean="0">
                <a:latin typeface="Times New Roman"/>
                <a:cs typeface="Times New Roman"/>
              </a:rPr>
              <a:t>en</a:t>
            </a:r>
            <a:r>
              <a:rPr sz="2300" spc="-4" dirty="0" err="1" smtClean="0">
                <a:latin typeface="Times New Roman"/>
                <a:cs typeface="Times New Roman"/>
              </a:rPr>
              <a:t>t</a:t>
            </a:r>
            <a:r>
              <a:rPr sz="2300" spc="9" dirty="0" err="1" smtClean="0">
                <a:latin typeface="Times New Roman"/>
                <a:cs typeface="Times New Roman"/>
              </a:rPr>
              <a:t>o</a:t>
            </a:r>
            <a:r>
              <a:rPr sz="2300" spc="0" dirty="0" smtClean="0">
                <a:latin typeface="Times New Roman"/>
                <a:cs typeface="Times New Roman"/>
              </a:rPr>
              <a:t>,</a:t>
            </a:r>
            <a:r>
              <a:rPr sz="2300" spc="200" dirty="0" smtClean="0">
                <a:latin typeface="Times New Roman"/>
                <a:cs typeface="Times New Roman"/>
              </a:rPr>
              <a:t> </a:t>
            </a:r>
            <a:r>
              <a:rPr sz="2300" spc="0" dirty="0" smtClean="0">
                <a:latin typeface="Times New Roman"/>
                <a:cs typeface="Times New Roman"/>
              </a:rPr>
              <a:t>a</a:t>
            </a:r>
            <a:r>
              <a:rPr sz="2300" spc="4" dirty="0" smtClean="0">
                <a:latin typeface="Times New Roman"/>
                <a:cs typeface="Times New Roman"/>
              </a:rPr>
              <a:t>n</a:t>
            </a:r>
            <a:r>
              <a:rPr sz="2300" spc="0" dirty="0" smtClean="0">
                <a:latin typeface="Times New Roman"/>
                <a:cs typeface="Times New Roman"/>
              </a:rPr>
              <a:t>áli</a:t>
            </a:r>
            <a:r>
              <a:rPr sz="2300" spc="-4" dirty="0" smtClean="0">
                <a:latin typeface="Times New Roman"/>
                <a:cs typeface="Times New Roman"/>
              </a:rPr>
              <a:t>s</a:t>
            </a:r>
            <a:r>
              <a:rPr sz="2300" spc="4" dirty="0" smtClean="0">
                <a:latin typeface="Times New Roman"/>
                <a:cs typeface="Times New Roman"/>
              </a:rPr>
              <a:t>e</a:t>
            </a:r>
            <a:r>
              <a:rPr sz="2300" spc="0" dirty="0" smtClean="0">
                <a:latin typeface="Times New Roman"/>
                <a:cs typeface="Times New Roman"/>
              </a:rPr>
              <a:t>,</a:t>
            </a:r>
            <a:r>
              <a:rPr sz="2300" spc="200" dirty="0" smtClean="0">
                <a:latin typeface="Times New Roman"/>
                <a:cs typeface="Times New Roman"/>
              </a:rPr>
              <a:t> </a:t>
            </a:r>
            <a:r>
              <a:rPr sz="2300" spc="0" dirty="0" smtClean="0">
                <a:latin typeface="Times New Roman"/>
                <a:cs typeface="Times New Roman"/>
              </a:rPr>
              <a:t>a</a:t>
            </a:r>
            <a:r>
              <a:rPr sz="2300" spc="4" dirty="0" smtClean="0">
                <a:latin typeface="Times New Roman"/>
                <a:cs typeface="Times New Roman"/>
              </a:rPr>
              <a:t>p</a:t>
            </a:r>
            <a:r>
              <a:rPr sz="2300" spc="0" dirty="0" smtClean="0">
                <a:latin typeface="Times New Roman"/>
                <a:cs typeface="Times New Roman"/>
              </a:rPr>
              <a:t>li</a:t>
            </a:r>
            <a:r>
              <a:rPr sz="2300" spc="-4" dirty="0" smtClean="0">
                <a:latin typeface="Times New Roman"/>
                <a:cs typeface="Times New Roman"/>
              </a:rPr>
              <a:t>c</a:t>
            </a:r>
            <a:r>
              <a:rPr sz="2300" spc="0" dirty="0" smtClean="0">
                <a:latin typeface="Times New Roman"/>
                <a:cs typeface="Times New Roman"/>
              </a:rPr>
              <a:t>a</a:t>
            </a:r>
            <a:r>
              <a:rPr sz="2300" spc="-4" dirty="0" smtClean="0">
                <a:latin typeface="Times New Roman"/>
                <a:cs typeface="Times New Roman"/>
              </a:rPr>
              <a:t>ç</a:t>
            </a:r>
            <a:r>
              <a:rPr sz="2300" spc="0" dirty="0" smtClean="0">
                <a:latin typeface="Times New Roman"/>
                <a:cs typeface="Times New Roman"/>
              </a:rPr>
              <a:t>õ</a:t>
            </a:r>
            <a:r>
              <a:rPr sz="2300" spc="4" dirty="0" smtClean="0">
                <a:latin typeface="Times New Roman"/>
                <a:cs typeface="Times New Roman"/>
              </a:rPr>
              <a:t>e</a:t>
            </a:r>
            <a:r>
              <a:rPr sz="2300" spc="0" dirty="0" smtClean="0">
                <a:latin typeface="Times New Roman"/>
                <a:cs typeface="Times New Roman"/>
              </a:rPr>
              <a:t>s</a:t>
            </a:r>
            <a:r>
              <a:rPr sz="2300" spc="194" dirty="0" smtClean="0">
                <a:latin typeface="Times New Roman"/>
                <a:cs typeface="Times New Roman"/>
              </a:rPr>
              <a:t> 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e </a:t>
            </a:r>
            <a:r>
              <a:rPr lang="pt-BR" sz="2300" spc="0" dirty="0" smtClean="0">
                <a:latin typeface="Times New Roman"/>
                <a:cs typeface="Times New Roman"/>
              </a:rPr>
              <a:t>m</a:t>
            </a:r>
            <a:r>
              <a:rPr sz="2300" spc="5" dirty="0" err="1" smtClean="0">
                <a:latin typeface="Times New Roman"/>
                <a:cs typeface="Times New Roman"/>
              </a:rPr>
              <a:t>é</a:t>
            </a:r>
            <a:r>
              <a:rPr sz="2300" spc="-5" dirty="0" err="1" smtClean="0">
                <a:latin typeface="Times New Roman"/>
                <a:cs typeface="Times New Roman"/>
              </a:rPr>
              <a:t>t</a:t>
            </a:r>
            <a:r>
              <a:rPr sz="2300" spc="0" dirty="0" err="1" smtClean="0">
                <a:latin typeface="Times New Roman"/>
                <a:cs typeface="Times New Roman"/>
              </a:rPr>
              <a:t>o</a:t>
            </a:r>
            <a:r>
              <a:rPr sz="2300" spc="5" dirty="0" err="1" smtClean="0">
                <a:latin typeface="Times New Roman"/>
                <a:cs typeface="Times New Roman"/>
              </a:rPr>
              <a:t>d</a:t>
            </a:r>
            <a:r>
              <a:rPr sz="2300" spc="0" dirty="0" err="1" smtClean="0">
                <a:latin typeface="Times New Roman"/>
                <a:cs typeface="Times New Roman"/>
              </a:rPr>
              <a:t>os</a:t>
            </a:r>
            <a:r>
              <a:rPr sz="2300" spc="126" dirty="0" smtClean="0">
                <a:latin typeface="Times New Roman"/>
                <a:cs typeface="Times New Roman"/>
              </a:rPr>
              <a:t> </a:t>
            </a:r>
            <a:r>
              <a:rPr lang="pt-BR" sz="2300" spc="4" dirty="0" smtClean="0">
                <a:latin typeface="Times New Roman"/>
                <a:cs typeface="Times New Roman"/>
              </a:rPr>
              <a:t>para</a:t>
            </a:r>
            <a:r>
              <a:rPr sz="2300" spc="615" dirty="0" smtClean="0">
                <a:latin typeface="Times New Roman"/>
                <a:cs typeface="Times New Roman"/>
              </a:rPr>
              <a:t> </a:t>
            </a:r>
            <a:r>
              <a:rPr sz="2300" spc="-4" dirty="0" smtClean="0">
                <a:latin typeface="Times New Roman"/>
                <a:cs typeface="Times New Roman"/>
              </a:rPr>
              <a:t>r</a:t>
            </a:r>
            <a:r>
              <a:rPr sz="2300" spc="4" dirty="0" smtClean="0">
                <a:latin typeface="Times New Roman"/>
                <a:cs typeface="Times New Roman"/>
              </a:rPr>
              <a:t>e</a:t>
            </a:r>
            <a:r>
              <a:rPr sz="2300" spc="-4" dirty="0" smtClean="0">
                <a:latin typeface="Times New Roman"/>
                <a:cs typeface="Times New Roman"/>
              </a:rPr>
              <a:t>s</a:t>
            </a:r>
            <a:r>
              <a:rPr sz="2300" spc="0" dirty="0" smtClean="0">
                <a:latin typeface="Times New Roman"/>
                <a:cs typeface="Times New Roman"/>
              </a:rPr>
              <a:t>ol</a:t>
            </a:r>
            <a:r>
              <a:rPr sz="2300" spc="4" dirty="0" smtClean="0">
                <a:latin typeface="Times New Roman"/>
                <a:cs typeface="Times New Roman"/>
              </a:rPr>
              <a:t>u</a:t>
            </a:r>
            <a:r>
              <a:rPr sz="2300" spc="-4" dirty="0" smtClean="0">
                <a:latin typeface="Times New Roman"/>
                <a:cs typeface="Times New Roman"/>
              </a:rPr>
              <a:t>ç</a:t>
            </a:r>
            <a:r>
              <a:rPr sz="2300" spc="0" dirty="0" smtClean="0">
                <a:latin typeface="Times New Roman"/>
                <a:cs typeface="Times New Roman"/>
              </a:rPr>
              <a:t>ão</a:t>
            </a:r>
            <a:r>
              <a:rPr sz="2300" spc="200" dirty="0" smtClean="0">
                <a:latin typeface="Times New Roman"/>
                <a:cs typeface="Times New Roman"/>
              </a:rPr>
              <a:t> 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e</a:t>
            </a:r>
            <a:r>
              <a:rPr sz="2300" spc="605" dirty="0" smtClean="0">
                <a:latin typeface="Times New Roman"/>
                <a:cs typeface="Times New Roman"/>
              </a:rPr>
              <a:t> </a:t>
            </a:r>
            <a:r>
              <a:rPr sz="2300" spc="4" dirty="0" err="1" smtClean="0">
                <a:latin typeface="Times New Roman"/>
                <a:cs typeface="Times New Roman"/>
              </a:rPr>
              <a:t>p</a:t>
            </a:r>
            <a:r>
              <a:rPr sz="2300" spc="-4" dirty="0" err="1" smtClean="0">
                <a:latin typeface="Times New Roman"/>
                <a:cs typeface="Times New Roman"/>
              </a:rPr>
              <a:t>r</a:t>
            </a:r>
            <a:r>
              <a:rPr sz="2300" spc="0" dirty="0" err="1" smtClean="0">
                <a:latin typeface="Times New Roman"/>
                <a:cs typeface="Times New Roman"/>
              </a:rPr>
              <a:t>o</a:t>
            </a:r>
            <a:r>
              <a:rPr sz="2300" spc="4" dirty="0" err="1" smtClean="0">
                <a:latin typeface="Times New Roman"/>
                <a:cs typeface="Times New Roman"/>
              </a:rPr>
              <a:t>b</a:t>
            </a:r>
            <a:r>
              <a:rPr sz="2300" spc="0" dirty="0" err="1" smtClean="0">
                <a:latin typeface="Times New Roman"/>
                <a:cs typeface="Times New Roman"/>
              </a:rPr>
              <a:t>l</a:t>
            </a:r>
            <a:r>
              <a:rPr sz="2300" spc="4" dirty="0" err="1" smtClean="0">
                <a:latin typeface="Times New Roman"/>
                <a:cs typeface="Times New Roman"/>
              </a:rPr>
              <a:t>e</a:t>
            </a:r>
            <a:r>
              <a:rPr sz="2300" spc="-14" dirty="0" err="1" smtClean="0">
                <a:latin typeface="Times New Roman"/>
                <a:cs typeface="Times New Roman"/>
              </a:rPr>
              <a:t>m</a:t>
            </a:r>
            <a:r>
              <a:rPr sz="2300" spc="0" dirty="0" err="1" smtClean="0">
                <a:latin typeface="Times New Roman"/>
                <a:cs typeface="Times New Roman"/>
              </a:rPr>
              <a:t>as</a:t>
            </a:r>
            <a:r>
              <a:rPr sz="2300" spc="194" dirty="0" smtClean="0">
                <a:latin typeface="Times New Roman"/>
                <a:cs typeface="Times New Roman"/>
              </a:rPr>
              <a:t> </a:t>
            </a:r>
            <a:endParaRPr lang="pt-BR" sz="2300" spc="194" dirty="0" smtClean="0">
              <a:latin typeface="Times New Roman"/>
              <a:cs typeface="Times New Roman"/>
            </a:endParaRPr>
          </a:p>
          <a:p>
            <a:pPr marL="355599" marR="1403183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lang="pt-BR" sz="2300" spc="194" dirty="0">
                <a:latin typeface="Times New Roman"/>
                <a:cs typeface="Times New Roman"/>
              </a:rPr>
              <a:t>	</a:t>
            </a:r>
            <a:r>
              <a:rPr lang="pt-BR" sz="2300" spc="194" dirty="0" smtClean="0">
                <a:latin typeface="Times New Roman"/>
                <a:cs typeface="Times New Roman"/>
              </a:rPr>
              <a:t>		</a:t>
            </a:r>
            <a:r>
              <a:rPr lang="pt-BR" sz="2300" dirty="0" err="1" smtClean="0">
                <a:latin typeface="Times New Roman"/>
                <a:cs typeface="Times New Roman"/>
              </a:rPr>
              <a:t>Ex</a:t>
            </a:r>
            <a:r>
              <a:rPr lang="pt-BR" sz="2300" dirty="0" smtClean="0">
                <a:latin typeface="Times New Roman"/>
                <a:cs typeface="Times New Roman"/>
              </a:rPr>
              <a:t>: A</a:t>
            </a:r>
            <a:r>
              <a:rPr sz="2300" dirty="0" err="1" smtClean="0">
                <a:latin typeface="Times New Roman"/>
                <a:cs typeface="Times New Roman"/>
              </a:rPr>
              <a:t>l</a:t>
            </a:r>
            <a:r>
              <a:rPr sz="2300" spc="4" dirty="0" err="1" smtClean="0">
                <a:latin typeface="Times New Roman"/>
                <a:cs typeface="Times New Roman"/>
              </a:rPr>
              <a:t>g</a:t>
            </a:r>
            <a:r>
              <a:rPr sz="2300" spc="0" dirty="0" err="1" smtClean="0">
                <a:latin typeface="Times New Roman"/>
                <a:cs typeface="Times New Roman"/>
              </a:rPr>
              <a:t>o</a:t>
            </a:r>
            <a:r>
              <a:rPr sz="2300" spc="-4" dirty="0" err="1" smtClean="0">
                <a:latin typeface="Times New Roman"/>
                <a:cs typeface="Times New Roman"/>
              </a:rPr>
              <a:t>r</a:t>
            </a:r>
            <a:r>
              <a:rPr sz="2300" spc="0" dirty="0" err="1" smtClean="0">
                <a:latin typeface="Times New Roman"/>
                <a:cs typeface="Times New Roman"/>
              </a:rPr>
              <a:t>i</a:t>
            </a:r>
            <a:r>
              <a:rPr sz="2300" spc="-4" dirty="0" err="1" smtClean="0">
                <a:latin typeface="Times New Roman"/>
                <a:cs typeface="Times New Roman"/>
              </a:rPr>
              <a:t>t</a:t>
            </a:r>
            <a:r>
              <a:rPr sz="2300" spc="9" dirty="0" err="1" smtClean="0">
                <a:latin typeface="Times New Roman"/>
                <a:cs typeface="Times New Roman"/>
              </a:rPr>
              <a:t>m</a:t>
            </a:r>
            <a:r>
              <a:rPr sz="2300" spc="0" dirty="0" err="1" smtClean="0">
                <a:latin typeface="Times New Roman"/>
                <a:cs typeface="Times New Roman"/>
              </a:rPr>
              <a:t>os</a:t>
            </a:r>
            <a:r>
              <a:rPr lang="pt-BR" sz="2300" spc="194" dirty="0">
                <a:latin typeface="Times New Roman"/>
                <a:cs typeface="Times New Roman"/>
              </a:rPr>
              <a:t> </a:t>
            </a:r>
            <a:r>
              <a:rPr lang="pt-BR" sz="2300" spc="194" dirty="0" smtClean="0">
                <a:latin typeface="Times New Roman"/>
                <a:cs typeface="Times New Roman"/>
              </a:rPr>
              <a:t>são centrais </a:t>
            </a:r>
            <a:r>
              <a:rPr sz="2300" spc="4" dirty="0" err="1" smtClean="0">
                <a:latin typeface="Times New Roman"/>
                <a:cs typeface="Times New Roman"/>
              </a:rPr>
              <a:t>n</a:t>
            </a:r>
            <a:r>
              <a:rPr sz="2300" spc="0" dirty="0" err="1" smtClean="0">
                <a:latin typeface="Times New Roman"/>
                <a:cs typeface="Times New Roman"/>
              </a:rPr>
              <a:t>a</a:t>
            </a:r>
            <a:r>
              <a:rPr sz="2300" spc="626" dirty="0" smtClean="0">
                <a:latin typeface="Times New Roman"/>
                <a:cs typeface="Times New Roman"/>
              </a:rPr>
              <a:t> </a:t>
            </a:r>
            <a:r>
              <a:rPr sz="2300" spc="0" dirty="0" err="1" smtClean="0">
                <a:latin typeface="Times New Roman"/>
                <a:cs typeface="Times New Roman"/>
              </a:rPr>
              <a:t>ma</a:t>
            </a:r>
            <a:r>
              <a:rPr sz="2300" spc="-4" dirty="0" err="1" smtClean="0">
                <a:latin typeface="Times New Roman"/>
                <a:cs typeface="Times New Roman"/>
              </a:rPr>
              <a:t>t</a:t>
            </a:r>
            <a:r>
              <a:rPr sz="2300" spc="4" dirty="0" err="1" smtClean="0">
                <a:latin typeface="Times New Roman"/>
                <a:cs typeface="Times New Roman"/>
              </a:rPr>
              <a:t>e</a:t>
            </a:r>
            <a:r>
              <a:rPr sz="2300" spc="0" dirty="0" err="1" smtClean="0">
                <a:latin typeface="Times New Roman"/>
                <a:cs typeface="Times New Roman"/>
              </a:rPr>
              <a:t>m</a:t>
            </a:r>
            <a:r>
              <a:rPr sz="2300" spc="-9" dirty="0" err="1" smtClean="0">
                <a:latin typeface="Times New Roman"/>
                <a:cs typeface="Times New Roman"/>
              </a:rPr>
              <a:t>á</a:t>
            </a:r>
            <a:r>
              <a:rPr sz="2300" spc="-4" dirty="0" err="1" smtClean="0">
                <a:latin typeface="Times New Roman"/>
                <a:cs typeface="Times New Roman"/>
              </a:rPr>
              <a:t>t</a:t>
            </a:r>
            <a:r>
              <a:rPr sz="2300" spc="0" dirty="0" err="1" smtClean="0">
                <a:latin typeface="Times New Roman"/>
                <a:cs typeface="Times New Roman"/>
              </a:rPr>
              <a:t>i</a:t>
            </a:r>
            <a:r>
              <a:rPr sz="2300" spc="-4" dirty="0" err="1" smtClean="0">
                <a:latin typeface="Times New Roman"/>
                <a:cs typeface="Times New Roman"/>
              </a:rPr>
              <a:t>c</a:t>
            </a:r>
            <a:r>
              <a:rPr sz="2300" spc="0" dirty="0" err="1" smtClean="0">
                <a:latin typeface="Times New Roman"/>
                <a:cs typeface="Times New Roman"/>
              </a:rPr>
              <a:t>a</a:t>
            </a:r>
            <a:r>
              <a:rPr sz="2300" spc="0" dirty="0" smtClean="0">
                <a:latin typeface="Times New Roman"/>
                <a:cs typeface="Times New Roman"/>
              </a:rPr>
              <a:t> e</a:t>
            </a:r>
            <a:r>
              <a:rPr lang="pt-BR" sz="2300" spc="455" dirty="0">
                <a:latin typeface="Times New Roman"/>
                <a:cs typeface="Times New Roman"/>
              </a:rPr>
              <a:t> </a:t>
            </a:r>
            <a:r>
              <a:rPr sz="2300" spc="-4" dirty="0" err="1" smtClean="0">
                <a:latin typeface="Times New Roman"/>
                <a:cs typeface="Times New Roman"/>
              </a:rPr>
              <a:t>c</a:t>
            </a:r>
            <a:r>
              <a:rPr sz="2300" spc="0" dirty="0" err="1" smtClean="0">
                <a:latin typeface="Times New Roman"/>
                <a:cs typeface="Times New Roman"/>
              </a:rPr>
              <a:t>om</a:t>
            </a:r>
            <a:r>
              <a:rPr sz="2300" spc="4" dirty="0" err="1" smtClean="0">
                <a:latin typeface="Times New Roman"/>
                <a:cs typeface="Times New Roman"/>
              </a:rPr>
              <a:t>pu</a:t>
            </a:r>
            <a:r>
              <a:rPr sz="2300" spc="-4" dirty="0" err="1" smtClean="0">
                <a:latin typeface="Times New Roman"/>
                <a:cs typeface="Times New Roman"/>
              </a:rPr>
              <a:t>t</a:t>
            </a:r>
            <a:r>
              <a:rPr sz="2300" spc="0" dirty="0" err="1" smtClean="0">
                <a:latin typeface="Times New Roman"/>
                <a:cs typeface="Times New Roman"/>
              </a:rPr>
              <a:t>a</a:t>
            </a:r>
            <a:r>
              <a:rPr sz="2300" spc="-4" dirty="0" err="1" smtClean="0">
                <a:latin typeface="Times New Roman"/>
                <a:cs typeface="Times New Roman"/>
              </a:rPr>
              <a:t>ç</a:t>
            </a:r>
            <a:r>
              <a:rPr sz="2300" spc="0" dirty="0" err="1" smtClean="0">
                <a:latin typeface="Times New Roman"/>
                <a:cs typeface="Times New Roman"/>
              </a:rPr>
              <a:t>ão</a:t>
            </a:r>
            <a:r>
              <a:rPr lang="pt-BR" sz="2300" spc="0" dirty="0" smtClean="0">
                <a:latin typeface="Times New Roman"/>
                <a:cs typeface="Times New Roman"/>
              </a:rPr>
              <a:t> para esse fim</a:t>
            </a:r>
            <a:endParaRPr sz="23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364"/>
              </a:spcBef>
            </a:pPr>
            <a:r>
              <a:rPr sz="23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endParaRPr lang="pt-BR" sz="2300" dirty="0">
              <a:solidFill>
                <a:srgbClr val="3232CC"/>
              </a:solidFill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364"/>
              </a:spcBef>
            </a:pPr>
            <a:r>
              <a:rPr lang="pt-BR" sz="2300" spc="0" dirty="0" smtClean="0">
                <a:latin typeface="Times New Roman"/>
                <a:cs typeface="Times New Roman"/>
              </a:rPr>
              <a:t>    </a:t>
            </a:r>
            <a:r>
              <a:rPr sz="2300" spc="0" dirty="0" err="1" smtClean="0">
                <a:latin typeface="Times New Roman"/>
                <a:cs typeface="Times New Roman"/>
              </a:rPr>
              <a:t>D</a:t>
            </a:r>
            <a:r>
              <a:rPr sz="2300" spc="5" dirty="0" err="1" smtClean="0">
                <a:latin typeface="Times New Roman"/>
                <a:cs typeface="Times New Roman"/>
              </a:rPr>
              <a:t>e</a:t>
            </a:r>
            <a:r>
              <a:rPr sz="2300" spc="-5" dirty="0" err="1" smtClean="0">
                <a:latin typeface="Times New Roman"/>
                <a:cs typeface="Times New Roman"/>
              </a:rPr>
              <a:t>cr</a:t>
            </a:r>
            <a:r>
              <a:rPr sz="2300" spc="5" dirty="0" err="1" smtClean="0">
                <a:latin typeface="Times New Roman"/>
                <a:cs typeface="Times New Roman"/>
              </a:rPr>
              <a:t>e</a:t>
            </a:r>
            <a:r>
              <a:rPr sz="2300" spc="-16" dirty="0" err="1" smtClean="0">
                <a:latin typeface="Times New Roman"/>
                <a:cs typeface="Times New Roman"/>
              </a:rPr>
              <a:t>m</a:t>
            </a:r>
            <a:r>
              <a:rPr sz="2300" spc="5" dirty="0" err="1" smtClean="0">
                <a:latin typeface="Times New Roman"/>
                <a:cs typeface="Times New Roman"/>
              </a:rPr>
              <a:t>en</a:t>
            </a:r>
            <a:r>
              <a:rPr sz="2300" spc="-5" dirty="0" err="1" smtClean="0">
                <a:latin typeface="Times New Roman"/>
                <a:cs typeface="Times New Roman"/>
              </a:rPr>
              <a:t>t</a:t>
            </a:r>
            <a:r>
              <a:rPr sz="2300" spc="0" dirty="0" err="1" smtClean="0">
                <a:latin typeface="Times New Roman"/>
                <a:cs typeface="Times New Roman"/>
              </a:rPr>
              <a:t>o</a:t>
            </a:r>
            <a:r>
              <a:rPr sz="2300" spc="172" dirty="0" smtClean="0">
                <a:latin typeface="Times New Roman"/>
                <a:cs typeface="Times New Roman"/>
              </a:rPr>
              <a:t> 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o</a:t>
            </a:r>
            <a:r>
              <a:rPr sz="2300" spc="487" dirty="0" smtClean="0">
                <a:latin typeface="Times New Roman"/>
                <a:cs typeface="Times New Roman"/>
              </a:rPr>
              <a:t> </a:t>
            </a:r>
            <a:r>
              <a:rPr sz="2300" spc="-4" dirty="0" smtClean="0">
                <a:latin typeface="Times New Roman"/>
                <a:cs typeface="Times New Roman"/>
              </a:rPr>
              <a:t>t</a:t>
            </a:r>
            <a:r>
              <a:rPr sz="2300" spc="4" dirty="0" smtClean="0">
                <a:latin typeface="Times New Roman"/>
                <a:cs typeface="Times New Roman"/>
              </a:rPr>
              <a:t>e</a:t>
            </a:r>
            <a:r>
              <a:rPr sz="2300" spc="0" dirty="0" smtClean="0">
                <a:latin typeface="Times New Roman"/>
                <a:cs typeface="Times New Roman"/>
              </a:rPr>
              <a:t>m</a:t>
            </a:r>
            <a:r>
              <a:rPr sz="2300" spc="4" dirty="0" smtClean="0">
                <a:latin typeface="Times New Roman"/>
                <a:cs typeface="Times New Roman"/>
              </a:rPr>
              <a:t>p</a:t>
            </a:r>
            <a:r>
              <a:rPr sz="2300" spc="0" dirty="0" smtClean="0">
                <a:latin typeface="Times New Roman"/>
                <a:cs typeface="Times New Roman"/>
              </a:rPr>
              <a:t>o 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e</a:t>
            </a:r>
            <a:r>
              <a:rPr sz="2300" spc="615" dirty="0" smtClean="0">
                <a:latin typeface="Times New Roman"/>
                <a:cs typeface="Times New Roman"/>
              </a:rPr>
              <a:t> </a:t>
            </a:r>
            <a:r>
              <a:rPr sz="2300" spc="0" dirty="0" smtClean="0">
                <a:latin typeface="Times New Roman"/>
                <a:cs typeface="Times New Roman"/>
              </a:rPr>
              <a:t>a</a:t>
            </a:r>
            <a:r>
              <a:rPr sz="2300" spc="4" dirty="0" smtClean="0">
                <a:latin typeface="Times New Roman"/>
                <a:cs typeface="Times New Roman"/>
              </a:rPr>
              <a:t>n</a:t>
            </a:r>
            <a:r>
              <a:rPr sz="2300" spc="0" dirty="0" smtClean="0">
                <a:latin typeface="Times New Roman"/>
                <a:cs typeface="Times New Roman"/>
              </a:rPr>
              <a:t>áli</a:t>
            </a:r>
            <a:r>
              <a:rPr sz="2300" spc="-4" dirty="0" smtClean="0">
                <a:latin typeface="Times New Roman"/>
                <a:cs typeface="Times New Roman"/>
              </a:rPr>
              <a:t>s</a:t>
            </a:r>
            <a:r>
              <a:rPr sz="2300" spc="0" dirty="0" smtClean="0">
                <a:latin typeface="Times New Roman"/>
                <a:cs typeface="Times New Roman"/>
              </a:rPr>
              <a:t>e</a:t>
            </a:r>
            <a:endParaRPr sz="2300" dirty="0">
              <a:latin typeface="Times New Roman"/>
              <a:cs typeface="Times New Roman"/>
            </a:endParaRPr>
          </a:p>
          <a:p>
            <a:pPr marL="263525" marR="57398" indent="-263525">
              <a:lnSpc>
                <a:spcPct val="95825"/>
              </a:lnSpc>
              <a:spcBef>
                <a:spcPts val="532"/>
              </a:spcBef>
            </a:pPr>
            <a:r>
              <a:rPr sz="23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3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300" spc="5" dirty="0" smtClean="0">
                <a:latin typeface="Times New Roman"/>
                <a:cs typeface="Times New Roman"/>
              </a:rPr>
              <a:t>In</a:t>
            </a:r>
            <a:r>
              <a:rPr sz="2300" spc="-5" dirty="0" smtClean="0">
                <a:latin typeface="Times New Roman"/>
                <a:cs typeface="Times New Roman"/>
              </a:rPr>
              <a:t>cr</a:t>
            </a:r>
            <a:r>
              <a:rPr sz="2300" spc="5" dirty="0" smtClean="0">
                <a:latin typeface="Times New Roman"/>
                <a:cs typeface="Times New Roman"/>
              </a:rPr>
              <a:t>e</a:t>
            </a:r>
            <a:r>
              <a:rPr sz="2300" spc="0" dirty="0" smtClean="0">
                <a:latin typeface="Times New Roman"/>
                <a:cs typeface="Times New Roman"/>
              </a:rPr>
              <a:t>m</a:t>
            </a:r>
            <a:r>
              <a:rPr sz="2300" spc="-11" dirty="0" smtClean="0">
                <a:latin typeface="Times New Roman"/>
                <a:cs typeface="Times New Roman"/>
              </a:rPr>
              <a:t>e</a:t>
            </a:r>
            <a:r>
              <a:rPr sz="2300" spc="5" dirty="0" smtClean="0">
                <a:latin typeface="Times New Roman"/>
                <a:cs typeface="Times New Roman"/>
              </a:rPr>
              <a:t>n</a:t>
            </a:r>
            <a:r>
              <a:rPr sz="2300" spc="-5" dirty="0" smtClean="0">
                <a:latin typeface="Times New Roman"/>
                <a:cs typeface="Times New Roman"/>
              </a:rPr>
              <a:t>t</a:t>
            </a:r>
            <a:r>
              <a:rPr sz="2300" spc="0" dirty="0" smtClean="0">
                <a:latin typeface="Times New Roman"/>
                <a:cs typeface="Times New Roman"/>
              </a:rPr>
              <a:t>o</a:t>
            </a:r>
            <a:r>
              <a:rPr sz="2300" spc="147" dirty="0" smtClean="0">
                <a:latin typeface="Times New Roman"/>
                <a:cs typeface="Times New Roman"/>
              </a:rPr>
              <a:t> 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a</a:t>
            </a:r>
            <a:r>
              <a:rPr sz="2300" spc="610" dirty="0" smtClean="0">
                <a:latin typeface="Times New Roman"/>
                <a:cs typeface="Times New Roman"/>
              </a:rPr>
              <a:t> </a:t>
            </a:r>
            <a:r>
              <a:rPr sz="2300" spc="9" dirty="0" smtClean="0">
                <a:latin typeface="Times New Roman"/>
                <a:cs typeface="Times New Roman"/>
              </a:rPr>
              <a:t>C</a:t>
            </a:r>
            <a:r>
              <a:rPr sz="2300" spc="0" dirty="0" smtClean="0">
                <a:latin typeface="Times New Roman"/>
                <a:cs typeface="Times New Roman"/>
              </a:rPr>
              <a:t>om</a:t>
            </a:r>
            <a:r>
              <a:rPr sz="2300" spc="4" dirty="0" smtClean="0">
                <a:latin typeface="Times New Roman"/>
                <a:cs typeface="Times New Roman"/>
              </a:rPr>
              <a:t>p</a:t>
            </a:r>
            <a:r>
              <a:rPr sz="2300" spc="0" dirty="0" smtClean="0">
                <a:latin typeface="Times New Roman"/>
                <a:cs typeface="Times New Roman"/>
              </a:rPr>
              <a:t>l</a:t>
            </a:r>
            <a:r>
              <a:rPr sz="2300" spc="4" dirty="0" smtClean="0">
                <a:latin typeface="Times New Roman"/>
                <a:cs typeface="Times New Roman"/>
              </a:rPr>
              <a:t>e</a:t>
            </a:r>
            <a:r>
              <a:rPr sz="2300" spc="-4" dirty="0" smtClean="0">
                <a:latin typeface="Times New Roman"/>
                <a:cs typeface="Times New Roman"/>
              </a:rPr>
              <a:t>x</a:t>
            </a:r>
            <a:r>
              <a:rPr sz="2300" spc="0" dirty="0" smtClean="0">
                <a:latin typeface="Times New Roman"/>
                <a:cs typeface="Times New Roman"/>
              </a:rPr>
              <a:t>i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a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0" dirty="0" smtClean="0">
                <a:latin typeface="Times New Roman"/>
                <a:cs typeface="Times New Roman"/>
              </a:rPr>
              <a:t>e</a:t>
            </a:r>
            <a:r>
              <a:rPr sz="2300" spc="200" dirty="0" smtClean="0">
                <a:latin typeface="Times New Roman"/>
                <a:cs typeface="Times New Roman"/>
              </a:rPr>
              <a:t> </a:t>
            </a:r>
            <a:r>
              <a:rPr sz="2300" spc="4" dirty="0" smtClean="0">
                <a:latin typeface="Times New Roman"/>
                <a:cs typeface="Times New Roman"/>
              </a:rPr>
              <a:t>d</a:t>
            </a:r>
            <a:r>
              <a:rPr sz="2300" spc="-9" dirty="0" smtClean="0">
                <a:latin typeface="Times New Roman"/>
                <a:cs typeface="Times New Roman"/>
              </a:rPr>
              <a:t>o</a:t>
            </a:r>
            <a:r>
              <a:rPr sz="2300" spc="0" dirty="0" smtClean="0">
                <a:latin typeface="Times New Roman"/>
                <a:cs typeface="Times New Roman"/>
              </a:rPr>
              <a:t>s</a:t>
            </a:r>
            <a:r>
              <a:rPr sz="2300" spc="657" dirty="0" smtClean="0">
                <a:latin typeface="Times New Roman"/>
                <a:cs typeface="Times New Roman"/>
              </a:rPr>
              <a:t> </a:t>
            </a:r>
            <a:r>
              <a:rPr sz="2300" spc="4" dirty="0" err="1" smtClean="0">
                <a:latin typeface="Times New Roman"/>
                <a:cs typeface="Times New Roman"/>
              </a:rPr>
              <a:t>p</a:t>
            </a:r>
            <a:r>
              <a:rPr sz="2300" spc="-4" dirty="0" err="1" smtClean="0">
                <a:latin typeface="Times New Roman"/>
                <a:cs typeface="Times New Roman"/>
              </a:rPr>
              <a:t>r</a:t>
            </a:r>
            <a:r>
              <a:rPr sz="2300" spc="0" dirty="0" err="1" smtClean="0">
                <a:latin typeface="Times New Roman"/>
                <a:cs typeface="Times New Roman"/>
              </a:rPr>
              <a:t>o</a:t>
            </a:r>
            <a:r>
              <a:rPr sz="2300" spc="4" dirty="0" err="1" smtClean="0">
                <a:latin typeface="Times New Roman"/>
                <a:cs typeface="Times New Roman"/>
              </a:rPr>
              <a:t>b</a:t>
            </a:r>
            <a:r>
              <a:rPr sz="2300" spc="0" dirty="0" err="1" smtClean="0">
                <a:latin typeface="Times New Roman"/>
                <a:cs typeface="Times New Roman"/>
              </a:rPr>
              <a:t>l</a:t>
            </a:r>
            <a:r>
              <a:rPr sz="2300" spc="4" dirty="0" err="1" smtClean="0">
                <a:latin typeface="Times New Roman"/>
                <a:cs typeface="Times New Roman"/>
              </a:rPr>
              <a:t>e</a:t>
            </a:r>
            <a:r>
              <a:rPr sz="2300" spc="0" dirty="0" err="1" smtClean="0">
                <a:latin typeface="Times New Roman"/>
                <a:cs typeface="Times New Roman"/>
              </a:rPr>
              <a:t>mas</a:t>
            </a:r>
            <a:r>
              <a:rPr lang="pt-BR" sz="2300" spc="0" dirty="0" smtClean="0">
                <a:latin typeface="Times New Roman"/>
                <a:cs typeface="Times New Roman"/>
              </a:rPr>
              <a:t> </a:t>
            </a:r>
            <a:r>
              <a:rPr lang="pt-BR" sz="2300" spc="0" dirty="0" smtClean="0">
                <a:latin typeface="Times New Roman"/>
                <a:cs typeface="Times New Roman"/>
              </a:rPr>
              <a:t>que </a:t>
            </a:r>
            <a:r>
              <a:rPr lang="pt-BR" sz="2300" spc="0" dirty="0" smtClean="0">
                <a:latin typeface="Times New Roman"/>
                <a:cs typeface="Times New Roman"/>
              </a:rPr>
              <a:t>são resolvidos</a:t>
            </a:r>
            <a:endParaRPr sz="23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532"/>
              </a:spcBef>
            </a:pPr>
            <a:r>
              <a:rPr sz="23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3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lang="pt-BR" sz="2300" spc="-139" dirty="0" smtClean="0">
              <a:solidFill>
                <a:srgbClr val="3232CC"/>
              </a:solidFill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532"/>
              </a:spcBef>
            </a:pPr>
            <a:r>
              <a:rPr lang="pt-BR" sz="2300" b="1" spc="-139" dirty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2300" b="1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 </a:t>
            </a:r>
            <a:r>
              <a:rPr sz="2300" b="1" spc="-4" dirty="0" err="1" smtClean="0">
                <a:latin typeface="Times New Roman"/>
                <a:cs typeface="Times New Roman"/>
              </a:rPr>
              <a:t>C</a:t>
            </a:r>
            <a:r>
              <a:rPr sz="2300" b="1" spc="0" dirty="0" err="1" smtClean="0">
                <a:latin typeface="Times New Roman"/>
                <a:cs typeface="Times New Roman"/>
              </a:rPr>
              <a:t>o</a:t>
            </a:r>
            <a:r>
              <a:rPr sz="2300" b="1" spc="4" dirty="0" err="1" smtClean="0">
                <a:latin typeface="Times New Roman"/>
                <a:cs typeface="Times New Roman"/>
              </a:rPr>
              <a:t>n</a:t>
            </a:r>
            <a:r>
              <a:rPr sz="2300" b="1" spc="-4" dirty="0" err="1" smtClean="0">
                <a:latin typeface="Times New Roman"/>
                <a:cs typeface="Times New Roman"/>
              </a:rPr>
              <a:t>s</a:t>
            </a:r>
            <a:r>
              <a:rPr sz="2300" b="1" spc="4" dirty="0" err="1" smtClean="0">
                <a:latin typeface="Times New Roman"/>
                <a:cs typeface="Times New Roman"/>
              </a:rPr>
              <a:t>eq</a:t>
            </a:r>
            <a:r>
              <a:rPr lang="pt-BR" sz="2300" b="1" spc="-9" dirty="0">
                <a:latin typeface="Times New Roman"/>
                <a:cs typeface="Times New Roman"/>
              </a:rPr>
              <a:t>u</a:t>
            </a:r>
            <a:r>
              <a:rPr sz="2300" b="1" spc="4" dirty="0" err="1" smtClean="0">
                <a:latin typeface="Times New Roman"/>
                <a:cs typeface="Times New Roman"/>
              </a:rPr>
              <a:t>ên</a:t>
            </a:r>
            <a:r>
              <a:rPr sz="2300" b="1" spc="-4" dirty="0" err="1" smtClean="0">
                <a:latin typeface="Times New Roman"/>
                <a:cs typeface="Times New Roman"/>
              </a:rPr>
              <a:t>c</a:t>
            </a:r>
            <a:r>
              <a:rPr sz="2300" b="1" spc="0" dirty="0" err="1" smtClean="0">
                <a:latin typeface="Times New Roman"/>
                <a:cs typeface="Times New Roman"/>
              </a:rPr>
              <a:t>ias</a:t>
            </a:r>
            <a:r>
              <a:rPr lang="pt-BR" sz="2300" b="1" spc="0" dirty="0" smtClean="0">
                <a:latin typeface="Times New Roman"/>
                <a:cs typeface="Times New Roman"/>
              </a:rPr>
              <a:t> </a:t>
            </a:r>
          </a:p>
          <a:p>
            <a:pPr marL="12700" marR="57398">
              <a:lnSpc>
                <a:spcPct val="95825"/>
              </a:lnSpc>
              <a:spcBef>
                <a:spcPts val="532"/>
              </a:spcBef>
            </a:pPr>
            <a:r>
              <a:rPr lang="pt-BR" sz="2300" b="1" dirty="0">
                <a:latin typeface="Times New Roman"/>
                <a:cs typeface="Times New Roman"/>
              </a:rPr>
              <a:t>	</a:t>
            </a:r>
            <a:r>
              <a:rPr lang="pt-BR" sz="2300" spc="0" dirty="0" smtClean="0">
                <a:latin typeface="Times New Roman"/>
                <a:cs typeface="Times New Roman"/>
              </a:rPr>
              <a:t>Tecnologia robusta para a resolução de problemas</a:t>
            </a:r>
            <a:endParaRPr lang="pt-BR" sz="2300" baseline="-1035" dirty="0">
              <a:latin typeface="Times New Roman"/>
              <a:cs typeface="Times New Roman"/>
            </a:endParaRPr>
          </a:p>
          <a:p>
            <a:pPr marL="263525" marR="57398">
              <a:lnSpc>
                <a:spcPts val="3195"/>
              </a:lnSpc>
              <a:spcBef>
                <a:spcPts val="629"/>
              </a:spcBef>
            </a:pPr>
            <a:endParaRPr lang="pt-BR" sz="4000" baseline="-1035" dirty="0" smtClean="0">
              <a:latin typeface="Times New Roman"/>
              <a:cs typeface="Times New Roman"/>
            </a:endParaRPr>
          </a:p>
          <a:p>
            <a:pPr marL="263525" marR="57398">
              <a:lnSpc>
                <a:spcPts val="3195"/>
              </a:lnSpc>
              <a:spcBef>
                <a:spcPts val="629"/>
              </a:spcBef>
            </a:pPr>
            <a:r>
              <a:rPr lang="pt-BR" sz="3500" baseline="-1035" dirty="0">
                <a:latin typeface="Times New Roman"/>
                <a:cs typeface="Times New Roman"/>
              </a:rPr>
              <a:t> </a:t>
            </a:r>
            <a:r>
              <a:rPr lang="pt-BR" sz="3500" baseline="-1035" dirty="0" smtClean="0">
                <a:latin typeface="Times New Roman"/>
                <a:cs typeface="Times New Roman"/>
              </a:rPr>
              <a:t> CE </a:t>
            </a:r>
            <a:r>
              <a:rPr lang="pt-BR" sz="3500" baseline="-1035" dirty="0">
                <a:latin typeface="Times New Roman"/>
                <a:cs typeface="Times New Roman"/>
              </a:rPr>
              <a:t>resolve problemas automaticamente</a:t>
            </a:r>
            <a:r>
              <a:rPr lang="pt-BR" sz="3500" dirty="0">
                <a:latin typeface="Times New Roman"/>
                <a:cs typeface="Times New Roman"/>
              </a:rPr>
              <a:t> </a:t>
            </a:r>
            <a:r>
              <a:rPr lang="pt-BR" sz="3500" baseline="-1035" dirty="0">
                <a:latin typeface="Times New Roman"/>
                <a:cs typeface="Times New Roman"/>
              </a:rPr>
              <a:t>(a partir da perspectiva):</a:t>
            </a:r>
          </a:p>
          <a:p>
            <a:pPr marL="469899" marR="57398">
              <a:lnSpc>
                <a:spcPts val="3195"/>
              </a:lnSpc>
              <a:spcBef>
                <a:spcPts val="629"/>
              </a:spcBef>
            </a:pPr>
            <a:r>
              <a:rPr lang="pt-BR" sz="3500" baseline="-1035" dirty="0">
                <a:latin typeface="Times New Roman"/>
                <a:cs typeface="Times New Roman"/>
              </a:rPr>
              <a:t>• Principais elementos: entrada, saída, modelo interno para conectá-los.</a:t>
            </a:r>
            <a:endParaRPr sz="3500" b="1" dirty="0">
              <a:latin typeface="Times New Roman"/>
              <a:cs typeface="Times New Roman"/>
            </a:endParaRPr>
          </a:p>
          <a:p>
            <a:pPr marL="469899" marR="57398">
              <a:lnSpc>
                <a:spcPts val="3195"/>
              </a:lnSpc>
              <a:spcBef>
                <a:spcPts val="629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762000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762000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870210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870210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870210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292359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292359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292359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292359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1344175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1344175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1344175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1766322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1766322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72355" y="4267946"/>
            <a:ext cx="6522720" cy="1941576"/>
          </a:xfrm>
          <a:custGeom>
            <a:avLst/>
            <a:gdLst/>
            <a:ahLst/>
            <a:cxnLst/>
            <a:rect l="l" t="t" r="r" b="b"/>
            <a:pathLst>
              <a:path w="6522720" h="1941576">
                <a:moveTo>
                  <a:pt x="0" y="0"/>
                </a:moveTo>
                <a:lnTo>
                  <a:pt x="0" y="1941576"/>
                </a:lnTo>
                <a:lnTo>
                  <a:pt x="6522720" y="1941576"/>
                </a:lnTo>
                <a:lnTo>
                  <a:pt x="652272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71593" y="4267200"/>
            <a:ext cx="6524244" cy="1943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26128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14800" y="1581098"/>
            <a:ext cx="28120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624828" cy="1407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m-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27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14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te</a:t>
            </a:r>
            <a:r>
              <a:rPr sz="3200" spc="0" dirty="0" smtClean="0">
                <a:latin typeface="Times New Roman"/>
                <a:cs typeface="Times New Roman"/>
              </a:rPr>
              <a:t>ma.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a-</a:t>
            </a:r>
            <a:endParaRPr sz="3200" dirty="0">
              <a:latin typeface="Times New Roman"/>
              <a:cs typeface="Times New Roman"/>
            </a:endParaRPr>
          </a:p>
          <a:p>
            <a:pPr marL="355600" marR="1598019">
              <a:lnSpc>
                <a:spcPct val="98958"/>
              </a:lnSpc>
              <a:spcBef>
                <a:spcPts val="725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2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62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1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31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 </a:t>
            </a:r>
            <a:r>
              <a:rPr sz="3200" spc="34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ífi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98213" y="1978151"/>
            <a:ext cx="297179" cy="473963"/>
          </a:xfrm>
          <a:custGeom>
            <a:avLst/>
            <a:gdLst/>
            <a:ahLst/>
            <a:cxnLst/>
            <a:rect l="l" t="t" r="r" b="b"/>
            <a:pathLst>
              <a:path w="297179" h="473963">
                <a:moveTo>
                  <a:pt x="0" y="0"/>
                </a:moveTo>
                <a:lnTo>
                  <a:pt x="0" y="473963"/>
                </a:lnTo>
                <a:lnTo>
                  <a:pt x="297179" y="473963"/>
                </a:lnTo>
                <a:lnTo>
                  <a:pt x="29717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727440" y="1546854"/>
            <a:ext cx="8153400" cy="5445252"/>
          </a:xfrm>
          <a:custGeom>
            <a:avLst/>
            <a:gdLst/>
            <a:ahLst/>
            <a:cxnLst/>
            <a:rect l="l" t="t" r="r" b="b"/>
            <a:pathLst>
              <a:path w="8153400" h="5445252">
                <a:moveTo>
                  <a:pt x="0" y="0"/>
                </a:moveTo>
                <a:lnTo>
                  <a:pt x="0" y="5445252"/>
                </a:lnTo>
                <a:lnTo>
                  <a:pt x="8153400" y="5445252"/>
                </a:lnTo>
                <a:lnTo>
                  <a:pt x="8153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854452" y="2153411"/>
            <a:ext cx="1373124" cy="348996"/>
          </a:xfrm>
          <a:custGeom>
            <a:avLst/>
            <a:gdLst/>
            <a:ahLst/>
            <a:cxnLst/>
            <a:rect l="l" t="t" r="r" b="b"/>
            <a:pathLst>
              <a:path w="1373124" h="348996">
                <a:moveTo>
                  <a:pt x="1373124" y="348996"/>
                </a:moveTo>
                <a:lnTo>
                  <a:pt x="1373124" y="0"/>
                </a:lnTo>
                <a:lnTo>
                  <a:pt x="1356360" y="0"/>
                </a:lnTo>
                <a:lnTo>
                  <a:pt x="1356360" y="320040"/>
                </a:lnTo>
                <a:lnTo>
                  <a:pt x="0" y="320040"/>
                </a:lnTo>
                <a:lnTo>
                  <a:pt x="0" y="348996"/>
                </a:lnTo>
                <a:lnTo>
                  <a:pt x="1373124" y="3489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344924" y="2153411"/>
            <a:ext cx="1373124" cy="348995"/>
          </a:xfrm>
          <a:custGeom>
            <a:avLst/>
            <a:gdLst/>
            <a:ahLst/>
            <a:cxnLst/>
            <a:rect l="l" t="t" r="r" b="b"/>
            <a:pathLst>
              <a:path w="1373124" h="348995">
                <a:moveTo>
                  <a:pt x="1373124" y="0"/>
                </a:moveTo>
                <a:lnTo>
                  <a:pt x="1356359" y="0"/>
                </a:lnTo>
                <a:lnTo>
                  <a:pt x="1356359" y="320040"/>
                </a:lnTo>
                <a:lnTo>
                  <a:pt x="0" y="320040"/>
                </a:lnTo>
                <a:lnTo>
                  <a:pt x="0" y="348996"/>
                </a:lnTo>
                <a:lnTo>
                  <a:pt x="1373124" y="348996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589019" y="2868167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089404" y="3582924"/>
            <a:ext cx="1373123" cy="350519"/>
          </a:xfrm>
          <a:custGeom>
            <a:avLst/>
            <a:gdLst/>
            <a:ahLst/>
            <a:cxnLst/>
            <a:rect l="l" t="t" r="r" b="b"/>
            <a:pathLst>
              <a:path w="1373123" h="350519">
                <a:moveTo>
                  <a:pt x="1373123" y="0"/>
                </a:moveTo>
                <a:lnTo>
                  <a:pt x="1356359" y="0"/>
                </a:lnTo>
                <a:lnTo>
                  <a:pt x="1356359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3" y="350519"/>
                </a:lnTo>
                <a:lnTo>
                  <a:pt x="1373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333493" y="4299204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1373124" y="0"/>
                </a:moveTo>
                <a:lnTo>
                  <a:pt x="1356366" y="0"/>
                </a:lnTo>
                <a:lnTo>
                  <a:pt x="1356366" y="320039"/>
                </a:lnTo>
                <a:lnTo>
                  <a:pt x="0" y="320039"/>
                </a:ln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823972" y="4299204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1373123" y="0"/>
                </a:moveTo>
                <a:lnTo>
                  <a:pt x="1356359" y="0"/>
                </a:lnTo>
                <a:lnTo>
                  <a:pt x="1356359" y="320039"/>
                </a:lnTo>
                <a:lnTo>
                  <a:pt x="0" y="320039"/>
                </a:lnTo>
                <a:lnTo>
                  <a:pt x="0" y="350520"/>
                </a:lnTo>
                <a:lnTo>
                  <a:pt x="1373123" y="350520"/>
                </a:lnTo>
                <a:lnTo>
                  <a:pt x="1373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068068" y="5013960"/>
            <a:ext cx="1373123" cy="350519"/>
          </a:xfrm>
          <a:custGeom>
            <a:avLst/>
            <a:gdLst/>
            <a:ahLst/>
            <a:cxnLst/>
            <a:rect l="l" t="t" r="r" b="b"/>
            <a:pathLst>
              <a:path w="1373123" h="350519">
                <a:moveTo>
                  <a:pt x="1373123" y="0"/>
                </a:moveTo>
                <a:lnTo>
                  <a:pt x="1356359" y="0"/>
                </a:lnTo>
                <a:lnTo>
                  <a:pt x="1356359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3" y="350519"/>
                </a:lnTo>
                <a:lnTo>
                  <a:pt x="1373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560064" y="5013960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550919" y="5728716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720084" y="6444995"/>
            <a:ext cx="1254252" cy="350519"/>
          </a:xfrm>
          <a:custGeom>
            <a:avLst/>
            <a:gdLst/>
            <a:ahLst/>
            <a:cxnLst/>
            <a:rect l="l" t="t" r="r" b="b"/>
            <a:pathLst>
              <a:path w="1254252" h="350519">
                <a:moveTo>
                  <a:pt x="1254252" y="0"/>
                </a:moveTo>
                <a:lnTo>
                  <a:pt x="1237488" y="0"/>
                </a:lnTo>
                <a:lnTo>
                  <a:pt x="1237488" y="320039"/>
                </a:lnTo>
                <a:lnTo>
                  <a:pt x="0" y="320039"/>
                </a:lnTo>
                <a:lnTo>
                  <a:pt x="0" y="350519"/>
                </a:lnTo>
                <a:lnTo>
                  <a:pt x="1254252" y="350519"/>
                </a:lnTo>
                <a:lnTo>
                  <a:pt x="1254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093208" y="6444995"/>
            <a:ext cx="1254252" cy="350520"/>
          </a:xfrm>
          <a:custGeom>
            <a:avLst/>
            <a:gdLst/>
            <a:ahLst/>
            <a:cxnLst/>
            <a:rect l="l" t="t" r="r" b="b"/>
            <a:pathLst>
              <a:path w="1254252" h="350520">
                <a:moveTo>
                  <a:pt x="1254252" y="0"/>
                </a:moveTo>
                <a:lnTo>
                  <a:pt x="1237488" y="0"/>
                </a:lnTo>
                <a:lnTo>
                  <a:pt x="1237488" y="320040"/>
                </a:lnTo>
                <a:lnTo>
                  <a:pt x="0" y="320040"/>
                </a:lnTo>
                <a:lnTo>
                  <a:pt x="0" y="350520"/>
                </a:lnTo>
                <a:lnTo>
                  <a:pt x="1254252" y="350520"/>
                </a:lnTo>
                <a:lnTo>
                  <a:pt x="1254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466332" y="6444995"/>
            <a:ext cx="1254251" cy="350520"/>
          </a:xfrm>
          <a:custGeom>
            <a:avLst/>
            <a:gdLst/>
            <a:ahLst/>
            <a:cxnLst/>
            <a:rect l="l" t="t" r="r" b="b"/>
            <a:pathLst>
              <a:path w="1254251" h="350520">
                <a:moveTo>
                  <a:pt x="1254251" y="0"/>
                </a:moveTo>
                <a:lnTo>
                  <a:pt x="1237488" y="0"/>
                </a:lnTo>
                <a:lnTo>
                  <a:pt x="1237488" y="320040"/>
                </a:lnTo>
                <a:lnTo>
                  <a:pt x="0" y="320040"/>
                </a:lnTo>
                <a:lnTo>
                  <a:pt x="0" y="350520"/>
                </a:lnTo>
                <a:lnTo>
                  <a:pt x="1254251" y="350520"/>
                </a:lnTo>
                <a:lnTo>
                  <a:pt x="12542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042916" y="5728715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1373124" y="350520"/>
                </a:moveTo>
                <a:lnTo>
                  <a:pt x="1373124" y="0"/>
                </a:lnTo>
                <a:lnTo>
                  <a:pt x="1356360" y="0"/>
                </a:lnTo>
                <a:lnTo>
                  <a:pt x="1356360" y="321563"/>
                </a:lnTo>
                <a:lnTo>
                  <a:pt x="0" y="321564"/>
                </a:lnTo>
                <a:lnTo>
                  <a:pt x="0" y="350520"/>
                </a:lnTo>
                <a:lnTo>
                  <a:pt x="1373124" y="3505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533387" y="5728715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050536" y="5013959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1373123" y="350519"/>
                </a:moveTo>
                <a:lnTo>
                  <a:pt x="1373123" y="0"/>
                </a:lnTo>
                <a:lnTo>
                  <a:pt x="1356359" y="0"/>
                </a:lnTo>
                <a:lnTo>
                  <a:pt x="1356359" y="321563"/>
                </a:lnTo>
                <a:lnTo>
                  <a:pt x="0" y="321564"/>
                </a:lnTo>
                <a:lnTo>
                  <a:pt x="0" y="350520"/>
                </a:lnTo>
                <a:lnTo>
                  <a:pt x="1373123" y="3505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542532" y="5013959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6359" y="0"/>
                </a:lnTo>
                <a:lnTo>
                  <a:pt x="1356359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315968" y="4299204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1373124" y="0"/>
                </a:moveTo>
                <a:lnTo>
                  <a:pt x="1356360" y="0"/>
                </a:lnTo>
                <a:lnTo>
                  <a:pt x="1356360" y="320039"/>
                </a:lnTo>
                <a:lnTo>
                  <a:pt x="0" y="320039"/>
                </a:ln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807964" y="4299203"/>
            <a:ext cx="1371599" cy="350520"/>
          </a:xfrm>
          <a:custGeom>
            <a:avLst/>
            <a:gdLst/>
            <a:ahLst/>
            <a:cxnLst/>
            <a:rect l="l" t="t" r="r" b="b"/>
            <a:pathLst>
              <a:path w="1371599" h="350520">
                <a:moveTo>
                  <a:pt x="1371599" y="350520"/>
                </a:moveTo>
                <a:lnTo>
                  <a:pt x="1371599" y="0"/>
                </a:lnTo>
                <a:lnTo>
                  <a:pt x="1354836" y="0"/>
                </a:lnTo>
                <a:lnTo>
                  <a:pt x="1354836" y="320039"/>
                </a:lnTo>
                <a:lnTo>
                  <a:pt x="0" y="320040"/>
                </a:lnTo>
                <a:lnTo>
                  <a:pt x="0" y="350520"/>
                </a:lnTo>
                <a:lnTo>
                  <a:pt x="1371599" y="3505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581400" y="3582924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4836" y="0"/>
                </a:lnTo>
                <a:lnTo>
                  <a:pt x="1354836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071872" y="3582923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1373123" y="350519"/>
                </a:moveTo>
                <a:lnTo>
                  <a:pt x="1373123" y="0"/>
                </a:lnTo>
                <a:lnTo>
                  <a:pt x="1356359" y="0"/>
                </a:lnTo>
                <a:lnTo>
                  <a:pt x="1356359" y="321563"/>
                </a:lnTo>
                <a:lnTo>
                  <a:pt x="0" y="321564"/>
                </a:lnTo>
                <a:lnTo>
                  <a:pt x="0" y="350520"/>
                </a:lnTo>
                <a:lnTo>
                  <a:pt x="1373123" y="3505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563868" y="3582923"/>
            <a:ext cx="1373123" cy="350519"/>
          </a:xfrm>
          <a:custGeom>
            <a:avLst/>
            <a:gdLst/>
            <a:ahLst/>
            <a:cxnLst/>
            <a:rect l="l" t="t" r="r" b="b"/>
            <a:pathLst>
              <a:path w="1373123" h="350519">
                <a:moveTo>
                  <a:pt x="1373123" y="0"/>
                </a:moveTo>
                <a:lnTo>
                  <a:pt x="1356359" y="0"/>
                </a:lnTo>
                <a:lnTo>
                  <a:pt x="1356359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3" y="350519"/>
                </a:lnTo>
                <a:lnTo>
                  <a:pt x="1373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054339" y="3582923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081016" y="2868167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571487" y="2868167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1373124" y="0"/>
                </a:moveTo>
                <a:lnTo>
                  <a:pt x="1356360" y="0"/>
                </a:lnTo>
                <a:lnTo>
                  <a:pt x="1356360" y="321563"/>
                </a:lnTo>
                <a:lnTo>
                  <a:pt x="0" y="321563"/>
                </a:ln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063483" y="2868167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1373124" y="350520"/>
                </a:moveTo>
                <a:lnTo>
                  <a:pt x="1373124" y="0"/>
                </a:lnTo>
                <a:lnTo>
                  <a:pt x="1356360" y="0"/>
                </a:lnTo>
                <a:lnTo>
                  <a:pt x="1356360" y="321564"/>
                </a:lnTo>
                <a:lnTo>
                  <a:pt x="0" y="321564"/>
                </a:lnTo>
                <a:lnTo>
                  <a:pt x="0" y="350520"/>
                </a:lnTo>
                <a:lnTo>
                  <a:pt x="1373124" y="3505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836920" y="2153411"/>
            <a:ext cx="1373124" cy="348995"/>
          </a:xfrm>
          <a:custGeom>
            <a:avLst/>
            <a:gdLst/>
            <a:ahLst/>
            <a:cxnLst/>
            <a:rect l="l" t="t" r="r" b="b"/>
            <a:pathLst>
              <a:path w="1373124" h="348995">
                <a:moveTo>
                  <a:pt x="1373124" y="0"/>
                </a:moveTo>
                <a:lnTo>
                  <a:pt x="1356360" y="0"/>
                </a:lnTo>
                <a:lnTo>
                  <a:pt x="1356360" y="320040"/>
                </a:lnTo>
                <a:lnTo>
                  <a:pt x="0" y="320040"/>
                </a:lnTo>
                <a:lnTo>
                  <a:pt x="0" y="348996"/>
                </a:lnTo>
                <a:lnTo>
                  <a:pt x="1373124" y="348996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327391" y="2153411"/>
            <a:ext cx="1373124" cy="348995"/>
          </a:xfrm>
          <a:custGeom>
            <a:avLst/>
            <a:gdLst/>
            <a:ahLst/>
            <a:cxnLst/>
            <a:rect l="l" t="t" r="r" b="b"/>
            <a:pathLst>
              <a:path w="1373124" h="348995">
                <a:moveTo>
                  <a:pt x="1373124" y="0"/>
                </a:moveTo>
                <a:lnTo>
                  <a:pt x="1356360" y="0"/>
                </a:lnTo>
                <a:lnTo>
                  <a:pt x="1356360" y="320040"/>
                </a:lnTo>
                <a:lnTo>
                  <a:pt x="0" y="320040"/>
                </a:lnTo>
                <a:lnTo>
                  <a:pt x="0" y="348996"/>
                </a:lnTo>
                <a:lnTo>
                  <a:pt x="1373124" y="348996"/>
                </a:lnTo>
                <a:lnTo>
                  <a:pt x="13731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709160" y="1437125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1373123" y="0"/>
                </a:moveTo>
                <a:lnTo>
                  <a:pt x="1356359" y="0"/>
                </a:lnTo>
                <a:lnTo>
                  <a:pt x="1356359" y="321570"/>
                </a:lnTo>
                <a:lnTo>
                  <a:pt x="0" y="321570"/>
                </a:lnTo>
                <a:lnTo>
                  <a:pt x="0" y="350519"/>
                </a:lnTo>
                <a:lnTo>
                  <a:pt x="1373123" y="350519"/>
                </a:lnTo>
                <a:lnTo>
                  <a:pt x="1373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457754" y="1933956"/>
            <a:ext cx="50657" cy="182871"/>
          </a:xfrm>
          <a:custGeom>
            <a:avLst/>
            <a:gdLst/>
            <a:ahLst/>
            <a:cxnLst/>
            <a:rect l="l" t="t" r="r" b="b"/>
            <a:pathLst>
              <a:path w="50657" h="182871">
                <a:moveTo>
                  <a:pt x="0" y="0"/>
                </a:moveTo>
                <a:lnTo>
                  <a:pt x="50657" y="0"/>
                </a:lnTo>
                <a:lnTo>
                  <a:pt x="50657" y="182871"/>
                </a:lnTo>
                <a:lnTo>
                  <a:pt x="0" y="182871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457754" y="1933956"/>
            <a:ext cx="50657" cy="182871"/>
          </a:xfrm>
          <a:custGeom>
            <a:avLst/>
            <a:gdLst/>
            <a:ahLst/>
            <a:cxnLst/>
            <a:rect l="l" t="t" r="r" b="b"/>
            <a:pathLst>
              <a:path w="50657" h="182871">
                <a:moveTo>
                  <a:pt x="0" y="0"/>
                </a:moveTo>
                <a:lnTo>
                  <a:pt x="50657" y="0"/>
                </a:lnTo>
                <a:lnTo>
                  <a:pt x="50657" y="182871"/>
                </a:lnTo>
                <a:lnTo>
                  <a:pt x="0" y="182871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388861" y="1933956"/>
            <a:ext cx="1094222" cy="0"/>
          </a:xfrm>
          <a:custGeom>
            <a:avLst/>
            <a:gdLst/>
            <a:ahLst/>
            <a:cxnLst/>
            <a:rect l="l" t="t" r="r" b="b"/>
            <a:pathLst>
              <a:path w="1094222">
                <a:moveTo>
                  <a:pt x="0" y="0"/>
                </a:moveTo>
                <a:lnTo>
                  <a:pt x="1094222" y="0"/>
                </a:lnTo>
              </a:path>
            </a:pathLst>
          </a:custGeom>
          <a:ln w="8758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388861" y="1751072"/>
            <a:ext cx="0" cy="182884"/>
          </a:xfrm>
          <a:custGeom>
            <a:avLst/>
            <a:gdLst/>
            <a:ahLst/>
            <a:cxnLst/>
            <a:rect l="l" t="t" r="r" b="b"/>
            <a:pathLst>
              <a:path h="182884">
                <a:moveTo>
                  <a:pt x="0" y="3"/>
                </a:moveTo>
                <a:lnTo>
                  <a:pt x="0" y="182884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760713" y="2648700"/>
            <a:ext cx="0" cy="182890"/>
          </a:xfrm>
          <a:custGeom>
            <a:avLst/>
            <a:gdLst/>
            <a:ahLst/>
            <a:cxnLst/>
            <a:rect l="l" t="t" r="r" b="b"/>
            <a:pathLst>
              <a:path h="182890">
                <a:moveTo>
                  <a:pt x="0" y="0"/>
                </a:moveTo>
                <a:lnTo>
                  <a:pt x="0" y="182890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760713" y="2648700"/>
            <a:ext cx="722370" cy="0"/>
          </a:xfrm>
          <a:custGeom>
            <a:avLst/>
            <a:gdLst/>
            <a:ahLst/>
            <a:cxnLst/>
            <a:rect l="l" t="t" r="r" b="b"/>
            <a:pathLst>
              <a:path w="722370">
                <a:moveTo>
                  <a:pt x="0" y="0"/>
                </a:moveTo>
                <a:lnTo>
                  <a:pt x="722370" y="0"/>
                </a:lnTo>
              </a:path>
            </a:pathLst>
          </a:custGeom>
          <a:ln w="8758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483083" y="2465828"/>
            <a:ext cx="0" cy="182871"/>
          </a:xfrm>
          <a:custGeom>
            <a:avLst/>
            <a:gdLst/>
            <a:ahLst/>
            <a:cxnLst/>
            <a:rect l="l" t="t" r="r" b="b"/>
            <a:pathLst>
              <a:path h="182871">
                <a:moveTo>
                  <a:pt x="0" y="3"/>
                </a:moveTo>
                <a:lnTo>
                  <a:pt x="0" y="182871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261096" y="3364988"/>
            <a:ext cx="0" cy="181365"/>
          </a:xfrm>
          <a:custGeom>
            <a:avLst/>
            <a:gdLst/>
            <a:ahLst/>
            <a:cxnLst/>
            <a:rect l="l" t="t" r="r" b="b"/>
            <a:pathLst>
              <a:path h="181365">
                <a:moveTo>
                  <a:pt x="0" y="0"/>
                </a:moveTo>
                <a:lnTo>
                  <a:pt x="0" y="181359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261096" y="3364988"/>
            <a:ext cx="1466085" cy="0"/>
          </a:xfrm>
          <a:custGeom>
            <a:avLst/>
            <a:gdLst/>
            <a:ahLst/>
            <a:cxnLst/>
            <a:rect l="l" t="t" r="r" b="b"/>
            <a:pathLst>
              <a:path w="1466085">
                <a:moveTo>
                  <a:pt x="0" y="0"/>
                </a:moveTo>
                <a:lnTo>
                  <a:pt x="1466085" y="0"/>
                </a:lnTo>
              </a:path>
            </a:pathLst>
          </a:custGeom>
          <a:ln w="8758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727182" y="3182117"/>
            <a:ext cx="0" cy="182871"/>
          </a:xfrm>
          <a:custGeom>
            <a:avLst/>
            <a:gdLst/>
            <a:ahLst/>
            <a:cxnLst/>
            <a:rect l="l" t="t" r="r" b="b"/>
            <a:pathLst>
              <a:path h="182871">
                <a:moveTo>
                  <a:pt x="0" y="0"/>
                </a:moveTo>
                <a:lnTo>
                  <a:pt x="0" y="182871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936804" y="4079751"/>
            <a:ext cx="50657" cy="182871"/>
          </a:xfrm>
          <a:custGeom>
            <a:avLst/>
            <a:gdLst/>
            <a:ahLst/>
            <a:cxnLst/>
            <a:rect l="l" t="t" r="r" b="b"/>
            <a:pathLst>
              <a:path w="50657" h="182871">
                <a:moveTo>
                  <a:pt x="0" y="0"/>
                </a:moveTo>
                <a:lnTo>
                  <a:pt x="50657" y="0"/>
                </a:lnTo>
                <a:lnTo>
                  <a:pt x="50657" y="182871"/>
                </a:lnTo>
                <a:lnTo>
                  <a:pt x="0" y="182871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936804" y="4079751"/>
            <a:ext cx="50657" cy="182871"/>
          </a:xfrm>
          <a:custGeom>
            <a:avLst/>
            <a:gdLst/>
            <a:ahLst/>
            <a:cxnLst/>
            <a:rect l="l" t="t" r="r" b="b"/>
            <a:pathLst>
              <a:path w="50657" h="182871">
                <a:moveTo>
                  <a:pt x="0" y="0"/>
                </a:moveTo>
                <a:lnTo>
                  <a:pt x="50657" y="0"/>
                </a:lnTo>
                <a:lnTo>
                  <a:pt x="50657" y="182871"/>
                </a:lnTo>
                <a:lnTo>
                  <a:pt x="0" y="182871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261096" y="4079751"/>
            <a:ext cx="701036" cy="0"/>
          </a:xfrm>
          <a:custGeom>
            <a:avLst/>
            <a:gdLst/>
            <a:ahLst/>
            <a:cxnLst/>
            <a:rect l="l" t="t" r="r" b="b"/>
            <a:pathLst>
              <a:path w="701036">
                <a:moveTo>
                  <a:pt x="0" y="0"/>
                </a:moveTo>
                <a:lnTo>
                  <a:pt x="701036" y="0"/>
                </a:lnTo>
              </a:path>
            </a:pathLst>
          </a:custGeom>
          <a:ln w="8758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261096" y="3896860"/>
            <a:ext cx="0" cy="182890"/>
          </a:xfrm>
          <a:custGeom>
            <a:avLst/>
            <a:gdLst/>
            <a:ahLst/>
            <a:cxnLst/>
            <a:rect l="l" t="t" r="r" b="b"/>
            <a:pathLst>
              <a:path h="182890">
                <a:moveTo>
                  <a:pt x="0" y="7"/>
                </a:moveTo>
                <a:lnTo>
                  <a:pt x="0" y="182890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671372" y="4794494"/>
            <a:ext cx="50657" cy="182890"/>
          </a:xfrm>
          <a:custGeom>
            <a:avLst/>
            <a:gdLst/>
            <a:ahLst/>
            <a:cxnLst/>
            <a:rect l="l" t="t" r="r" b="b"/>
            <a:pathLst>
              <a:path w="50657" h="182890">
                <a:moveTo>
                  <a:pt x="50657" y="0"/>
                </a:moveTo>
                <a:lnTo>
                  <a:pt x="0" y="0"/>
                </a:lnTo>
                <a:lnTo>
                  <a:pt x="0" y="182889"/>
                </a:lnTo>
                <a:lnTo>
                  <a:pt x="50657" y="182889"/>
                </a:lnTo>
                <a:lnTo>
                  <a:pt x="506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671372" y="4794494"/>
            <a:ext cx="50657" cy="182890"/>
          </a:xfrm>
          <a:custGeom>
            <a:avLst/>
            <a:gdLst/>
            <a:ahLst/>
            <a:cxnLst/>
            <a:rect l="l" t="t" r="r" b="b"/>
            <a:pathLst>
              <a:path w="50657" h="182890">
                <a:moveTo>
                  <a:pt x="50657" y="0"/>
                </a:moveTo>
                <a:lnTo>
                  <a:pt x="0" y="0"/>
                </a:lnTo>
                <a:lnTo>
                  <a:pt x="0" y="182889"/>
                </a:lnTo>
                <a:lnTo>
                  <a:pt x="50657" y="182889"/>
                </a:lnTo>
                <a:lnTo>
                  <a:pt x="506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995664" y="4794494"/>
            <a:ext cx="701036" cy="0"/>
          </a:xfrm>
          <a:custGeom>
            <a:avLst/>
            <a:gdLst/>
            <a:ahLst/>
            <a:cxnLst/>
            <a:rect l="l" t="t" r="r" b="b"/>
            <a:pathLst>
              <a:path w="701036">
                <a:moveTo>
                  <a:pt x="0" y="0"/>
                </a:moveTo>
                <a:lnTo>
                  <a:pt x="701036" y="0"/>
                </a:lnTo>
              </a:path>
            </a:pathLst>
          </a:custGeom>
          <a:ln w="87581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995664" y="4613148"/>
            <a:ext cx="0" cy="181345"/>
          </a:xfrm>
          <a:custGeom>
            <a:avLst/>
            <a:gdLst/>
            <a:ahLst/>
            <a:cxnLst/>
            <a:rect l="l" t="t" r="r" b="b"/>
            <a:pathLst>
              <a:path h="181345">
                <a:moveTo>
                  <a:pt x="0" y="0"/>
                </a:moveTo>
                <a:lnTo>
                  <a:pt x="0" y="181345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722614" y="5327911"/>
            <a:ext cx="0" cy="364236"/>
          </a:xfrm>
          <a:custGeom>
            <a:avLst/>
            <a:gdLst/>
            <a:ahLst/>
            <a:cxnLst/>
            <a:rect l="l" t="t" r="r" b="b"/>
            <a:pathLst>
              <a:path h="364236">
                <a:moveTo>
                  <a:pt x="0" y="0"/>
                </a:moveTo>
                <a:lnTo>
                  <a:pt x="0" y="364228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714996" y="6042654"/>
            <a:ext cx="0" cy="365762"/>
          </a:xfrm>
          <a:custGeom>
            <a:avLst/>
            <a:gdLst/>
            <a:ahLst/>
            <a:cxnLst/>
            <a:rect l="l" t="t" r="r" b="b"/>
            <a:pathLst>
              <a:path h="365762">
                <a:moveTo>
                  <a:pt x="0" y="5"/>
                </a:moveTo>
                <a:lnTo>
                  <a:pt x="0" y="365762"/>
                </a:lnTo>
              </a:path>
            </a:pathLst>
          </a:custGeom>
          <a:ln w="50657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372095" y="1751072"/>
            <a:ext cx="0" cy="196595"/>
          </a:xfrm>
          <a:custGeom>
            <a:avLst/>
            <a:gdLst/>
            <a:ahLst/>
            <a:cxnLst/>
            <a:rect l="l" t="t" r="r" b="b"/>
            <a:pathLst>
              <a:path h="196595">
                <a:moveTo>
                  <a:pt x="0" y="3"/>
                </a:moveTo>
                <a:lnTo>
                  <a:pt x="0" y="19659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517381" y="1947667"/>
            <a:ext cx="0" cy="169160"/>
          </a:xfrm>
          <a:custGeom>
            <a:avLst/>
            <a:gdLst/>
            <a:ahLst/>
            <a:cxnLst/>
            <a:rect l="l" t="t" r="r" b="b"/>
            <a:pathLst>
              <a:path h="169160">
                <a:moveTo>
                  <a:pt x="0" y="0"/>
                </a:moveTo>
                <a:lnTo>
                  <a:pt x="0" y="16916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009380" y="1947667"/>
            <a:ext cx="0" cy="169160"/>
          </a:xfrm>
          <a:custGeom>
            <a:avLst/>
            <a:gdLst/>
            <a:ahLst/>
            <a:cxnLst/>
            <a:rect l="l" t="t" r="r" b="b"/>
            <a:pathLst>
              <a:path h="169160">
                <a:moveTo>
                  <a:pt x="0" y="0"/>
                </a:moveTo>
                <a:lnTo>
                  <a:pt x="0" y="16916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499848" y="1947667"/>
            <a:ext cx="0" cy="169160"/>
          </a:xfrm>
          <a:custGeom>
            <a:avLst/>
            <a:gdLst/>
            <a:ahLst/>
            <a:cxnLst/>
            <a:rect l="l" t="t" r="r" b="b"/>
            <a:pathLst>
              <a:path h="169160">
                <a:moveTo>
                  <a:pt x="0" y="0"/>
                </a:moveTo>
                <a:lnTo>
                  <a:pt x="0" y="16916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991847" y="1947667"/>
            <a:ext cx="0" cy="169160"/>
          </a:xfrm>
          <a:custGeom>
            <a:avLst/>
            <a:gdLst/>
            <a:ahLst/>
            <a:cxnLst/>
            <a:rect l="l" t="t" r="r" b="b"/>
            <a:pathLst>
              <a:path h="169160">
                <a:moveTo>
                  <a:pt x="0" y="0"/>
                </a:moveTo>
                <a:lnTo>
                  <a:pt x="0" y="16916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517381" y="1947667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009380" y="1947667"/>
            <a:ext cx="362715" cy="0"/>
          </a:xfrm>
          <a:custGeom>
            <a:avLst/>
            <a:gdLst/>
            <a:ahLst/>
            <a:cxnLst/>
            <a:rect l="l" t="t" r="r" b="b"/>
            <a:pathLst>
              <a:path w="362715">
                <a:moveTo>
                  <a:pt x="0" y="0"/>
                </a:moveTo>
                <a:lnTo>
                  <a:pt x="362715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372095" y="1947667"/>
            <a:ext cx="1127753" cy="0"/>
          </a:xfrm>
          <a:custGeom>
            <a:avLst/>
            <a:gdLst/>
            <a:ahLst/>
            <a:cxnLst/>
            <a:rect l="l" t="t" r="r" b="b"/>
            <a:pathLst>
              <a:path w="1127753">
                <a:moveTo>
                  <a:pt x="0" y="0"/>
                </a:moveTo>
                <a:lnTo>
                  <a:pt x="1127753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499848" y="1947667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833116" y="2116835"/>
            <a:ext cx="1373124" cy="348996"/>
          </a:xfrm>
          <a:custGeom>
            <a:avLst/>
            <a:gdLst/>
            <a:ahLst/>
            <a:cxnLst/>
            <a:rect l="l" t="t" r="r" b="b"/>
            <a:pathLst>
              <a:path w="1373124" h="348996">
                <a:moveTo>
                  <a:pt x="0" y="0"/>
                </a:moveTo>
                <a:lnTo>
                  <a:pt x="0" y="348996"/>
                </a:lnTo>
                <a:lnTo>
                  <a:pt x="1373124" y="348996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833109" y="211682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206232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0"/>
                </a:moveTo>
                <a:lnTo>
                  <a:pt x="0" y="34900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833109" y="246582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833109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349000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325112" y="2116835"/>
            <a:ext cx="1371600" cy="348995"/>
          </a:xfrm>
          <a:custGeom>
            <a:avLst/>
            <a:gdLst/>
            <a:ahLst/>
            <a:cxnLst/>
            <a:rect l="l" t="t" r="r" b="b"/>
            <a:pathLst>
              <a:path w="1371600" h="348995">
                <a:moveTo>
                  <a:pt x="0" y="0"/>
                </a:moveTo>
                <a:lnTo>
                  <a:pt x="0" y="348996"/>
                </a:lnTo>
                <a:lnTo>
                  <a:pt x="1371600" y="348996"/>
                </a:lnTo>
                <a:lnTo>
                  <a:pt x="137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325108" y="2116828"/>
            <a:ext cx="1371592" cy="0"/>
          </a:xfrm>
          <a:custGeom>
            <a:avLst/>
            <a:gdLst/>
            <a:ahLst/>
            <a:cxnLst/>
            <a:rect l="l" t="t" r="r" b="b"/>
            <a:pathLst>
              <a:path w="1371592">
                <a:moveTo>
                  <a:pt x="0" y="0"/>
                </a:moveTo>
                <a:lnTo>
                  <a:pt x="137159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5696701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0"/>
                </a:moveTo>
                <a:lnTo>
                  <a:pt x="0" y="34900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325108" y="2465828"/>
            <a:ext cx="1371592" cy="0"/>
          </a:xfrm>
          <a:custGeom>
            <a:avLst/>
            <a:gdLst/>
            <a:ahLst/>
            <a:cxnLst/>
            <a:rect l="l" t="t" r="r" b="b"/>
            <a:pathLst>
              <a:path w="1371592">
                <a:moveTo>
                  <a:pt x="137159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325108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349000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499848" y="2465828"/>
            <a:ext cx="0" cy="198126"/>
          </a:xfrm>
          <a:custGeom>
            <a:avLst/>
            <a:gdLst/>
            <a:ahLst/>
            <a:cxnLst/>
            <a:rect l="l" t="t" r="r" b="b"/>
            <a:pathLst>
              <a:path h="198126">
                <a:moveTo>
                  <a:pt x="0" y="3"/>
                </a:moveTo>
                <a:lnTo>
                  <a:pt x="0" y="1981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251949" y="2663955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5743947" y="2663955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234416" y="2663955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8726415" y="2663955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251949" y="2663955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743947" y="2663955"/>
            <a:ext cx="755901" cy="0"/>
          </a:xfrm>
          <a:custGeom>
            <a:avLst/>
            <a:gdLst/>
            <a:ahLst/>
            <a:cxnLst/>
            <a:rect l="l" t="t" r="r" b="b"/>
            <a:pathLst>
              <a:path w="755901">
                <a:moveTo>
                  <a:pt x="0" y="0"/>
                </a:moveTo>
                <a:lnTo>
                  <a:pt x="755901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499848" y="2663955"/>
            <a:ext cx="734567" cy="0"/>
          </a:xfrm>
          <a:custGeom>
            <a:avLst/>
            <a:gdLst/>
            <a:ahLst/>
            <a:cxnLst/>
            <a:rect l="l" t="t" r="r" b="b"/>
            <a:pathLst>
              <a:path w="734567">
                <a:moveTo>
                  <a:pt x="0" y="0"/>
                </a:moveTo>
                <a:lnTo>
                  <a:pt x="73456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234416" y="2663955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567684" y="2831591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0" y="0"/>
                </a:moveTo>
                <a:lnTo>
                  <a:pt x="0" y="350520"/>
                </a:lnTo>
                <a:lnTo>
                  <a:pt x="1373123" y="350520"/>
                </a:lnTo>
                <a:lnTo>
                  <a:pt x="1373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567677" y="283159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940800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567677" y="3182117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567677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743947" y="3182117"/>
            <a:ext cx="0" cy="196581"/>
          </a:xfrm>
          <a:custGeom>
            <a:avLst/>
            <a:gdLst/>
            <a:ahLst/>
            <a:cxnLst/>
            <a:rect l="l" t="t" r="r" b="b"/>
            <a:pathLst>
              <a:path h="196581">
                <a:moveTo>
                  <a:pt x="0" y="0"/>
                </a:moveTo>
                <a:lnTo>
                  <a:pt x="0" y="196581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752332" y="3378699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8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4244331" y="3378699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8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734800" y="3378699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8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226798" y="3378699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8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8717267" y="3378699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8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752332" y="3378699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4244331" y="3378699"/>
            <a:ext cx="1490468" cy="0"/>
          </a:xfrm>
          <a:custGeom>
            <a:avLst/>
            <a:gdLst/>
            <a:ahLst/>
            <a:cxnLst/>
            <a:rect l="l" t="t" r="r" b="b"/>
            <a:pathLst>
              <a:path w="1490468">
                <a:moveTo>
                  <a:pt x="0" y="0"/>
                </a:moveTo>
                <a:lnTo>
                  <a:pt x="149046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734800" y="3378699"/>
            <a:ext cx="9147" cy="0"/>
          </a:xfrm>
          <a:custGeom>
            <a:avLst/>
            <a:gdLst/>
            <a:ahLst/>
            <a:cxnLst/>
            <a:rect l="l" t="t" r="r" b="b"/>
            <a:pathLst>
              <a:path w="9147">
                <a:moveTo>
                  <a:pt x="0" y="0"/>
                </a:moveTo>
                <a:lnTo>
                  <a:pt x="914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743947" y="3378699"/>
            <a:ext cx="1482851" cy="0"/>
          </a:xfrm>
          <a:custGeom>
            <a:avLst/>
            <a:gdLst/>
            <a:ahLst/>
            <a:cxnLst/>
            <a:rect l="l" t="t" r="r" b="b"/>
            <a:pathLst>
              <a:path w="1482851">
                <a:moveTo>
                  <a:pt x="0" y="0"/>
                </a:moveTo>
                <a:lnTo>
                  <a:pt x="1482851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226798" y="3378699"/>
            <a:ext cx="1490468" cy="0"/>
          </a:xfrm>
          <a:custGeom>
            <a:avLst/>
            <a:gdLst/>
            <a:ahLst/>
            <a:cxnLst/>
            <a:rect l="l" t="t" r="r" b="b"/>
            <a:pathLst>
              <a:path w="1490468">
                <a:moveTo>
                  <a:pt x="0" y="0"/>
                </a:moveTo>
                <a:lnTo>
                  <a:pt x="149046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068068" y="3546348"/>
            <a:ext cx="1373123" cy="350519"/>
          </a:xfrm>
          <a:custGeom>
            <a:avLst/>
            <a:gdLst/>
            <a:ahLst/>
            <a:cxnLst/>
            <a:rect l="l" t="t" r="r" b="b"/>
            <a:pathLst>
              <a:path w="1373123" h="350519">
                <a:moveTo>
                  <a:pt x="0" y="0"/>
                </a:moveTo>
                <a:lnTo>
                  <a:pt x="0" y="350519"/>
                </a:lnTo>
                <a:lnTo>
                  <a:pt x="1373123" y="350519"/>
                </a:lnTo>
                <a:lnTo>
                  <a:pt x="1373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068061" y="3546353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441183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068061" y="3896860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068061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244331" y="3896860"/>
            <a:ext cx="0" cy="198126"/>
          </a:xfrm>
          <a:custGeom>
            <a:avLst/>
            <a:gdLst/>
            <a:ahLst/>
            <a:cxnLst/>
            <a:rect l="l" t="t" r="r" b="b"/>
            <a:pathLst>
              <a:path h="198126">
                <a:moveTo>
                  <a:pt x="0" y="7"/>
                </a:moveTo>
                <a:lnTo>
                  <a:pt x="0" y="1981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996431" y="4094987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488430" y="4094987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978899" y="4094987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470897" y="4094987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996431" y="4094987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488430" y="4094987"/>
            <a:ext cx="755901" cy="0"/>
          </a:xfrm>
          <a:custGeom>
            <a:avLst/>
            <a:gdLst/>
            <a:ahLst/>
            <a:cxnLst/>
            <a:rect l="l" t="t" r="r" b="b"/>
            <a:pathLst>
              <a:path w="755901">
                <a:moveTo>
                  <a:pt x="0" y="0"/>
                </a:moveTo>
                <a:lnTo>
                  <a:pt x="755901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244331" y="4094987"/>
            <a:ext cx="734567" cy="0"/>
          </a:xfrm>
          <a:custGeom>
            <a:avLst/>
            <a:gdLst/>
            <a:ahLst/>
            <a:cxnLst/>
            <a:rect l="l" t="t" r="r" b="b"/>
            <a:pathLst>
              <a:path w="734567">
                <a:moveTo>
                  <a:pt x="0" y="0"/>
                </a:moveTo>
                <a:lnTo>
                  <a:pt x="73456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978899" y="4094987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312157" y="4262628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1312160" y="4262622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685282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1312160" y="4613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1312160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804160" y="4262628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804158" y="4262622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177281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804158" y="4613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804158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978899" y="4613148"/>
            <a:ext cx="0" cy="196601"/>
          </a:xfrm>
          <a:custGeom>
            <a:avLst/>
            <a:gdLst/>
            <a:ahLst/>
            <a:cxnLst/>
            <a:rect l="l" t="t" r="r" b="b"/>
            <a:pathLst>
              <a:path h="196601">
                <a:moveTo>
                  <a:pt x="0" y="0"/>
                </a:moveTo>
                <a:lnTo>
                  <a:pt x="0" y="196601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730999" y="4809750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3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4222998" y="4809750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3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714996" y="4809750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3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205465" y="4809750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3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730999" y="4809750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4222998" y="4809750"/>
            <a:ext cx="755901" cy="0"/>
          </a:xfrm>
          <a:custGeom>
            <a:avLst/>
            <a:gdLst/>
            <a:ahLst/>
            <a:cxnLst/>
            <a:rect l="l" t="t" r="r" b="b"/>
            <a:pathLst>
              <a:path w="755901">
                <a:moveTo>
                  <a:pt x="0" y="0"/>
                </a:moveTo>
                <a:lnTo>
                  <a:pt x="755901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4978899" y="4809750"/>
            <a:ext cx="736097" cy="0"/>
          </a:xfrm>
          <a:custGeom>
            <a:avLst/>
            <a:gdLst/>
            <a:ahLst/>
            <a:cxnLst/>
            <a:rect l="l" t="t" r="r" b="b"/>
            <a:pathLst>
              <a:path w="736097">
                <a:moveTo>
                  <a:pt x="0" y="0"/>
                </a:moveTo>
                <a:lnTo>
                  <a:pt x="73609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714996" y="4809750"/>
            <a:ext cx="1490468" cy="0"/>
          </a:xfrm>
          <a:custGeom>
            <a:avLst/>
            <a:gdLst/>
            <a:ahLst/>
            <a:cxnLst/>
            <a:rect l="l" t="t" r="r" b="b"/>
            <a:pathLst>
              <a:path w="1490468">
                <a:moveTo>
                  <a:pt x="0" y="0"/>
                </a:moveTo>
                <a:lnTo>
                  <a:pt x="149046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046732" y="4977383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0" y="0"/>
                </a:moveTo>
                <a:lnTo>
                  <a:pt x="0" y="350520"/>
                </a:lnTo>
                <a:lnTo>
                  <a:pt x="1373123" y="350520"/>
                </a:lnTo>
                <a:lnTo>
                  <a:pt x="1373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046727" y="4977385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419850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046727" y="532791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046727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538728" y="4977383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538726" y="4977385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911849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538726" y="532791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3538726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5714996" y="5327911"/>
            <a:ext cx="0" cy="196581"/>
          </a:xfrm>
          <a:custGeom>
            <a:avLst/>
            <a:gdLst/>
            <a:ahLst/>
            <a:cxnLst/>
            <a:rect l="l" t="t" r="r" b="b"/>
            <a:pathLst>
              <a:path h="196581">
                <a:moveTo>
                  <a:pt x="0" y="0"/>
                </a:moveTo>
                <a:lnTo>
                  <a:pt x="0" y="196581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4213850" y="5524493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705849" y="5524493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7197847" y="5524493"/>
            <a:ext cx="0" cy="167654"/>
          </a:xfrm>
          <a:custGeom>
            <a:avLst/>
            <a:gdLst/>
            <a:ahLst/>
            <a:cxnLst/>
            <a:rect l="l" t="t" r="r" b="b"/>
            <a:pathLst>
              <a:path h="167654">
                <a:moveTo>
                  <a:pt x="0" y="0"/>
                </a:moveTo>
                <a:lnTo>
                  <a:pt x="0" y="16764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4213850" y="5524493"/>
            <a:ext cx="1491998" cy="0"/>
          </a:xfrm>
          <a:custGeom>
            <a:avLst/>
            <a:gdLst/>
            <a:ahLst/>
            <a:cxnLst/>
            <a:rect l="l" t="t" r="r" b="b"/>
            <a:pathLst>
              <a:path w="1491998">
                <a:moveTo>
                  <a:pt x="0" y="0"/>
                </a:moveTo>
                <a:lnTo>
                  <a:pt x="1491998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705849" y="5524493"/>
            <a:ext cx="9147" cy="0"/>
          </a:xfrm>
          <a:custGeom>
            <a:avLst/>
            <a:gdLst/>
            <a:ahLst/>
            <a:cxnLst/>
            <a:rect l="l" t="t" r="r" b="b"/>
            <a:pathLst>
              <a:path w="9147">
                <a:moveTo>
                  <a:pt x="0" y="0"/>
                </a:moveTo>
                <a:lnTo>
                  <a:pt x="914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714996" y="5524493"/>
            <a:ext cx="1482851" cy="0"/>
          </a:xfrm>
          <a:custGeom>
            <a:avLst/>
            <a:gdLst/>
            <a:ahLst/>
            <a:cxnLst/>
            <a:rect l="l" t="t" r="r" b="b"/>
            <a:pathLst>
              <a:path w="1482851">
                <a:moveTo>
                  <a:pt x="0" y="0"/>
                </a:moveTo>
                <a:lnTo>
                  <a:pt x="1482851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3529584" y="5692140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0" y="0"/>
                </a:moveTo>
                <a:lnTo>
                  <a:pt x="0" y="350519"/>
                </a:lnTo>
                <a:lnTo>
                  <a:pt x="1373124" y="350519"/>
                </a:lnTo>
                <a:lnTo>
                  <a:pt x="1373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3529578" y="5692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4902701" y="5692148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3529578" y="6042654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3529578" y="5692148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5705849" y="6042654"/>
            <a:ext cx="0" cy="198126"/>
          </a:xfrm>
          <a:custGeom>
            <a:avLst/>
            <a:gdLst/>
            <a:ahLst/>
            <a:cxnLst/>
            <a:rect l="l" t="t" r="r" b="b"/>
            <a:pathLst>
              <a:path h="198126">
                <a:moveTo>
                  <a:pt x="0" y="5"/>
                </a:moveTo>
                <a:lnTo>
                  <a:pt x="0" y="1981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4325108" y="6240781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5696701" y="6240781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069824" y="6240781"/>
            <a:ext cx="0" cy="167635"/>
          </a:xfrm>
          <a:custGeom>
            <a:avLst/>
            <a:gdLst/>
            <a:ahLst/>
            <a:cxnLst/>
            <a:rect l="l" t="t" r="r" b="b"/>
            <a:pathLst>
              <a:path h="167635">
                <a:moveTo>
                  <a:pt x="0" y="0"/>
                </a:moveTo>
                <a:lnTo>
                  <a:pt x="0" y="167635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4325108" y="6240781"/>
            <a:ext cx="1371592" cy="0"/>
          </a:xfrm>
          <a:custGeom>
            <a:avLst/>
            <a:gdLst/>
            <a:ahLst/>
            <a:cxnLst/>
            <a:rect l="l" t="t" r="r" b="b"/>
            <a:pathLst>
              <a:path w="1371592">
                <a:moveTo>
                  <a:pt x="0" y="0"/>
                </a:moveTo>
                <a:lnTo>
                  <a:pt x="137159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696701" y="6240781"/>
            <a:ext cx="9147" cy="0"/>
          </a:xfrm>
          <a:custGeom>
            <a:avLst/>
            <a:gdLst/>
            <a:ahLst/>
            <a:cxnLst/>
            <a:rect l="l" t="t" r="r" b="b"/>
            <a:pathLst>
              <a:path w="9147">
                <a:moveTo>
                  <a:pt x="0" y="0"/>
                </a:moveTo>
                <a:lnTo>
                  <a:pt x="914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705849" y="6240781"/>
            <a:ext cx="1363974" cy="0"/>
          </a:xfrm>
          <a:custGeom>
            <a:avLst/>
            <a:gdLst/>
            <a:ahLst/>
            <a:cxnLst/>
            <a:rect l="l" t="t" r="r" b="b"/>
            <a:pathLst>
              <a:path w="1363974">
                <a:moveTo>
                  <a:pt x="0" y="0"/>
                </a:moveTo>
                <a:lnTo>
                  <a:pt x="1363974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698748" y="6408420"/>
            <a:ext cx="1255776" cy="350519"/>
          </a:xfrm>
          <a:custGeom>
            <a:avLst/>
            <a:gdLst/>
            <a:ahLst/>
            <a:cxnLst/>
            <a:rect l="l" t="t" r="r" b="b"/>
            <a:pathLst>
              <a:path w="1255776" h="350519">
                <a:moveTo>
                  <a:pt x="0" y="0"/>
                </a:moveTo>
                <a:lnTo>
                  <a:pt x="0" y="350519"/>
                </a:lnTo>
                <a:lnTo>
                  <a:pt x="1255776" y="350519"/>
                </a:lnTo>
                <a:lnTo>
                  <a:pt x="12557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698739" y="6408417"/>
            <a:ext cx="1255776" cy="0"/>
          </a:xfrm>
          <a:custGeom>
            <a:avLst/>
            <a:gdLst/>
            <a:ahLst/>
            <a:cxnLst/>
            <a:rect l="l" t="t" r="r" b="b"/>
            <a:pathLst>
              <a:path w="1255776">
                <a:moveTo>
                  <a:pt x="0" y="0"/>
                </a:moveTo>
                <a:lnTo>
                  <a:pt x="1255776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4954516" y="6408417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3698739" y="6758943"/>
            <a:ext cx="1255776" cy="0"/>
          </a:xfrm>
          <a:custGeom>
            <a:avLst/>
            <a:gdLst/>
            <a:ahLst/>
            <a:cxnLst/>
            <a:rect l="l" t="t" r="r" b="b"/>
            <a:pathLst>
              <a:path w="1255776">
                <a:moveTo>
                  <a:pt x="1255776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698739" y="6408417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071872" y="6408419"/>
            <a:ext cx="1255776" cy="350520"/>
          </a:xfrm>
          <a:custGeom>
            <a:avLst/>
            <a:gdLst/>
            <a:ahLst/>
            <a:cxnLst/>
            <a:rect l="l" t="t" r="r" b="b"/>
            <a:pathLst>
              <a:path w="1255776" h="350520">
                <a:moveTo>
                  <a:pt x="0" y="0"/>
                </a:moveTo>
                <a:lnTo>
                  <a:pt x="0" y="350520"/>
                </a:lnTo>
                <a:lnTo>
                  <a:pt x="1255776" y="350520"/>
                </a:lnTo>
                <a:lnTo>
                  <a:pt x="12557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071862" y="6408417"/>
            <a:ext cx="1255776" cy="0"/>
          </a:xfrm>
          <a:custGeom>
            <a:avLst/>
            <a:gdLst/>
            <a:ahLst/>
            <a:cxnLst/>
            <a:rect l="l" t="t" r="r" b="b"/>
            <a:pathLst>
              <a:path w="1255776">
                <a:moveTo>
                  <a:pt x="0" y="0"/>
                </a:moveTo>
                <a:lnTo>
                  <a:pt x="1255776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6327639" y="6408417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071862" y="6758943"/>
            <a:ext cx="1255776" cy="0"/>
          </a:xfrm>
          <a:custGeom>
            <a:avLst/>
            <a:gdLst/>
            <a:ahLst/>
            <a:cxnLst/>
            <a:rect l="l" t="t" r="r" b="b"/>
            <a:pathLst>
              <a:path w="1255776">
                <a:moveTo>
                  <a:pt x="1255776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071862" y="6408417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6444996" y="6408419"/>
            <a:ext cx="1254252" cy="350520"/>
          </a:xfrm>
          <a:custGeom>
            <a:avLst/>
            <a:gdLst/>
            <a:ahLst/>
            <a:cxnLst/>
            <a:rect l="l" t="t" r="r" b="b"/>
            <a:pathLst>
              <a:path w="1254252" h="350520">
                <a:moveTo>
                  <a:pt x="0" y="0"/>
                </a:moveTo>
                <a:lnTo>
                  <a:pt x="0" y="350520"/>
                </a:lnTo>
                <a:lnTo>
                  <a:pt x="1254252" y="350520"/>
                </a:lnTo>
                <a:lnTo>
                  <a:pt x="12542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6444984" y="6408417"/>
            <a:ext cx="1254257" cy="0"/>
          </a:xfrm>
          <a:custGeom>
            <a:avLst/>
            <a:gdLst/>
            <a:ahLst/>
            <a:cxnLst/>
            <a:rect l="l" t="t" r="r" b="b"/>
            <a:pathLst>
              <a:path w="1254257">
                <a:moveTo>
                  <a:pt x="0" y="0"/>
                </a:moveTo>
                <a:lnTo>
                  <a:pt x="1254257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7699242" y="6408417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6444984" y="6758943"/>
            <a:ext cx="1254257" cy="0"/>
          </a:xfrm>
          <a:custGeom>
            <a:avLst/>
            <a:gdLst/>
            <a:ahLst/>
            <a:cxnLst/>
            <a:rect l="l" t="t" r="r" b="b"/>
            <a:pathLst>
              <a:path w="1254257">
                <a:moveTo>
                  <a:pt x="1254257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6444984" y="6408417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5021580" y="5692139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19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5021577" y="5692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6394700" y="5692148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5021577" y="6042654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5021577" y="5692148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6512052" y="5692139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0" y="0"/>
                </a:move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6512045" y="5692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7885168" y="5692148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6512045" y="6042654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512045" y="5692148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5029200" y="4977383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5029194" y="4977385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6402317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5029194" y="532791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029194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6521196" y="4977383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521193" y="4977385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7894316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521193" y="532791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521193" y="4977385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4294632" y="4262628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4294627" y="4262622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5667750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294627" y="4613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4294627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5786628" y="4262627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5786626" y="4262622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7159748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5786626" y="461314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5786626" y="4262622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3560064" y="3546348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0" y="0"/>
                </a:move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3560059" y="3546353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4933182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3560059" y="3896860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3560059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5050536" y="3546347"/>
            <a:ext cx="1373123" cy="350520"/>
          </a:xfrm>
          <a:custGeom>
            <a:avLst/>
            <a:gdLst/>
            <a:ahLst/>
            <a:cxnLst/>
            <a:rect l="l" t="t" r="r" b="b"/>
            <a:pathLst>
              <a:path w="1373123" h="350520">
                <a:moveTo>
                  <a:pt x="0" y="0"/>
                </a:moveTo>
                <a:lnTo>
                  <a:pt x="0" y="350520"/>
                </a:lnTo>
                <a:lnTo>
                  <a:pt x="1373123" y="350519"/>
                </a:lnTo>
                <a:lnTo>
                  <a:pt x="1373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5050528" y="3546353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6423651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5050528" y="3896860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5050528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6542532" y="3546347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0" y="0"/>
                </a:move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6542527" y="3546353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7915650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6542527" y="3896860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6542527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8033004" y="3546347"/>
            <a:ext cx="1373124" cy="350519"/>
          </a:xfrm>
          <a:custGeom>
            <a:avLst/>
            <a:gdLst/>
            <a:ahLst/>
            <a:cxnLst/>
            <a:rect l="l" t="t" r="r" b="b"/>
            <a:pathLst>
              <a:path w="1373124" h="350519">
                <a:moveTo>
                  <a:pt x="0" y="0"/>
                </a:moveTo>
                <a:lnTo>
                  <a:pt x="0" y="350519"/>
                </a:lnTo>
                <a:lnTo>
                  <a:pt x="1373124" y="350519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8032995" y="3546353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9406118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0"/>
                </a:moveTo>
                <a:lnTo>
                  <a:pt x="0" y="35050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8032995" y="3896860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8032995" y="3546353"/>
            <a:ext cx="0" cy="350506"/>
          </a:xfrm>
          <a:custGeom>
            <a:avLst/>
            <a:gdLst/>
            <a:ahLst/>
            <a:cxnLst/>
            <a:rect l="l" t="t" r="r" b="b"/>
            <a:pathLst>
              <a:path h="350506">
                <a:moveTo>
                  <a:pt x="0" y="35050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5059680" y="2831591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5059676" y="283159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6432799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059676" y="3182117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5059676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6550152" y="2831591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6550144" y="283159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7923267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6550144" y="3182117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6550144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8042148" y="2831591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8042143" y="283159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9415266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0"/>
                </a:moveTo>
                <a:lnTo>
                  <a:pt x="0" y="350526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8042143" y="3182117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8042143" y="2831591"/>
            <a:ext cx="0" cy="350526"/>
          </a:xfrm>
          <a:custGeom>
            <a:avLst/>
            <a:gdLst/>
            <a:ahLst/>
            <a:cxnLst/>
            <a:rect l="l" t="t" r="r" b="b"/>
            <a:pathLst>
              <a:path h="350526">
                <a:moveTo>
                  <a:pt x="0" y="350526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5815583" y="2116835"/>
            <a:ext cx="1373124" cy="348995"/>
          </a:xfrm>
          <a:custGeom>
            <a:avLst/>
            <a:gdLst/>
            <a:ahLst/>
            <a:cxnLst/>
            <a:rect l="l" t="t" r="r" b="b"/>
            <a:pathLst>
              <a:path w="1373124" h="348995">
                <a:moveTo>
                  <a:pt x="0" y="0"/>
                </a:moveTo>
                <a:lnTo>
                  <a:pt x="0" y="348996"/>
                </a:lnTo>
                <a:lnTo>
                  <a:pt x="1373124" y="348996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5815577" y="211682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7188700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0"/>
                </a:moveTo>
                <a:lnTo>
                  <a:pt x="0" y="34900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5815577" y="246582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5815577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349000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7307580" y="2116835"/>
            <a:ext cx="1373124" cy="348995"/>
          </a:xfrm>
          <a:custGeom>
            <a:avLst/>
            <a:gdLst/>
            <a:ahLst/>
            <a:cxnLst/>
            <a:rect l="l" t="t" r="r" b="b"/>
            <a:pathLst>
              <a:path w="1373124" h="348995">
                <a:moveTo>
                  <a:pt x="0" y="0"/>
                </a:moveTo>
                <a:lnTo>
                  <a:pt x="0" y="348996"/>
                </a:lnTo>
                <a:lnTo>
                  <a:pt x="1373124" y="348996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7307576" y="211682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8680698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0"/>
                </a:moveTo>
                <a:lnTo>
                  <a:pt x="0" y="34900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7307576" y="2465828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7307576" y="2116828"/>
            <a:ext cx="0" cy="349000"/>
          </a:xfrm>
          <a:custGeom>
            <a:avLst/>
            <a:gdLst/>
            <a:ahLst/>
            <a:cxnLst/>
            <a:rect l="l" t="t" r="r" b="b"/>
            <a:pathLst>
              <a:path h="349000">
                <a:moveTo>
                  <a:pt x="0" y="349000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4687824" y="1400549"/>
            <a:ext cx="1373124" cy="350520"/>
          </a:xfrm>
          <a:custGeom>
            <a:avLst/>
            <a:gdLst/>
            <a:ahLst/>
            <a:cxnLst/>
            <a:rect l="l" t="t" r="r" b="b"/>
            <a:pathLst>
              <a:path w="1373124" h="350520">
                <a:moveTo>
                  <a:pt x="0" y="0"/>
                </a:moveTo>
                <a:lnTo>
                  <a:pt x="0" y="350520"/>
                </a:lnTo>
                <a:lnTo>
                  <a:pt x="1373124" y="350520"/>
                </a:lnTo>
                <a:lnTo>
                  <a:pt x="1373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4687813" y="1400551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0" y="0"/>
                </a:moveTo>
                <a:lnTo>
                  <a:pt x="1373122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6060935" y="1400551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2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4687813" y="1751072"/>
            <a:ext cx="1373122" cy="0"/>
          </a:xfrm>
          <a:custGeom>
            <a:avLst/>
            <a:gdLst/>
            <a:ahLst/>
            <a:cxnLst/>
            <a:rect l="l" t="t" r="r" b="b"/>
            <a:pathLst>
              <a:path w="1373122">
                <a:moveTo>
                  <a:pt x="1373122" y="0"/>
                </a:moveTo>
                <a:lnTo>
                  <a:pt x="0" y="0"/>
                </a:lnTo>
              </a:path>
            </a:pathLst>
          </a:custGeom>
          <a:ln w="14596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4687813" y="1400551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350520"/>
                </a:moveTo>
                <a:lnTo>
                  <a:pt x="0" y="0"/>
                </a:lnTo>
              </a:path>
            </a:pathLst>
          </a:custGeom>
          <a:ln w="8442">
            <a:solidFill>
              <a:srgbClr val="0032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2169577" y="6242303"/>
            <a:ext cx="2825496" cy="377951"/>
          </a:xfrm>
          <a:custGeom>
            <a:avLst/>
            <a:gdLst/>
            <a:ahLst/>
            <a:cxnLst/>
            <a:rect l="l" t="t" r="r" b="b"/>
            <a:pathLst>
              <a:path w="2825496" h="377951">
                <a:moveTo>
                  <a:pt x="2825496" y="64008"/>
                </a:moveTo>
                <a:lnTo>
                  <a:pt x="2653284" y="0"/>
                </a:lnTo>
                <a:lnTo>
                  <a:pt x="2648712" y="44196"/>
                </a:lnTo>
                <a:lnTo>
                  <a:pt x="2644140" y="88391"/>
                </a:lnTo>
                <a:lnTo>
                  <a:pt x="2825496" y="64008"/>
                </a:lnTo>
                <a:close/>
              </a:path>
              <a:path w="2825496" h="377951">
                <a:moveTo>
                  <a:pt x="2825496" y="64008"/>
                </a:moveTo>
                <a:lnTo>
                  <a:pt x="2574036" y="-97536"/>
                </a:lnTo>
                <a:lnTo>
                  <a:pt x="2623719" y="-3239"/>
                </a:lnTo>
                <a:lnTo>
                  <a:pt x="10668" y="-289560"/>
                </a:lnTo>
                <a:lnTo>
                  <a:pt x="0" y="-201167"/>
                </a:lnTo>
                <a:lnTo>
                  <a:pt x="2614348" y="85129"/>
                </a:lnTo>
                <a:lnTo>
                  <a:pt x="2545080" y="167639"/>
                </a:lnTo>
                <a:lnTo>
                  <a:pt x="2825496" y="64008"/>
                </a:lnTo>
                <a:lnTo>
                  <a:pt x="2644140" y="88391"/>
                </a:lnTo>
                <a:lnTo>
                  <a:pt x="2648712" y="44196"/>
                </a:lnTo>
                <a:lnTo>
                  <a:pt x="2653284" y="0"/>
                </a:lnTo>
                <a:lnTo>
                  <a:pt x="2825496" y="640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535933" y="5613401"/>
            <a:ext cx="79837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0"/>
              </a:lnSpc>
              <a:spcBef>
                <a:spcPts val="123"/>
              </a:spcBef>
            </a:pPr>
            <a:r>
              <a:rPr sz="2400" b="1" spc="-4" dirty="0" smtClean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ocê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327754" y="5618523"/>
            <a:ext cx="180024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0"/>
              </a:lnSpc>
              <a:spcBef>
                <a:spcPts val="123"/>
              </a:spcBef>
            </a:pP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2400" b="1" spc="4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2400" b="1" spc="1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aqu</a:t>
            </a:r>
            <a:r>
              <a:rPr sz="2400" b="1" spc="4" dirty="0" smtClean="0">
                <a:solidFill>
                  <a:srgbClr val="FF0000"/>
                </a:solidFill>
                <a:latin typeface="Arial"/>
                <a:cs typeface="Arial"/>
              </a:rPr>
              <a:t>i!</a:t>
            </a:r>
            <a:r>
              <a:rPr sz="2400" b="1" spc="-4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r>
              <a:rPr sz="2400" b="1" spc="4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r>
              <a:rPr sz="2400" b="1" spc="0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5" name="object 155"/>
          <p:cNvSpPr txBox="1"/>
          <p:nvPr/>
        </p:nvSpPr>
        <p:spPr>
          <a:xfrm>
            <a:off x="1235195" y="1447793"/>
            <a:ext cx="76962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4" name="object 154"/>
          <p:cNvSpPr txBox="1"/>
          <p:nvPr/>
        </p:nvSpPr>
        <p:spPr>
          <a:xfrm>
            <a:off x="874769" y="1556003"/>
            <a:ext cx="36042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3" name="object 153"/>
          <p:cNvSpPr txBox="1"/>
          <p:nvPr/>
        </p:nvSpPr>
        <p:spPr>
          <a:xfrm>
            <a:off x="1235195" y="1556003"/>
            <a:ext cx="68579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2" name="object 152"/>
          <p:cNvSpPr txBox="1"/>
          <p:nvPr/>
        </p:nvSpPr>
        <p:spPr>
          <a:xfrm>
            <a:off x="874769" y="1978151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 txBox="1"/>
          <p:nvPr/>
        </p:nvSpPr>
        <p:spPr>
          <a:xfrm>
            <a:off x="998213" y="1978151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1235195" y="1978151"/>
            <a:ext cx="68579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8" name="object 148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7" name="object 147"/>
          <p:cNvSpPr txBox="1"/>
          <p:nvPr/>
        </p:nvSpPr>
        <p:spPr>
          <a:xfrm>
            <a:off x="1235195" y="2029968"/>
            <a:ext cx="68579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6" name="object 146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1235195" y="2452115"/>
            <a:ext cx="68579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1320716" y="1400549"/>
            <a:ext cx="3375659" cy="365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3" name="object 143"/>
          <p:cNvSpPr txBox="1"/>
          <p:nvPr/>
        </p:nvSpPr>
        <p:spPr>
          <a:xfrm>
            <a:off x="4396910" y="1428601"/>
            <a:ext cx="1997789" cy="337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8047" marR="457551" algn="ctr">
              <a:lnSpc>
                <a:spcPct val="95825"/>
              </a:lnSpc>
              <a:spcBef>
                <a:spcPts val="405"/>
              </a:spcBef>
            </a:pP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Uni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ver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069499" y="1400549"/>
            <a:ext cx="3367108" cy="365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1" name="object 141"/>
          <p:cNvSpPr txBox="1"/>
          <p:nvPr/>
        </p:nvSpPr>
        <p:spPr>
          <a:xfrm>
            <a:off x="1320716" y="1765709"/>
            <a:ext cx="4068144" cy="1819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0" name="object 140"/>
          <p:cNvSpPr txBox="1"/>
          <p:nvPr/>
        </p:nvSpPr>
        <p:spPr>
          <a:xfrm>
            <a:off x="5388861" y="1765709"/>
            <a:ext cx="4047746" cy="1244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9"/>
              </a:spcBef>
            </a:pPr>
            <a:endParaRPr sz="950"/>
          </a:p>
        </p:txBody>
      </p:sp>
      <p:sp>
        <p:nvSpPr>
          <p:cNvPr id="139" name="object 139"/>
          <p:cNvSpPr txBox="1"/>
          <p:nvPr/>
        </p:nvSpPr>
        <p:spPr>
          <a:xfrm>
            <a:off x="5388861" y="1890166"/>
            <a:ext cx="1094222" cy="57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6483083" y="1890166"/>
            <a:ext cx="2953524" cy="57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1320716" y="1947667"/>
            <a:ext cx="2196665" cy="183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6" name="object 136"/>
          <p:cNvSpPr txBox="1"/>
          <p:nvPr/>
        </p:nvSpPr>
        <p:spPr>
          <a:xfrm>
            <a:off x="3517381" y="1947667"/>
            <a:ext cx="1491998" cy="183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5" name="object 135"/>
          <p:cNvSpPr txBox="1"/>
          <p:nvPr/>
        </p:nvSpPr>
        <p:spPr>
          <a:xfrm>
            <a:off x="5009380" y="1947667"/>
            <a:ext cx="1473703" cy="183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4" name="object 134"/>
          <p:cNvSpPr txBox="1"/>
          <p:nvPr/>
        </p:nvSpPr>
        <p:spPr>
          <a:xfrm>
            <a:off x="6483083" y="1947667"/>
            <a:ext cx="1508764" cy="183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3" name="object 133"/>
          <p:cNvSpPr txBox="1"/>
          <p:nvPr/>
        </p:nvSpPr>
        <p:spPr>
          <a:xfrm>
            <a:off x="7991847" y="1947667"/>
            <a:ext cx="1444760" cy="183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2" name="object 132"/>
          <p:cNvSpPr txBox="1"/>
          <p:nvPr/>
        </p:nvSpPr>
        <p:spPr>
          <a:xfrm>
            <a:off x="1320716" y="2131470"/>
            <a:ext cx="1520953" cy="348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1" name="object 131"/>
          <p:cNvSpPr txBox="1"/>
          <p:nvPr/>
        </p:nvSpPr>
        <p:spPr>
          <a:xfrm>
            <a:off x="2841670" y="2116231"/>
            <a:ext cx="1555240" cy="364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1010" marR="557368" algn="ctr">
              <a:lnSpc>
                <a:spcPct val="95825"/>
              </a:lnSpc>
              <a:spcBef>
                <a:spcPts val="395"/>
              </a:spcBef>
            </a:pP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Bo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r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g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214793" y="2131470"/>
            <a:ext cx="118112" cy="348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9" name="object 129"/>
          <p:cNvSpPr txBox="1"/>
          <p:nvPr/>
        </p:nvSpPr>
        <p:spPr>
          <a:xfrm>
            <a:off x="4163544" y="2129010"/>
            <a:ext cx="1707069" cy="3514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4714" marR="484984" algn="ctr">
              <a:lnSpc>
                <a:spcPct val="95825"/>
              </a:lnSpc>
              <a:spcBef>
                <a:spcPts val="395"/>
              </a:spcBef>
            </a:pPr>
            <a:r>
              <a:rPr sz="1350" b="1" spc="11" dirty="0" smtClean="0">
                <a:solidFill>
                  <a:srgbClr val="003265"/>
                </a:solidFill>
                <a:latin typeface="Arial"/>
                <a:cs typeface="Arial"/>
              </a:rPr>
              <a:t>V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g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ns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705263" y="2131470"/>
            <a:ext cx="118874" cy="348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7" name="object 127"/>
          <p:cNvSpPr txBox="1"/>
          <p:nvPr/>
        </p:nvSpPr>
        <p:spPr>
          <a:xfrm>
            <a:off x="5676879" y="2114701"/>
            <a:ext cx="1609344" cy="365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3389" marR="545176" algn="ctr">
              <a:lnSpc>
                <a:spcPct val="95825"/>
              </a:lnSpc>
              <a:spcBef>
                <a:spcPts val="395"/>
              </a:spcBef>
            </a:pP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ar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h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197261" y="2131470"/>
            <a:ext cx="118112" cy="348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5" name="object 125"/>
          <p:cNvSpPr txBox="1"/>
          <p:nvPr/>
        </p:nvSpPr>
        <p:spPr>
          <a:xfrm>
            <a:off x="7315373" y="2209800"/>
            <a:ext cx="1508764" cy="401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013" marR="595477" algn="ctr">
              <a:lnSpc>
                <a:spcPct val="95825"/>
              </a:lnSpc>
              <a:spcBef>
                <a:spcPts val="395"/>
              </a:spcBef>
            </a:pP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688496" y="2131470"/>
            <a:ext cx="748111" cy="348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1320716" y="2480469"/>
            <a:ext cx="5162367" cy="124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9"/>
              </a:spcBef>
            </a:pPr>
            <a:endParaRPr sz="950"/>
          </a:p>
        </p:txBody>
      </p:sp>
      <p:sp>
        <p:nvSpPr>
          <p:cNvPr id="122" name="object 122"/>
          <p:cNvSpPr txBox="1"/>
          <p:nvPr/>
        </p:nvSpPr>
        <p:spPr>
          <a:xfrm>
            <a:off x="6483083" y="2480469"/>
            <a:ext cx="2953524" cy="183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1" name="object 121"/>
          <p:cNvSpPr txBox="1"/>
          <p:nvPr/>
        </p:nvSpPr>
        <p:spPr>
          <a:xfrm>
            <a:off x="1320716" y="2604909"/>
            <a:ext cx="4439996" cy="59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5760713" y="2604909"/>
            <a:ext cx="722370" cy="59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 txBox="1"/>
          <p:nvPr/>
        </p:nvSpPr>
        <p:spPr>
          <a:xfrm>
            <a:off x="1320716" y="2663955"/>
            <a:ext cx="2931232" cy="182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8" name="object 118"/>
          <p:cNvSpPr txBox="1"/>
          <p:nvPr/>
        </p:nvSpPr>
        <p:spPr>
          <a:xfrm>
            <a:off x="4251949" y="2663955"/>
            <a:ext cx="1508764" cy="182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5760713" y="2663955"/>
            <a:ext cx="1473703" cy="182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7234416" y="2663955"/>
            <a:ext cx="1491998" cy="182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8726415" y="2663955"/>
            <a:ext cx="710192" cy="182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4" name="object 114"/>
          <p:cNvSpPr txBox="1"/>
          <p:nvPr/>
        </p:nvSpPr>
        <p:spPr>
          <a:xfrm>
            <a:off x="1320716" y="2846230"/>
            <a:ext cx="2255521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3" name="object 113"/>
          <p:cNvSpPr txBox="1"/>
          <p:nvPr/>
        </p:nvSpPr>
        <p:spPr>
          <a:xfrm>
            <a:off x="3576238" y="2845300"/>
            <a:ext cx="1578525" cy="3514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9862" marR="514696" algn="ctr">
              <a:lnSpc>
                <a:spcPct val="95825"/>
              </a:lnSpc>
              <a:spcBef>
                <a:spcPts val="395"/>
              </a:spcBef>
            </a:pP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B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io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op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949361" y="2846230"/>
            <a:ext cx="118874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1" name="object 111"/>
          <p:cNvSpPr txBox="1"/>
          <p:nvPr/>
        </p:nvSpPr>
        <p:spPr>
          <a:xfrm>
            <a:off x="4902700" y="2845300"/>
            <a:ext cx="1729751" cy="3514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3096" marR="482523" algn="ctr">
              <a:lnSpc>
                <a:spcPct val="95825"/>
              </a:lnSpc>
              <a:spcBef>
                <a:spcPts val="395"/>
              </a:spcBef>
            </a:pP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y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432799" y="2846230"/>
            <a:ext cx="21340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6454140" y="2846230"/>
            <a:ext cx="104565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6558705" y="2823914"/>
            <a:ext cx="1373123" cy="372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5199">
              <a:lnSpc>
                <a:spcPct val="95825"/>
              </a:lnSpc>
              <a:spcBef>
                <a:spcPts val="395"/>
              </a:spcBef>
            </a:pPr>
            <a:r>
              <a:rPr sz="1350" b="1" spc="16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85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&amp;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931829" y="2846230"/>
            <a:ext cx="118874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1320716" y="3196753"/>
            <a:ext cx="4406466" cy="12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9"/>
              </a:spcBef>
            </a:pPr>
            <a:endParaRPr sz="950"/>
          </a:p>
        </p:txBody>
      </p:sp>
      <p:sp>
        <p:nvSpPr>
          <p:cNvPr id="104" name="object 104"/>
          <p:cNvSpPr txBox="1"/>
          <p:nvPr/>
        </p:nvSpPr>
        <p:spPr>
          <a:xfrm>
            <a:off x="5727182" y="3196753"/>
            <a:ext cx="12191" cy="181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5739374" y="3196753"/>
            <a:ext cx="3697233" cy="181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1320716" y="3321197"/>
            <a:ext cx="2940380" cy="57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4261096" y="3321197"/>
            <a:ext cx="1466085" cy="57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320716" y="3378699"/>
            <a:ext cx="1431616" cy="182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2752332" y="3378699"/>
            <a:ext cx="1508764" cy="182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4261096" y="3378699"/>
            <a:ext cx="1478277" cy="182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5739374" y="3378699"/>
            <a:ext cx="1487424" cy="182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7226798" y="3378699"/>
            <a:ext cx="1490468" cy="182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8717267" y="3378699"/>
            <a:ext cx="719340" cy="182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1320716" y="3560989"/>
            <a:ext cx="755905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2076621" y="3605379"/>
            <a:ext cx="1479215" cy="3061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8254" marR="601127" algn="ctr">
              <a:lnSpc>
                <a:spcPct val="95825"/>
              </a:lnSpc>
              <a:spcBef>
                <a:spcPts val="405"/>
              </a:spcBef>
            </a:pP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r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449745" y="3560989"/>
            <a:ext cx="118874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3359810" y="3554558"/>
            <a:ext cx="1839495" cy="356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9380" marR="478890" algn="ctr">
              <a:lnSpc>
                <a:spcPct val="95825"/>
              </a:lnSpc>
              <a:spcBef>
                <a:spcPts val="405"/>
              </a:spcBef>
            </a:pP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941742" y="3560989"/>
            <a:ext cx="117346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4868574" y="3552463"/>
            <a:ext cx="1763877" cy="359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8526" marR="480995" algn="ctr">
              <a:lnSpc>
                <a:spcPct val="95825"/>
              </a:lnSpc>
              <a:spcBef>
                <a:spcPts val="405"/>
              </a:spcBef>
            </a:pP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P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ol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423651" y="3560989"/>
            <a:ext cx="10676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6434328" y="3560989"/>
            <a:ext cx="116758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6435856" y="3578422"/>
            <a:ext cx="1678514" cy="3437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9860" marR="512418" algn="ctr">
              <a:lnSpc>
                <a:spcPct val="95825"/>
              </a:lnSpc>
              <a:spcBef>
                <a:spcPts val="405"/>
              </a:spcBef>
            </a:pP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p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r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924210" y="3560989"/>
            <a:ext cx="117346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1320716" y="3911503"/>
            <a:ext cx="2940380" cy="183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4261096" y="3911503"/>
            <a:ext cx="5166367" cy="1244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9"/>
              </a:spcBef>
            </a:pPr>
            <a:endParaRPr sz="950"/>
          </a:p>
        </p:txBody>
      </p:sp>
      <p:sp>
        <p:nvSpPr>
          <p:cNvPr id="81" name="object 81"/>
          <p:cNvSpPr txBox="1"/>
          <p:nvPr/>
        </p:nvSpPr>
        <p:spPr>
          <a:xfrm>
            <a:off x="4261096" y="4035960"/>
            <a:ext cx="0" cy="59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261096" y="4035960"/>
            <a:ext cx="701036" cy="59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4962133" y="4035960"/>
            <a:ext cx="4474474" cy="59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1320716" y="4094987"/>
            <a:ext cx="675715" cy="182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1996431" y="4094987"/>
            <a:ext cx="1491998" cy="182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3488430" y="4094987"/>
            <a:ext cx="1473703" cy="182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4962133" y="4094987"/>
            <a:ext cx="16765" cy="182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4978899" y="4094987"/>
            <a:ext cx="1491998" cy="182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6470897" y="4094987"/>
            <a:ext cx="2965710" cy="182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1320716" y="4277264"/>
            <a:ext cx="1373123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1111">
              <a:lnSpc>
                <a:spcPct val="95825"/>
              </a:lnSpc>
              <a:spcBef>
                <a:spcPts val="395"/>
              </a:spcBef>
            </a:pP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Li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f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2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ce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693839" y="4277264"/>
            <a:ext cx="118115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2811954" y="4277264"/>
            <a:ext cx="1373123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0908">
              <a:lnSpc>
                <a:spcPct val="95825"/>
              </a:lnSpc>
              <a:spcBef>
                <a:spcPts val="395"/>
              </a:spcBef>
            </a:pPr>
            <a:r>
              <a:rPr sz="1350" b="1" spc="16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l</a:t>
            </a:r>
            <a:r>
              <a:rPr sz="1350" b="1" spc="84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ce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185078" y="4277264"/>
            <a:ext cx="118108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4303186" y="4277264"/>
            <a:ext cx="1364563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8435">
              <a:lnSpc>
                <a:spcPct val="95825"/>
              </a:lnSpc>
              <a:spcBef>
                <a:spcPts val="395"/>
              </a:spcBef>
            </a:pPr>
            <a:r>
              <a:rPr sz="1350" b="1" spc="11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xac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54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667750" y="4277264"/>
            <a:ext cx="10673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5678424" y="4277264"/>
            <a:ext cx="116760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7167545" y="4277264"/>
            <a:ext cx="2269062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1320716" y="4627787"/>
            <a:ext cx="3674948" cy="1819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4995664" y="4627787"/>
            <a:ext cx="4440943" cy="122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17"/>
              </a:spcBef>
            </a:pPr>
            <a:endParaRPr sz="950"/>
          </a:p>
        </p:txBody>
      </p:sp>
      <p:sp>
        <p:nvSpPr>
          <p:cNvPr id="61" name="object 61"/>
          <p:cNvSpPr txBox="1"/>
          <p:nvPr/>
        </p:nvSpPr>
        <p:spPr>
          <a:xfrm>
            <a:off x="4995664" y="4750704"/>
            <a:ext cx="0" cy="59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4995664" y="4750704"/>
            <a:ext cx="719332" cy="59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714996" y="4750704"/>
            <a:ext cx="3721611" cy="59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1320716" y="4809750"/>
            <a:ext cx="1410282" cy="182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2730999" y="4809750"/>
            <a:ext cx="1491998" cy="182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4222998" y="4809750"/>
            <a:ext cx="1473703" cy="182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5696701" y="4809750"/>
            <a:ext cx="18295" cy="182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5714996" y="4809750"/>
            <a:ext cx="1490468" cy="182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7205465" y="4809750"/>
            <a:ext cx="2231142" cy="182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1320716" y="4992023"/>
            <a:ext cx="734570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2055287" y="4992023"/>
            <a:ext cx="1373123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2443">
              <a:lnSpc>
                <a:spcPct val="95825"/>
              </a:lnSpc>
              <a:spcBef>
                <a:spcPts val="405"/>
              </a:spcBef>
            </a:pP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h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28410" y="4992023"/>
            <a:ext cx="118874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3547284" y="4992023"/>
            <a:ext cx="1364564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9379" marR="473380" algn="ctr">
              <a:lnSpc>
                <a:spcPct val="95825"/>
              </a:lnSpc>
              <a:spcBef>
                <a:spcPts val="405"/>
              </a:spcBef>
            </a:pP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P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h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ys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11849" y="4992023"/>
            <a:ext cx="2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911852" y="4992023"/>
            <a:ext cx="21336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933188" y="4992023"/>
            <a:ext cx="96006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029194" y="4992023"/>
            <a:ext cx="10673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5039868" y="4992023"/>
            <a:ext cx="1362449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1645">
              <a:lnSpc>
                <a:spcPct val="95825"/>
              </a:lnSpc>
              <a:spcBef>
                <a:spcPts val="405"/>
              </a:spcBef>
            </a:pP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8" dirty="0" smtClean="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pu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r</a:t>
            </a:r>
            <a:r>
              <a:rPr sz="1350" b="1" spc="78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402317" y="4992023"/>
            <a:ext cx="10674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6412992" y="4992023"/>
            <a:ext cx="116760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7902875" y="4992023"/>
            <a:ext cx="1533732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1320716" y="5342546"/>
            <a:ext cx="4401898" cy="181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5722614" y="5342546"/>
            <a:ext cx="0" cy="181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710422" y="5342546"/>
            <a:ext cx="3726185" cy="181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1320716" y="5524493"/>
            <a:ext cx="2893134" cy="18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213850" y="5524493"/>
            <a:ext cx="1508764" cy="18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5722614" y="5524493"/>
            <a:ext cx="0" cy="18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5710422" y="5524493"/>
            <a:ext cx="1487424" cy="18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197847" y="5524493"/>
            <a:ext cx="2238760" cy="18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1320716" y="5706782"/>
            <a:ext cx="2208862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3529578" y="5706782"/>
            <a:ext cx="10673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540252" y="5706782"/>
            <a:ext cx="1362449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874">
              <a:lnSpc>
                <a:spcPct val="95825"/>
              </a:lnSpc>
              <a:spcBef>
                <a:spcPts val="405"/>
              </a:spcBef>
            </a:pPr>
            <a:r>
              <a:rPr sz="1350" b="1" spc="11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ft</a:t>
            </a:r>
            <a:r>
              <a:rPr sz="1350" b="1" spc="22" dirty="0" smtClean="0">
                <a:solidFill>
                  <a:srgbClr val="003265"/>
                </a:solidFill>
                <a:latin typeface="Arial"/>
                <a:cs typeface="Arial"/>
              </a:rPr>
              <a:t>w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ar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79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29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g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eer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ng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02701" y="5706782"/>
            <a:ext cx="10674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4913376" y="5706782"/>
            <a:ext cx="108201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021577" y="5706782"/>
            <a:ext cx="10670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5032248" y="5693060"/>
            <a:ext cx="1362452" cy="364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429">
              <a:lnSpc>
                <a:spcPct val="95825"/>
              </a:lnSpc>
              <a:spcBef>
                <a:spcPts val="405"/>
              </a:spcBef>
            </a:pP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8" dirty="0" smtClean="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p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u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io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l</a:t>
            </a:r>
            <a:r>
              <a:rPr sz="1350" b="1" spc="132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l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li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g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-29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94700" y="5706782"/>
            <a:ext cx="10671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6405372" y="5706782"/>
            <a:ext cx="106673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512045" y="5706782"/>
            <a:ext cx="10674" cy="350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885168" y="5692148"/>
            <a:ext cx="0" cy="3505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895844" y="5692139"/>
            <a:ext cx="0" cy="387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1320716" y="6057296"/>
            <a:ext cx="4394280" cy="1834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5714996" y="6057296"/>
            <a:ext cx="2180847" cy="1834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320716" y="6240781"/>
            <a:ext cx="3004392" cy="182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325108" y="6240781"/>
            <a:ext cx="1389888" cy="182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714996" y="6240781"/>
            <a:ext cx="1354827" cy="182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7069824" y="6240781"/>
            <a:ext cx="2366783" cy="182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320716" y="6423057"/>
            <a:ext cx="2386584" cy="372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707300" y="6423057"/>
            <a:ext cx="1247215" cy="350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4345">
              <a:lnSpc>
                <a:spcPct val="95825"/>
              </a:lnSpc>
              <a:spcBef>
                <a:spcPts val="395"/>
              </a:spcBef>
            </a:pP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u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ra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l</a:t>
            </a:r>
            <a:r>
              <a:rPr sz="1350" b="1" spc="60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4516" y="6423057"/>
            <a:ext cx="7" cy="335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954524" y="6423057"/>
            <a:ext cx="19812" cy="335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974336" y="6423057"/>
            <a:ext cx="97526" cy="372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071862" y="6385875"/>
            <a:ext cx="1263576" cy="373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107">
              <a:lnSpc>
                <a:spcPct val="95825"/>
              </a:lnSpc>
              <a:spcBef>
                <a:spcPts val="395"/>
              </a:spcBef>
            </a:pPr>
            <a:r>
              <a:rPr sz="1350" b="1" spc="16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v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olu</a:t>
            </a:r>
            <a:r>
              <a:rPr sz="1350" b="1" spc="5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13" dirty="0" smtClean="0">
                <a:solidFill>
                  <a:srgbClr val="003265"/>
                </a:solidFill>
                <a:latin typeface="Arial"/>
                <a:cs typeface="Arial"/>
              </a:rPr>
              <a:t>io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n</a:t>
            </a:r>
            <a:r>
              <a:rPr sz="1350" b="1" spc="2" dirty="0" smtClean="0">
                <a:solidFill>
                  <a:srgbClr val="003265"/>
                </a:solidFill>
                <a:latin typeface="Arial"/>
                <a:cs typeface="Arial"/>
              </a:rPr>
              <a:t>a</a:t>
            </a:r>
            <a:r>
              <a:rPr sz="1350" b="1" spc="-19" dirty="0" smtClean="0">
                <a:solidFill>
                  <a:srgbClr val="003265"/>
                </a:solidFill>
                <a:latin typeface="Arial"/>
                <a:cs typeface="Arial"/>
              </a:rPr>
              <a:t>r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y</a:t>
            </a:r>
            <a:r>
              <a:rPr sz="1350" b="1" spc="116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sz="1350" b="1" spc="25" dirty="0" smtClean="0">
                <a:solidFill>
                  <a:srgbClr val="003265"/>
                </a:solidFill>
                <a:latin typeface="Arial"/>
                <a:cs typeface="Arial"/>
              </a:rPr>
              <a:t>o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sz="1350" b="1" spc="34" dirty="0" smtClean="0">
                <a:solidFill>
                  <a:srgbClr val="003265"/>
                </a:solidFill>
                <a:latin typeface="Arial"/>
                <a:cs typeface="Arial"/>
              </a:rPr>
              <a:t>pu</a:t>
            </a:r>
            <a:r>
              <a:rPr sz="1350" b="1" spc="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i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ng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82540" y="6423057"/>
            <a:ext cx="1252898" cy="335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335438" y="6423057"/>
            <a:ext cx="109546" cy="372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444984" y="6402327"/>
            <a:ext cx="1262817" cy="3566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6708">
              <a:lnSpc>
                <a:spcPct val="95825"/>
              </a:lnSpc>
              <a:spcBef>
                <a:spcPts val="395"/>
              </a:spcBef>
            </a:pP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F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u</a:t>
            </a:r>
            <a:r>
              <a:rPr sz="1350" b="1" spc="8" dirty="0" smtClean="0">
                <a:solidFill>
                  <a:srgbClr val="003265"/>
                </a:solidFill>
                <a:latin typeface="Arial"/>
                <a:cs typeface="Arial"/>
              </a:rPr>
              <a:t>zz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y</a:t>
            </a:r>
            <a:r>
              <a:rPr sz="1350" b="1" spc="36" dirty="0" smtClean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ys</a:t>
            </a:r>
            <a:r>
              <a:rPr sz="1350" b="1" spc="19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14" dirty="0" smtClean="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s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5664" y="6423057"/>
            <a:ext cx="1252138" cy="335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707802" y="6423057"/>
            <a:ext cx="1728805" cy="372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5" name="object 125"/>
          <p:cNvSpPr txBox="1"/>
          <p:nvPr/>
        </p:nvSpPr>
        <p:spPr>
          <a:xfrm>
            <a:off x="7995663" y="2898021"/>
            <a:ext cx="1508764" cy="401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013" marR="595477" algn="ctr">
              <a:lnSpc>
                <a:spcPct val="95825"/>
              </a:lnSpc>
              <a:spcBef>
                <a:spcPts val="395"/>
              </a:spcBef>
            </a:pP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16" name="object 125"/>
          <p:cNvSpPr txBox="1"/>
          <p:nvPr/>
        </p:nvSpPr>
        <p:spPr>
          <a:xfrm>
            <a:off x="8003447" y="3584102"/>
            <a:ext cx="1508764" cy="401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013" marR="595477" algn="ctr">
              <a:lnSpc>
                <a:spcPct val="95825"/>
              </a:lnSpc>
              <a:spcBef>
                <a:spcPts val="395"/>
              </a:spcBef>
            </a:pP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17" name="object 125"/>
          <p:cNvSpPr txBox="1"/>
          <p:nvPr/>
        </p:nvSpPr>
        <p:spPr>
          <a:xfrm>
            <a:off x="6473187" y="5790896"/>
            <a:ext cx="1508764" cy="401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013" marR="595477" algn="ctr">
              <a:lnSpc>
                <a:spcPct val="95825"/>
              </a:lnSpc>
              <a:spcBef>
                <a:spcPts val="395"/>
              </a:spcBef>
            </a:pP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18" name="object 125"/>
          <p:cNvSpPr txBox="1"/>
          <p:nvPr/>
        </p:nvSpPr>
        <p:spPr>
          <a:xfrm>
            <a:off x="6483082" y="5059364"/>
            <a:ext cx="1508764" cy="401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013" marR="595477" algn="ctr">
              <a:lnSpc>
                <a:spcPct val="95825"/>
              </a:lnSpc>
              <a:spcBef>
                <a:spcPts val="395"/>
              </a:spcBef>
            </a:pP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19" name="object 125"/>
          <p:cNvSpPr txBox="1"/>
          <p:nvPr/>
        </p:nvSpPr>
        <p:spPr>
          <a:xfrm>
            <a:off x="5741665" y="4305313"/>
            <a:ext cx="1508764" cy="401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013" marR="595477" algn="ctr">
              <a:lnSpc>
                <a:spcPct val="95825"/>
              </a:lnSpc>
              <a:spcBef>
                <a:spcPts val="395"/>
              </a:spcBef>
            </a:pPr>
            <a:r>
              <a:rPr sz="1350" b="1" spc="4" dirty="0" smtClean="0">
                <a:solidFill>
                  <a:srgbClr val="003265"/>
                </a:solidFill>
                <a:latin typeface="Arial"/>
                <a:cs typeface="Arial"/>
              </a:rPr>
              <a:t>e</a:t>
            </a:r>
            <a:r>
              <a:rPr sz="1350" b="1" spc="44" dirty="0" smtClean="0">
                <a:solidFill>
                  <a:srgbClr val="003265"/>
                </a:solidFill>
                <a:latin typeface="Arial"/>
                <a:cs typeface="Arial"/>
              </a:rPr>
              <a:t>t</a:t>
            </a:r>
            <a:r>
              <a:rPr sz="1350" b="1" spc="0" dirty="0" smtClean="0">
                <a:solidFill>
                  <a:srgbClr val="003265"/>
                </a:solidFill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" grpId="0" animBg="1"/>
      <p:bldP spid="158" grpId="0"/>
      <p:bldP spid="1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193" y="2590800"/>
            <a:ext cx="3319272" cy="3733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910538"/>
            <a:ext cx="22023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56307" y="910538"/>
            <a:ext cx="6103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32046" y="910538"/>
            <a:ext cx="191848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16377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6613358" cy="1366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4700"/>
              </a:lnSpc>
              <a:spcBef>
                <a:spcPts val="235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ida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  <a:p>
            <a:pPr marL="2289555">
              <a:lnSpc>
                <a:spcPts val="3195"/>
              </a:lnSpc>
              <a:spcBef>
                <a:spcPts val="2790"/>
              </a:spcBef>
            </a:pPr>
            <a:r>
              <a:rPr sz="255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550" spc="15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ç</a:t>
            </a:r>
            <a:r>
              <a:rPr sz="4200" spc="0" baseline="-1035" dirty="0" smtClean="0">
                <a:latin typeface="Times New Roman"/>
                <a:cs typeface="Times New Roman"/>
              </a:rPr>
              <a:t>o </a:t>
            </a:r>
            <a:r>
              <a:rPr sz="4200" spc="8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b</a:t>
            </a:r>
            <a:r>
              <a:rPr sz="4200" spc="0" baseline="-1035" dirty="0" smtClean="0">
                <a:latin typeface="Times New Roman"/>
                <a:cs typeface="Times New Roman"/>
              </a:rPr>
              <a:t>us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a 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70038" y="3064083"/>
            <a:ext cx="1654295" cy="909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185"/>
              </a:lnSpc>
              <a:spcBef>
                <a:spcPts val="15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5" dirty="0" smtClean="0">
                <a:latin typeface="Times New Roman"/>
                <a:cs typeface="Times New Roman"/>
              </a:rPr>
              <a:t> </a:t>
            </a:r>
            <a:r>
              <a:rPr sz="2950" spc="4" dirty="0" smtClean="0">
                <a:latin typeface="Times New Roman"/>
                <a:cs typeface="Times New Roman"/>
              </a:rPr>
              <a:t>bo</a:t>
            </a:r>
            <a:r>
              <a:rPr sz="2950" spc="0" dirty="0" smtClean="0">
                <a:latin typeface="Times New Roman"/>
                <a:cs typeface="Times New Roman"/>
              </a:rPr>
              <a:t>ns</a:t>
            </a:r>
            <a:endParaRPr sz="2950">
              <a:latin typeface="Times New Roman"/>
              <a:cs typeface="Times New Roman"/>
            </a:endParaRPr>
          </a:p>
          <a:p>
            <a:pPr marL="50941">
              <a:lnSpc>
                <a:spcPts val="3195"/>
              </a:lnSpc>
              <a:spcBef>
                <a:spcPts val="78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a </a:t>
            </a:r>
            <a:r>
              <a:rPr sz="4200" spc="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é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64938" y="3080820"/>
            <a:ext cx="3655062" cy="2259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18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355599" indent="-342899">
              <a:lnSpc>
                <a:spcPct val="99179"/>
              </a:lnSpc>
              <a:spcBef>
                <a:spcPts val="520"/>
              </a:spcBef>
              <a:tabLst>
                <a:tab pos="3429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2950" spc="-4" dirty="0" smtClean="0">
                <a:latin typeface="Times New Roman"/>
                <a:cs typeface="Times New Roman"/>
              </a:rPr>
              <a:t>B</a:t>
            </a:r>
            <a:r>
              <a:rPr sz="2950" spc="4" dirty="0" smtClean="0">
                <a:latin typeface="Times New Roman"/>
                <a:cs typeface="Times New Roman"/>
              </a:rPr>
              <a:t>o</a:t>
            </a:r>
            <a:r>
              <a:rPr sz="2950" spc="0" dirty="0" smtClean="0">
                <a:latin typeface="Times New Roman"/>
                <a:cs typeface="Times New Roman"/>
              </a:rPr>
              <a:t>m</a:t>
            </a:r>
            <a:r>
              <a:rPr sz="2950" spc="20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ini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rit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38846" indent="-342899">
              <a:lnSpc>
                <a:spcPct val="99702"/>
              </a:lnSpc>
              <a:spcBef>
                <a:spcPts val="1324"/>
              </a:spcBef>
              <a:tabLst>
                <a:tab pos="342900" algn="l"/>
              </a:tabLst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h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á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lang="pt-BR" sz="2800" spc="0" dirty="0" smtClean="0">
                <a:latin typeface="Times New Roman"/>
                <a:cs typeface="Times New Roman"/>
              </a:rPr>
              <a:t> ser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ssív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64938" y="5473499"/>
            <a:ext cx="4759150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rte 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355591" marR="53263">
              <a:lnSpc>
                <a:spcPts val="3195"/>
              </a:lnSpc>
              <a:spcBef>
                <a:spcPts val="148"/>
              </a:spcBef>
            </a:pPr>
            <a:r>
              <a:rPr sz="4200" spc="4" baseline="-1035" dirty="0" smtClean="0">
                <a:latin typeface="Times New Roman"/>
                <a:cs typeface="Times New Roman"/>
              </a:rPr>
              <a:t>b</a:t>
            </a:r>
            <a:r>
              <a:rPr sz="4200" spc="0" baseline="-1035" dirty="0" smtClean="0">
                <a:latin typeface="Times New Roman"/>
                <a:cs typeface="Times New Roman"/>
              </a:rPr>
              <a:t>us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a 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é</a:t>
            </a:r>
            <a:r>
              <a:rPr sz="4200" spc="403" baseline="-1035" dirty="0" smtClean="0">
                <a:latin typeface="Times New Roman"/>
                <a:cs typeface="Times New Roman"/>
              </a:rPr>
              <a:t> 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latin typeface="Times New Roman"/>
                <a:cs typeface="Times New Roman"/>
              </a:rPr>
              <a:t>mpo</a:t>
            </a:r>
            <a:r>
              <a:rPr sz="4200" spc="0" baseline="-1035" dirty="0" smtClean="0">
                <a:latin typeface="Times New Roman"/>
                <a:cs typeface="Times New Roman"/>
              </a:rPr>
              <a:t>ssív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7193" y="2438400"/>
            <a:ext cx="3657600" cy="4876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688083" y="910538"/>
            <a:ext cx="2202374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  <a:p>
            <a:pPr marL="12700" marR="22701">
              <a:lnSpc>
                <a:spcPts val="4960"/>
              </a:lnSpc>
              <a:spcBef>
                <a:spcPts val="233"/>
              </a:spcBef>
            </a:pP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56307" y="910538"/>
            <a:ext cx="6103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32046" y="910538"/>
            <a:ext cx="23651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64009" y="910538"/>
            <a:ext cx="7116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36438" y="2537999"/>
            <a:ext cx="4051419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401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imi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169"/>
              </a:spcBef>
            </a:pPr>
            <a:r>
              <a:rPr sz="4800" spc="5" baseline="-1811" dirty="0" smtClean="0">
                <a:latin typeface="Times New Roman"/>
                <a:cs typeface="Times New Roman"/>
              </a:rPr>
              <a:t>e</a:t>
            </a:r>
            <a:r>
              <a:rPr sz="4800" spc="-5" baseline="-1811" dirty="0" smtClean="0">
                <a:latin typeface="Times New Roman"/>
                <a:cs typeface="Times New Roman"/>
              </a:rPr>
              <a:t>str</a:t>
            </a:r>
            <a:r>
              <a:rPr sz="4800" spc="5" baseline="-1811" dirty="0" smtClean="0">
                <a:latin typeface="Times New Roman"/>
                <a:cs typeface="Times New Roman"/>
              </a:rPr>
              <a:t>u</a:t>
            </a:r>
            <a:r>
              <a:rPr sz="4800" spc="-5" baseline="-1811" dirty="0" smtClean="0">
                <a:latin typeface="Times New Roman"/>
                <a:cs typeface="Times New Roman"/>
              </a:rPr>
              <a:t>t</a:t>
            </a:r>
            <a:r>
              <a:rPr sz="4800" spc="5" baseline="-1811" dirty="0" smtClean="0">
                <a:latin typeface="Times New Roman"/>
                <a:cs typeface="Times New Roman"/>
              </a:rPr>
              <a:t>u</a:t>
            </a:r>
            <a:r>
              <a:rPr sz="4800" spc="-5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as</a:t>
            </a:r>
            <a:r>
              <a:rPr sz="4800" spc="212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15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s</a:t>
            </a:r>
            <a:r>
              <a:rPr sz="4800" spc="-14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4" baseline="-1811" dirty="0" smtClean="0">
                <a:latin typeface="Times New Roman"/>
                <a:cs typeface="Times New Roman"/>
              </a:rPr>
              <a:t>é</a:t>
            </a:r>
            <a:r>
              <a:rPr sz="4800" spc="0" baseline="-1811" dirty="0" smtClean="0">
                <a:latin typeface="Times New Roman"/>
                <a:cs typeface="Times New Roman"/>
              </a:rPr>
              <a:t>l</a:t>
            </a:r>
            <a:r>
              <a:rPr sz="4800" spc="14" baseline="-1811" dirty="0" smtClean="0">
                <a:latin typeface="Times New Roman"/>
                <a:cs typeface="Times New Roman"/>
              </a:rPr>
              <a:t>i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0" baseline="-1811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607770" y="2537999"/>
            <a:ext cx="905230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32686">
              <a:lnSpc>
                <a:spcPts val="3635"/>
              </a:lnSpc>
              <a:spcBef>
                <a:spcPts val="169"/>
              </a:spcBef>
            </a:pP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93538" y="2680251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36438" y="3513359"/>
            <a:ext cx="4753838" cy="3158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olam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vi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õ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 marR="778886">
              <a:lnSpc>
                <a:spcPct val="100041"/>
              </a:lnSpc>
              <a:spcBef>
                <a:spcPts val="743"/>
              </a:spcBef>
            </a:pPr>
            <a:r>
              <a:rPr sz="3200" dirty="0" smtClean="0">
                <a:latin typeface="Times New Roman"/>
                <a:cs typeface="Times New Roman"/>
              </a:rPr>
              <a:t>Evol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ão: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j</a:t>
            </a:r>
            <a:r>
              <a:rPr sz="3200" spc="5" dirty="0" smtClean="0">
                <a:latin typeface="Times New Roman"/>
                <a:cs typeface="Times New Roman"/>
              </a:rPr>
              <a:t>et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20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12700" marR="819633" indent="0">
              <a:lnSpc>
                <a:spcPct val="100041"/>
              </a:lnSpc>
              <a:spcBef>
                <a:spcPts val="760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Re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4" dirty="0" smtClean="0">
                <a:latin typeface="Times New Roman"/>
                <a:cs typeface="Times New Roman"/>
              </a:rPr>
              <a:t>ê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à vi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635"/>
              </a:lnSpc>
              <a:spcBef>
                <a:spcPts val="942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Cr</a:t>
            </a:r>
            <a:r>
              <a:rPr sz="4800" spc="0" baseline="-1811" dirty="0" smtClean="0">
                <a:latin typeface="Times New Roman"/>
                <a:cs typeface="Times New Roman"/>
              </a:rPr>
              <a:t>ia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14" baseline="-1811" dirty="0" smtClean="0">
                <a:latin typeface="Times New Roman"/>
                <a:cs typeface="Times New Roman"/>
              </a:rPr>
              <a:t>i</a:t>
            </a:r>
            <a:r>
              <a:rPr sz="4800" spc="0" baseline="-1811" dirty="0" smtClean="0">
                <a:latin typeface="Times New Roman"/>
                <a:cs typeface="Times New Roman"/>
              </a:rPr>
              <a:t>vi</a:t>
            </a:r>
            <a:r>
              <a:rPr sz="4800" spc="19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Evol</a:t>
            </a:r>
            <a:r>
              <a:rPr sz="4800" spc="4" baseline="-1811" dirty="0" smtClean="0">
                <a:latin typeface="Times New Roman"/>
                <a:cs typeface="Times New Roman"/>
              </a:rPr>
              <a:t>u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iva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93538" y="4239302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93538" y="5310674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93538" y="6382045"/>
            <a:ext cx="241289" cy="266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746" y="4877546"/>
            <a:ext cx="6399275" cy="2069592"/>
          </a:xfrm>
          <a:custGeom>
            <a:avLst/>
            <a:gdLst/>
            <a:ahLst/>
            <a:cxnLst/>
            <a:rect l="l" t="t" r="r" b="b"/>
            <a:pathLst>
              <a:path w="6399275" h="2069592">
                <a:moveTo>
                  <a:pt x="0" y="0"/>
                </a:moveTo>
                <a:lnTo>
                  <a:pt x="0" y="2069592"/>
                </a:lnTo>
                <a:lnTo>
                  <a:pt x="6399275" y="2069592"/>
                </a:lnTo>
                <a:lnTo>
                  <a:pt x="63992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23993" y="4876799"/>
            <a:ext cx="6400800" cy="20711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26128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70193" y="1581098"/>
            <a:ext cx="294020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2574575"/>
            <a:ext cx="7749443" cy="1921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m-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27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rr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nden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3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-4" dirty="0" err="1" smtClean="0">
                <a:latin typeface="Times New Roman"/>
                <a:cs typeface="Times New Roman"/>
              </a:rPr>
              <a:t>j</a:t>
            </a:r>
            <a:r>
              <a:rPr sz="3200" spc="4" dirty="0" err="1" smtClean="0">
                <a:latin typeface="Times New Roman"/>
                <a:cs typeface="Times New Roman"/>
              </a:rPr>
              <a:t>un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lang="pt-BR" sz="3200" spc="0" dirty="0" smtClean="0">
                <a:latin typeface="Times New Roman"/>
                <a:cs typeface="Times New Roman"/>
              </a:rPr>
              <a:t> de</a:t>
            </a:r>
            <a:endParaRPr sz="3200" dirty="0">
              <a:latin typeface="Times New Roman"/>
              <a:cs typeface="Times New Roman"/>
            </a:endParaRPr>
          </a:p>
          <a:p>
            <a:pPr marL="355600" marR="132960">
              <a:lnSpc>
                <a:spcPct val="100041"/>
              </a:lnSpc>
            </a:pPr>
            <a:r>
              <a:rPr sz="3200" spc="5" dirty="0" smtClean="0">
                <a:latin typeface="Times New Roman"/>
                <a:cs typeface="Times New Roman"/>
              </a:rPr>
              <a:t>en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&amp;</a:t>
            </a:r>
            <a:r>
              <a:rPr sz="3200" spc="-14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aí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a-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2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lar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sz="3200" spc="5" dirty="0" err="1" smtClean="0">
                <a:latin typeface="Times New Roman"/>
                <a:cs typeface="Times New Roman"/>
              </a:rPr>
              <a:t>pe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16" dirty="0" err="1" smtClean="0">
                <a:latin typeface="Times New Roman"/>
                <a:cs typeface="Times New Roman"/>
              </a:rPr>
              <a:t>m</a:t>
            </a:r>
            <a:r>
              <a:rPr sz="3200" spc="5" dirty="0" err="1" smtClean="0">
                <a:latin typeface="Times New Roman"/>
                <a:cs typeface="Times New Roman"/>
              </a:rPr>
              <a:t>en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34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62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1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3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4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latin typeface="Times New Roman"/>
                <a:cs typeface="Times New Roman"/>
              </a:rPr>
              <a:t>í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  <a:p>
            <a:pPr marL="469899" marR="61036">
              <a:lnSpc>
                <a:spcPts val="3195"/>
              </a:lnSpc>
              <a:spcBef>
                <a:spcPts val="813"/>
              </a:spcBef>
            </a:pPr>
            <a:r>
              <a:rPr sz="225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250" spc="9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Ap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14" baseline="-1035" dirty="0" smtClean="0">
                <a:latin typeface="Times New Roman"/>
                <a:cs typeface="Times New Roman"/>
              </a:rPr>
              <a:t>z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ge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17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-4" baseline="-1035" dirty="0" smtClean="0">
                <a:latin typeface="Times New Roman"/>
                <a:cs typeface="Times New Roman"/>
              </a:rPr>
              <a:t>á</a:t>
            </a:r>
            <a:r>
              <a:rPr sz="4200" spc="4" baseline="-1035" dirty="0" smtClean="0">
                <a:latin typeface="Times New Roman"/>
                <a:cs typeface="Times New Roman"/>
              </a:rPr>
              <a:t>q</a:t>
            </a:r>
            <a:r>
              <a:rPr sz="4200" spc="0" baseline="-1035" dirty="0" smtClean="0">
                <a:latin typeface="Times New Roman"/>
                <a:cs typeface="Times New Roman"/>
              </a:rPr>
              <a:t>ui</a:t>
            </a:r>
            <a:r>
              <a:rPr sz="4200" spc="14" baseline="-1035" dirty="0" smtClean="0">
                <a:latin typeface="Times New Roman"/>
                <a:cs typeface="Times New Roman"/>
              </a:rPr>
              <a:t>n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v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lut</a:t>
            </a:r>
            <a:r>
              <a:rPr sz="4200" spc="9" baseline="-1035" dirty="0" smtClean="0">
                <a:latin typeface="Times New Roman"/>
                <a:cs typeface="Times New Roman"/>
              </a:rPr>
              <a:t>iv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7193" y="2819400"/>
            <a:ext cx="3581400" cy="3390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350" y="1581098"/>
            <a:ext cx="266322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caçõe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45938" y="1581098"/>
            <a:ext cx="4580556" cy="4543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214" marR="57398">
              <a:lnSpc>
                <a:spcPts val="4700"/>
              </a:lnSpc>
              <a:spcBef>
                <a:spcPts val="235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ance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  <a:p>
            <a:pPr marL="355599" indent="-342899">
              <a:lnSpc>
                <a:spcPct val="100041"/>
              </a:lnSpc>
              <a:spcBef>
                <a:spcPts val="2653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sc</a:t>
            </a:r>
            <a:r>
              <a:rPr sz="3200" spc="0" dirty="0" smtClean="0">
                <a:latin typeface="Times New Roman"/>
                <a:cs typeface="Times New Roman"/>
              </a:rPr>
              <a:t>ol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oma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4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ôm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760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los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vi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endParaRPr sz="3200">
              <a:latin typeface="Times New Roman"/>
              <a:cs typeface="Times New Roman"/>
            </a:endParaRPr>
          </a:p>
          <a:p>
            <a:pPr marL="355599" marR="988" indent="-342899">
              <a:lnSpc>
                <a:spcPts val="3840"/>
              </a:lnSpc>
              <a:spcBef>
                <a:spcPts val="1023"/>
              </a:spcBef>
              <a:tabLst>
                <a:tab pos="342900" algn="l"/>
              </a:tabLst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	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mo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20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67762" y="5334761"/>
            <a:ext cx="4341875" cy="1531620"/>
          </a:xfrm>
          <a:custGeom>
            <a:avLst/>
            <a:gdLst/>
            <a:ahLst/>
            <a:cxnLst/>
            <a:rect l="l" t="t" r="r" b="b"/>
            <a:pathLst>
              <a:path w="4341875" h="1531620">
                <a:moveTo>
                  <a:pt x="0" y="0"/>
                </a:moveTo>
                <a:lnTo>
                  <a:pt x="0" y="1531620"/>
                </a:lnTo>
                <a:lnTo>
                  <a:pt x="4341875" y="1531620"/>
                </a:lnTo>
                <a:lnTo>
                  <a:pt x="43418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7000" y="5334000"/>
            <a:ext cx="4343400" cy="1533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26128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67851" y="1581098"/>
            <a:ext cx="285257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açõe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505569" cy="2374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m-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27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lo.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a-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21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be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32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95825"/>
              </a:lnSpc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aí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1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if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õ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756418" marR="924719" indent="-286518">
              <a:lnSpc>
                <a:spcPct val="100041"/>
              </a:lnSpc>
              <a:spcBef>
                <a:spcPts val="809"/>
              </a:spcBef>
              <a:tabLst>
                <a:tab pos="749300" algn="l"/>
              </a:tabLst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800" spc="5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eq</a:t>
            </a:r>
            <a:r>
              <a:rPr sz="2800" spc="0" dirty="0" smtClean="0">
                <a:latin typeface="Times New Roman"/>
                <a:cs typeface="Times New Roman"/>
              </a:rPr>
              <a:t>ü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5" dirty="0" smtClean="0">
                <a:latin typeface="Times New Roman"/>
                <a:cs typeface="Times New Roman"/>
              </a:rPr>
              <a:t>eme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2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utili</a:t>
            </a:r>
            <a:r>
              <a:rPr sz="2800" spc="1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5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-4" dirty="0" smtClean="0">
                <a:latin typeface="Times New Roman"/>
                <a:cs typeface="Times New Roman"/>
              </a:rPr>
              <a:t>â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sist</a:t>
            </a:r>
            <a:r>
              <a:rPr sz="2800" spc="4" dirty="0" smtClean="0">
                <a:latin typeface="Times New Roman"/>
                <a:cs typeface="Times New Roman"/>
              </a:rPr>
              <a:t>em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469899" marR="61036">
              <a:lnSpc>
                <a:spcPts val="3195"/>
              </a:lnSpc>
              <a:spcBef>
                <a:spcPts val="847"/>
              </a:spcBef>
            </a:pPr>
            <a:r>
              <a:rPr sz="225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250" spc="9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-4" baseline="-1035" dirty="0" smtClean="0">
                <a:latin typeface="Times New Roman"/>
                <a:cs typeface="Times New Roman"/>
              </a:rPr>
              <a:t>x</a:t>
            </a:r>
            <a:r>
              <a:rPr sz="4200" spc="4" baseline="-1035" dirty="0" smtClean="0">
                <a:latin typeface="Times New Roman"/>
                <a:cs typeface="Times New Roman"/>
              </a:rPr>
              <a:t>emp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9" baseline="-1035" dirty="0" smtClean="0">
                <a:latin typeface="Times New Roman"/>
                <a:cs typeface="Times New Roman"/>
              </a:rPr>
              <a:t>s</a:t>
            </a:r>
            <a:r>
              <a:rPr sz="4200" spc="0" baseline="-1035" dirty="0" smtClean="0">
                <a:latin typeface="Times New Roman"/>
                <a:cs typeface="Times New Roman"/>
              </a:rPr>
              <a:t>: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Vi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21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403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co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om</a:t>
            </a:r>
            <a:r>
              <a:rPr sz="4200" spc="0" baseline="-1035" dirty="0" smtClean="0">
                <a:latin typeface="Times New Roman"/>
                <a:cs typeface="Times New Roman"/>
              </a:rPr>
              <a:t>ia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v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lu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v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7193" y="2514600"/>
            <a:ext cx="3124200" cy="4419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910538"/>
            <a:ext cx="239970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51650" y="910538"/>
            <a:ext cx="249280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285818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11424" y="1581098"/>
            <a:ext cx="232048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12538" y="2606857"/>
            <a:ext cx="4149856" cy="1235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19" dirty="0" smtClean="0">
                <a:latin typeface="Times New Roman"/>
                <a:cs typeface="Times New Roman"/>
              </a:rPr>
              <a:t>õ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egóc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321699">
              <a:lnSpc>
                <a:spcPct val="99702"/>
              </a:lnSpc>
              <a:spcBef>
                <a:spcPts val="61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com</a:t>
            </a:r>
            <a:r>
              <a:rPr lang="pt-BR"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compe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-4" dirty="0" smtClean="0">
                <a:latin typeface="Times New Roman"/>
                <a:cs typeface="Times New Roman"/>
              </a:rPr>
              <a:t>çã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4" dirty="0" smtClean="0">
                <a:latin typeface="Times New Roman"/>
                <a:cs typeface="Times New Roman"/>
              </a:rPr>
              <a:t>eco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ôm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ca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tc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95080" y="2606857"/>
            <a:ext cx="26557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12538" y="3973884"/>
            <a:ext cx="4782784" cy="2261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sa</a:t>
            </a:r>
            <a:r>
              <a:rPr sz="2800" spc="34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mo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  <a:p>
            <a:pPr marL="355599" marR="61335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str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ég</a:t>
            </a:r>
            <a:r>
              <a:rPr sz="2800" spc="9" dirty="0" smtClean="0">
                <a:latin typeface="Times New Roman"/>
                <a:cs typeface="Times New Roman"/>
              </a:rPr>
              <a:t>ia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líti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12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viv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355599" marR="61335">
              <a:lnSpc>
                <a:spcPct val="95825"/>
              </a:lnSpc>
              <a:spcBef>
                <a:spcPts val="140"/>
              </a:spcBef>
            </a:pPr>
            <a:r>
              <a:rPr sz="2800" dirty="0" smtClean="0">
                <a:latin typeface="Times New Roman"/>
                <a:cs typeface="Times New Roman"/>
              </a:rPr>
              <a:t>(</a:t>
            </a:r>
            <a:r>
              <a:rPr sz="2800" spc="4" dirty="0" smtClean="0">
                <a:latin typeface="Times New Roman"/>
                <a:cs typeface="Times New Roman"/>
              </a:rPr>
              <a:t>eq</a:t>
            </a:r>
            <a:r>
              <a:rPr sz="2800" spc="0" dirty="0" smtClean="0">
                <a:latin typeface="Times New Roman"/>
                <a:cs typeface="Times New Roman"/>
              </a:rPr>
              <a:t>uilí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eco</a:t>
            </a:r>
            <a:r>
              <a:rPr sz="2800" spc="0" dirty="0" smtClean="0">
                <a:latin typeface="Times New Roman"/>
                <a:cs typeface="Times New Roman"/>
              </a:rPr>
              <a:t>ssist</a:t>
            </a:r>
            <a:r>
              <a:rPr sz="2800" spc="4" dirty="0" smtClean="0">
                <a:latin typeface="Times New Roman"/>
                <a:cs typeface="Times New Roman"/>
              </a:rPr>
              <a:t>em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 marR="61335">
              <a:lnSpc>
                <a:spcPts val="3195"/>
              </a:lnSpc>
              <a:spcBef>
                <a:spcPts val="984"/>
              </a:spcBef>
            </a:pPr>
            <a:r>
              <a:rPr sz="255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550" spc="15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ut</a:t>
            </a:r>
            <a:r>
              <a:rPr sz="4200" spc="4" baseline="-1035" dirty="0" smtClean="0">
                <a:latin typeface="Times New Roman"/>
                <a:cs typeface="Times New Roman"/>
              </a:rPr>
              <a:t>ôm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t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ce</a:t>
            </a:r>
            <a:r>
              <a:rPr sz="4200" spc="0" baseline="-1035" dirty="0" smtClean="0">
                <a:latin typeface="Times New Roman"/>
                <a:cs typeface="Times New Roman"/>
              </a:rPr>
              <a:t>lul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910538"/>
            <a:ext cx="3849573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 dirty="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Má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-1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35525" y="940966"/>
            <a:ext cx="277668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uad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2574575"/>
            <a:ext cx="7903119" cy="2933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6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10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r>
              <a:rPr sz="3200" spc="75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lang="pt-BR" sz="3200" spc="0" dirty="0" smtClean="0">
                <a:latin typeface="Times New Roman"/>
                <a:cs typeface="Times New Roman"/>
              </a:rPr>
              <a:t> um pequeno </a:t>
            </a:r>
            <a:r>
              <a:rPr sz="3200" spc="5" dirty="0" err="1" smtClean="0">
                <a:latin typeface="Times New Roman"/>
                <a:cs typeface="Times New Roman"/>
              </a:rPr>
              <a:t>qu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5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18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3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3</a:t>
            </a:r>
            <a:r>
              <a:rPr sz="3200" spc="47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u 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ior</a:t>
            </a:r>
            <a:endParaRPr sz="3200" dirty="0">
              <a:latin typeface="Times New Roman"/>
              <a:cs typeface="Times New Roman"/>
            </a:endParaRPr>
          </a:p>
          <a:p>
            <a:pPr marR="33215" indent="11113">
              <a:lnSpc>
                <a:spcPct val="100041"/>
              </a:lnSpc>
              <a:spcBef>
                <a:spcPts val="916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Pr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14" dirty="0" err="1" smtClean="0">
                <a:latin typeface="Times New Roman"/>
                <a:cs typeface="Times New Roman"/>
              </a:rPr>
              <a:t>m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rr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mar</a:t>
            </a:r>
            <a:r>
              <a:rPr sz="3200" spc="13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nú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os 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0" dirty="0" smtClean="0">
                <a:latin typeface="Times New Roman"/>
                <a:cs typeface="Times New Roman"/>
              </a:rPr>
              <a:t> 1-100 sobre a grade tal que</a:t>
            </a:r>
          </a:p>
          <a:p>
            <a:pPr marL="355606" marR="33215" indent="-342906">
              <a:lnSpc>
                <a:spcPct val="100041"/>
              </a:lnSpc>
              <a:spcBef>
                <a:spcPts val="916"/>
              </a:spcBef>
              <a:tabLst>
                <a:tab pos="355600" algn="l"/>
              </a:tabLst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6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1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5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14" dirty="0" smtClean="0">
                <a:latin typeface="Times New Roman"/>
                <a:cs typeface="Times New Roman"/>
              </a:rPr>
              <a:t>z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l,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lang="pt-BR" sz="2800" spc="0" dirty="0" smtClean="0">
                <a:latin typeface="Times New Roman"/>
                <a:cs typeface="Times New Roman"/>
              </a:rPr>
              <a:t> e diagonal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ej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8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6800" y="5639615"/>
            <a:ext cx="7753252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15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3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peq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20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6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3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3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69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299211" marR="53263">
              <a:lnSpc>
                <a:spcPts val="3195"/>
              </a:lnSpc>
              <a:spcBef>
                <a:spcPts val="148"/>
              </a:spcBef>
            </a:pP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a </a:t>
            </a:r>
            <a:r>
              <a:rPr sz="4200" spc="13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1</a:t>
            </a:r>
            <a:r>
              <a:rPr sz="4200" spc="4" baseline="-1035" dirty="0" smtClean="0">
                <a:latin typeface="Times New Roman"/>
                <a:cs typeface="Times New Roman"/>
              </a:rPr>
              <a:t>-</a:t>
            </a:r>
            <a:r>
              <a:rPr sz="4200" spc="0" baseline="-1035" dirty="0" smtClean="0">
                <a:latin typeface="Times New Roman"/>
                <a:cs typeface="Times New Roman"/>
              </a:rPr>
              <a:t>9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910538"/>
            <a:ext cx="3849573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Má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-1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81600" y="910538"/>
            <a:ext cx="277668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uad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8563" y="2574575"/>
            <a:ext cx="6770211" cy="946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Evol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ivas</a:t>
            </a:r>
            <a:endParaRPr sz="3200" dirty="0">
              <a:latin typeface="Times New Roman"/>
              <a:cs typeface="Times New Roman"/>
            </a:endParaRPr>
          </a:p>
          <a:p>
            <a:pPr marL="469899">
              <a:lnSpc>
                <a:spcPts val="3195"/>
              </a:lnSpc>
              <a:spcBef>
                <a:spcPts val="796"/>
              </a:spcBef>
            </a:pPr>
            <a:r>
              <a:rPr sz="225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250" spc="9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Cr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ç</a:t>
            </a:r>
            <a:r>
              <a:rPr sz="4200" spc="-4" baseline="-1035" dirty="0" smtClean="0">
                <a:latin typeface="Times New Roman"/>
                <a:cs typeface="Times New Roman"/>
              </a:rPr>
              <a:t>ã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um</a:t>
            </a:r>
            <a:r>
              <a:rPr sz="4200" spc="486" baseline="-1035" dirty="0" smtClean="0">
                <a:latin typeface="Times New Roman"/>
                <a:cs typeface="Times New Roman"/>
              </a:rPr>
              <a:t> </a:t>
            </a:r>
            <a:r>
              <a:rPr sz="4200" spc="-5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10" baseline="-1035" dirty="0" smtClean="0">
                <a:latin typeface="Times New Roman"/>
                <a:cs typeface="Times New Roman"/>
              </a:rPr>
              <a:t>ra</a:t>
            </a:r>
            <a:r>
              <a:rPr sz="4200" spc="5" baseline="-1035" dirty="0" smtClean="0">
                <a:latin typeface="Times New Roman"/>
                <a:cs typeface="Times New Roman"/>
              </a:rPr>
              <a:t>nj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ini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c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212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t</a:t>
            </a:r>
            <a:r>
              <a:rPr sz="4200" spc="4" baseline="-1035" dirty="0" err="1" smtClean="0">
                <a:latin typeface="Times New Roman"/>
                <a:cs typeface="Times New Roman"/>
              </a:rPr>
              <a:t>ó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0" baseline="-1035" dirty="0" err="1" smtClean="0">
                <a:latin typeface="Times New Roman"/>
                <a:cs typeface="Times New Roman"/>
              </a:rPr>
              <a:t>o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;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75762" y="3653844"/>
            <a:ext cx="5977638" cy="1832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648">
              <a:lnSpc>
                <a:spcPts val="3025"/>
              </a:lnSpc>
              <a:spcBef>
                <a:spcPts val="151"/>
              </a:spcBef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15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Gerar</a:t>
            </a:r>
            <a:r>
              <a:rPr sz="2800" spc="2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8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16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5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o 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9" dirty="0">
                <a:latin typeface="Times New Roman"/>
                <a:cs typeface="Times New Roman"/>
              </a:rPr>
              <a:t>r</a:t>
            </a:r>
            <a:r>
              <a:rPr lang="pt-BR" sz="2800" dirty="0">
                <a:latin typeface="Times New Roman"/>
                <a:cs typeface="Times New Roman"/>
              </a:rPr>
              <a:t>r</a:t>
            </a:r>
            <a:r>
              <a:rPr lang="pt-BR" sz="2800" spc="9" dirty="0">
                <a:latin typeface="Times New Roman"/>
                <a:cs typeface="Times New Roman"/>
              </a:rPr>
              <a:t>a</a:t>
            </a:r>
            <a:r>
              <a:rPr lang="pt-BR" sz="2800" spc="4" dirty="0">
                <a:latin typeface="Times New Roman"/>
                <a:cs typeface="Times New Roman"/>
              </a:rPr>
              <a:t>nj</a:t>
            </a:r>
            <a:r>
              <a:rPr lang="pt-BR" sz="2800" dirty="0">
                <a:latin typeface="Times New Roman"/>
                <a:cs typeface="Times New Roman"/>
              </a:rPr>
              <a:t>o;</a:t>
            </a:r>
          </a:p>
          <a:p>
            <a:pPr marL="299211" indent="-286511">
              <a:lnSpc>
                <a:spcPct val="100328"/>
              </a:lnSpc>
              <a:spcBef>
                <a:spcPts val="661"/>
              </a:spcBef>
              <a:tabLst>
                <a:tab pos="292100" algn="l"/>
              </a:tabLst>
            </a:pPr>
            <a:r>
              <a:rPr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15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15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800" dirty="0" err="1" smtClean="0">
                <a:latin typeface="Times New Roman"/>
                <a:cs typeface="Times New Roman"/>
              </a:rPr>
              <a:t>Mantenha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os </a:t>
            </a:r>
            <a:r>
              <a:rPr sz="2800" dirty="0" err="1">
                <a:latin typeface="Times New Roman"/>
                <a:cs typeface="Times New Roman"/>
              </a:rPr>
              <a:t>mutantes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(filhos) com </a:t>
            </a:r>
            <a:r>
              <a:rPr lang="pt-BR" sz="2800" dirty="0">
                <a:latin typeface="Times New Roman"/>
                <a:cs typeface="Times New Roman"/>
              </a:rPr>
              <a:t>um erro </a:t>
            </a:r>
            <a:r>
              <a:rPr sz="2800" dirty="0" err="1">
                <a:latin typeface="Times New Roman"/>
                <a:cs typeface="Times New Roman"/>
              </a:rPr>
              <a:t>mínimo</a:t>
            </a:r>
            <a:endParaRPr sz="2800" dirty="0">
              <a:latin typeface="Times New Roman"/>
              <a:cs typeface="Times New Roman"/>
            </a:endParaRPr>
          </a:p>
          <a:p>
            <a:pPr marL="299211" marR="6163" indent="-286511">
              <a:lnSpc>
                <a:spcPct val="100328"/>
              </a:lnSpc>
              <a:spcBef>
                <a:spcPts val="661"/>
              </a:spcBef>
              <a:tabLst>
                <a:tab pos="292100" algn="l"/>
              </a:tabLst>
            </a:pP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dirty="0" smtClean="0">
                <a:latin typeface="Times New Roman"/>
                <a:cs typeface="Times New Roman"/>
              </a:rPr>
              <a:t>Pare </a:t>
            </a:r>
            <a:r>
              <a:rPr sz="2800" dirty="0">
                <a:latin typeface="Times New Roman"/>
                <a:cs typeface="Times New Roman"/>
              </a:rPr>
              <a:t>quando o </a:t>
            </a:r>
            <a:r>
              <a:rPr sz="2800" dirty="0" err="1">
                <a:latin typeface="Times New Roman"/>
                <a:cs typeface="Times New Roman"/>
              </a:rPr>
              <a:t>erro</a:t>
            </a:r>
            <a:r>
              <a:rPr sz="2800" dirty="0">
                <a:latin typeface="Times New Roman"/>
                <a:cs typeface="Times New Roman"/>
              </a:rPr>
              <a:t> for</a:t>
            </a:r>
            <a:r>
              <a:rPr lang="pt-BR" sz="2800" dirty="0">
                <a:latin typeface="Times New Roman"/>
                <a:cs typeface="Times New Roman"/>
              </a:rPr>
              <a:t> zero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910538"/>
            <a:ext cx="3849573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Má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-1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57800" y="939293"/>
            <a:ext cx="277668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uad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Retângulo 23"/>
          <p:cNvSpPr/>
          <p:nvPr/>
        </p:nvSpPr>
        <p:spPr>
          <a:xfrm>
            <a:off x="1273676" y="2969565"/>
            <a:ext cx="74893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</a:t>
            </a:r>
            <a:r>
              <a:rPr lang="pt-BR" sz="28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pt-BR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pt-BR" sz="28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Herdy</a:t>
            </a:r>
            <a:r>
              <a:rPr lang="pt-BR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TU Berlin</a:t>
            </a:r>
          </a:p>
          <a:p>
            <a:r>
              <a:rPr lang="pt-BR" sz="28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Interesting</a:t>
            </a:r>
            <a:r>
              <a:rPr lang="pt-BR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pt-BR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Step1: small mutation, slow &amp; hits the optimum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Step10: large mutation, fast &amp; misses (“jumps over” optimum)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Mstep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mutation step size modified on-line, fast &amp; hits optimum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Start: double-click on icon below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Exit: click on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TUBerlin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logo (top-right)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5837" y="6467475"/>
            <a:ext cx="1247775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1581098"/>
            <a:ext cx="54747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na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spc="4" dirty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lang="pt-BR" sz="4400" dirty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855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spc="-14" dirty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lang="pt-BR" sz="4400" dirty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lang="pt-BR" sz="4400" dirty="0">
              <a:latin typeface="Times New Roman"/>
              <a:cs typeface="Times New Roman"/>
            </a:endParaRPr>
          </a:p>
          <a:p>
            <a:pPr marL="12700">
              <a:lnSpc>
                <a:spcPts val="4605"/>
              </a:lnSpc>
              <a:spcBef>
                <a:spcPts val="230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2574575"/>
            <a:ext cx="787461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850" spc="-139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20361" y="2871215"/>
            <a:ext cx="7876184" cy="33009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330" dirty="0">
                <a:latin typeface="Times New Roman"/>
                <a:cs typeface="Times New Roman"/>
              </a:rPr>
              <a:t> </a:t>
            </a:r>
            <a:r>
              <a:rPr lang="pt-BR" sz="2800" spc="-4" dirty="0">
                <a:latin typeface="Times New Roman"/>
                <a:cs typeface="Times New Roman"/>
              </a:rPr>
              <a:t>C</a:t>
            </a:r>
            <a:r>
              <a:rPr lang="pt-BR" sz="2800" dirty="0">
                <a:latin typeface="Times New Roman"/>
                <a:cs typeface="Times New Roman"/>
              </a:rPr>
              <a:t>E</a:t>
            </a:r>
            <a:r>
              <a:rPr lang="pt-BR" sz="2800" spc="-159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f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dirty="0">
                <a:latin typeface="Times New Roman"/>
                <a:cs typeface="Times New Roman"/>
              </a:rPr>
              <a:t>z</a:t>
            </a:r>
            <a:r>
              <a:rPr lang="pt-BR" sz="2800" spc="398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p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-4" dirty="0">
                <a:latin typeface="Times New Roman"/>
                <a:cs typeface="Times New Roman"/>
              </a:rPr>
              <a:t>rt</a:t>
            </a:r>
            <a:r>
              <a:rPr lang="pt-BR" sz="2800" dirty="0">
                <a:latin typeface="Times New Roman"/>
                <a:cs typeface="Times New Roman"/>
              </a:rPr>
              <a:t>e </a:t>
            </a:r>
            <a:r>
              <a:rPr lang="pt-BR" sz="2800" spc="332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610" dirty="0">
                <a:latin typeface="Times New Roman"/>
                <a:cs typeface="Times New Roman"/>
              </a:rPr>
              <a:t> </a:t>
            </a:r>
            <a:r>
              <a:rPr lang="pt-BR" sz="2800" spc="-4" dirty="0">
                <a:latin typeface="Times New Roman"/>
                <a:cs typeface="Times New Roman"/>
              </a:rPr>
              <a:t>C</a:t>
            </a:r>
            <a:r>
              <a:rPr lang="pt-BR" sz="2800" dirty="0">
                <a:latin typeface="Times New Roman"/>
                <a:cs typeface="Times New Roman"/>
              </a:rPr>
              <a:t>i</a:t>
            </a:r>
            <a:r>
              <a:rPr lang="pt-BR" sz="2800" spc="4" dirty="0">
                <a:latin typeface="Times New Roman"/>
                <a:cs typeface="Times New Roman"/>
              </a:rPr>
              <a:t>ên</a:t>
            </a:r>
            <a:r>
              <a:rPr lang="pt-BR" sz="2800" spc="-4" dirty="0">
                <a:latin typeface="Times New Roman"/>
                <a:cs typeface="Times New Roman"/>
              </a:rPr>
              <a:t>c</a:t>
            </a:r>
            <a:r>
              <a:rPr lang="pt-BR" sz="2800" spc="14" dirty="0">
                <a:latin typeface="Times New Roman"/>
                <a:cs typeface="Times New Roman"/>
              </a:rPr>
              <a:t>i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194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610" dirty="0">
                <a:latin typeface="Times New Roman"/>
                <a:cs typeface="Times New Roman"/>
              </a:rPr>
              <a:t> </a:t>
            </a:r>
            <a:r>
              <a:rPr lang="pt-BR" sz="2800" spc="-4" dirty="0" smtClean="0">
                <a:latin typeface="Times New Roman"/>
                <a:cs typeface="Times New Roman"/>
              </a:rPr>
              <a:t>C</a:t>
            </a:r>
            <a:r>
              <a:rPr lang="pt-BR" sz="2800" dirty="0" smtClean="0">
                <a:latin typeface="Times New Roman"/>
                <a:cs typeface="Times New Roman"/>
              </a:rPr>
              <a:t>om</a:t>
            </a:r>
            <a:r>
              <a:rPr lang="pt-BR" sz="2800" spc="4" dirty="0" smtClean="0">
                <a:latin typeface="Times New Roman"/>
                <a:cs typeface="Times New Roman"/>
              </a:rPr>
              <a:t>pu</a:t>
            </a:r>
            <a:r>
              <a:rPr lang="pt-BR" sz="2800" spc="-4" dirty="0" smtClean="0">
                <a:latin typeface="Times New Roman"/>
                <a:cs typeface="Times New Roman"/>
              </a:rPr>
              <a:t>t</a:t>
            </a:r>
            <a:r>
              <a:rPr lang="pt-BR" sz="2800" dirty="0" smtClean="0">
                <a:latin typeface="Times New Roman"/>
                <a:cs typeface="Times New Roman"/>
              </a:rPr>
              <a:t>a</a:t>
            </a:r>
            <a:r>
              <a:rPr lang="pt-BR" sz="2800" spc="-4" dirty="0" smtClean="0">
                <a:latin typeface="Times New Roman"/>
                <a:cs typeface="Times New Roman"/>
              </a:rPr>
              <a:t>ç</a:t>
            </a:r>
            <a:r>
              <a:rPr lang="pt-BR" sz="2800" spc="-14" dirty="0" smtClean="0">
                <a:latin typeface="Times New Roman"/>
                <a:cs typeface="Times New Roman"/>
              </a:rPr>
              <a:t>ã</a:t>
            </a:r>
            <a:r>
              <a:rPr lang="pt-BR" sz="2800" dirty="0" smtClean="0">
                <a:latin typeface="Times New Roman"/>
                <a:cs typeface="Times New Roman"/>
              </a:rPr>
              <a:t>o</a:t>
            </a:r>
          </a:p>
          <a:p>
            <a:pPr marL="12700">
              <a:lnSpc>
                <a:spcPts val="3025"/>
              </a:lnSpc>
              <a:spcBef>
                <a:spcPts val="151"/>
              </a:spcBef>
            </a:pPr>
            <a:endParaRPr lang="pt-BR" sz="2800" dirty="0" smtClean="0">
              <a:latin typeface="Times New Roman"/>
              <a:cs typeface="Times New Roman"/>
            </a:endParaRPr>
          </a:p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lang="pt-BR" sz="2800" spc="0" dirty="0" smtClean="0">
                <a:latin typeface="Times New Roman"/>
                <a:cs typeface="Times New Roman"/>
              </a:rPr>
              <a:t>A CE não faz parte da Biologia ou Ciências da Vida!</a:t>
            </a:r>
          </a:p>
          <a:p>
            <a:pPr marL="12700">
              <a:lnSpc>
                <a:spcPts val="3025"/>
              </a:lnSpc>
              <a:spcBef>
                <a:spcPts val="151"/>
              </a:spcBef>
            </a:pPr>
            <a:endParaRPr lang="pt-BR" sz="2800" spc="0" dirty="0" smtClean="0">
              <a:latin typeface="Times New Roman"/>
              <a:cs typeface="Times New Roman"/>
            </a:endParaRPr>
          </a:p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lang="pt-BR" sz="2800" spc="0" dirty="0" smtClean="0">
                <a:latin typeface="Times New Roman"/>
                <a:cs typeface="Times New Roman"/>
              </a:rPr>
              <a:t>Embora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3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32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ERM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OG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r>
              <a:rPr lang="pt-BR" sz="2800" spc="0" dirty="0" smtClean="0">
                <a:latin typeface="Times New Roman"/>
                <a:cs typeface="Times New Roman"/>
              </a:rPr>
              <a:t> venham da Biologia...</a:t>
            </a:r>
          </a:p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lang="pt-BR" sz="2800" spc="4" dirty="0" smtClean="0">
                <a:latin typeface="Times New Roman"/>
                <a:cs typeface="Times New Roman"/>
              </a:rPr>
              <a:t>E</a:t>
            </a:r>
            <a:r>
              <a:rPr lang="pt-BR" sz="2800" dirty="0">
                <a:latin typeface="Times New Roman"/>
                <a:cs typeface="Times New Roman"/>
              </a:rPr>
              <a:t>,</a:t>
            </a:r>
            <a:r>
              <a:rPr lang="pt-BR" sz="2800" spc="171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398" dirty="0">
                <a:latin typeface="Times New Roman"/>
                <a:cs typeface="Times New Roman"/>
              </a:rPr>
              <a:t> </a:t>
            </a:r>
            <a:r>
              <a:rPr lang="pt-BR" sz="2800" spc="14" dirty="0">
                <a:latin typeface="Times New Roman"/>
                <a:cs typeface="Times New Roman"/>
              </a:rPr>
              <a:t>C</a:t>
            </a:r>
            <a:r>
              <a:rPr lang="pt-BR" sz="2800" dirty="0">
                <a:latin typeface="Times New Roman"/>
                <a:cs typeface="Times New Roman"/>
              </a:rPr>
              <a:t>E</a:t>
            </a:r>
            <a:r>
              <a:rPr lang="pt-BR" sz="2800" spc="-160" dirty="0">
                <a:latin typeface="Times New Roman"/>
                <a:cs typeface="Times New Roman"/>
              </a:rPr>
              <a:t> </a:t>
            </a:r>
            <a:r>
              <a:rPr lang="pt-BR" sz="2800" spc="14" dirty="0">
                <a:latin typeface="Times New Roman"/>
                <a:cs typeface="Times New Roman"/>
              </a:rPr>
              <a:t>p</a:t>
            </a:r>
            <a:r>
              <a:rPr lang="pt-BR" sz="2800" spc="4" dirty="0">
                <a:latin typeface="Times New Roman"/>
                <a:cs typeface="Times New Roman"/>
              </a:rPr>
              <a:t>o</a:t>
            </a:r>
            <a:r>
              <a:rPr lang="pt-BR" sz="2800" dirty="0">
                <a:latin typeface="Times New Roman"/>
                <a:cs typeface="Times New Roman"/>
              </a:rPr>
              <a:t>ssa </a:t>
            </a:r>
            <a:r>
              <a:rPr lang="pt-BR" sz="2800" spc="255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s</a:t>
            </a:r>
            <a:r>
              <a:rPr lang="pt-BR" sz="2800" spc="14" dirty="0">
                <a:latin typeface="Times New Roman"/>
                <a:cs typeface="Times New Roman"/>
              </a:rPr>
              <a:t>e</a:t>
            </a:r>
            <a:r>
              <a:rPr lang="pt-BR" sz="2800" dirty="0">
                <a:latin typeface="Times New Roman"/>
                <a:cs typeface="Times New Roman"/>
              </a:rPr>
              <a:t>r</a:t>
            </a:r>
            <a:r>
              <a:rPr lang="pt-BR" sz="2800" spc="640" dirty="0">
                <a:latin typeface="Times New Roman"/>
                <a:cs typeface="Times New Roman"/>
              </a:rPr>
              <a:t> 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4" dirty="0">
                <a:latin typeface="Times New Roman"/>
                <a:cs typeface="Times New Roman"/>
              </a:rPr>
              <a:t>p</a:t>
            </a:r>
            <a:r>
              <a:rPr lang="pt-BR" sz="2800" dirty="0">
                <a:latin typeface="Times New Roman"/>
                <a:cs typeface="Times New Roman"/>
              </a:rPr>
              <a:t>li</a:t>
            </a:r>
            <a:r>
              <a:rPr lang="pt-BR" sz="2800" spc="14" dirty="0">
                <a:latin typeface="Times New Roman"/>
                <a:cs typeface="Times New Roman"/>
              </a:rPr>
              <a:t>c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1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184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à</a:t>
            </a:r>
            <a:r>
              <a:rPr lang="pt-BR" sz="2800" spc="398" dirty="0">
                <a:latin typeface="Times New Roman"/>
                <a:cs typeface="Times New Roman"/>
              </a:rPr>
              <a:t> </a:t>
            </a:r>
            <a:r>
              <a:rPr lang="pt-BR" sz="2800" spc="5" dirty="0">
                <a:latin typeface="Times New Roman"/>
                <a:cs typeface="Times New Roman"/>
              </a:rPr>
              <a:t>p</a:t>
            </a:r>
            <a:r>
              <a:rPr lang="pt-BR" sz="2800" dirty="0">
                <a:latin typeface="Times New Roman"/>
                <a:cs typeface="Times New Roman"/>
              </a:rPr>
              <a:t>r</a:t>
            </a:r>
            <a:r>
              <a:rPr lang="pt-BR" sz="2800" spc="5" dirty="0">
                <a:latin typeface="Times New Roman"/>
                <a:cs typeface="Times New Roman"/>
              </a:rPr>
              <a:t>oce</a:t>
            </a:r>
            <a:r>
              <a:rPr lang="pt-BR" sz="2800" dirty="0">
                <a:latin typeface="Times New Roman"/>
                <a:cs typeface="Times New Roman"/>
              </a:rPr>
              <a:t>s</a:t>
            </a:r>
            <a:r>
              <a:rPr lang="pt-BR" sz="2800" spc="10" dirty="0">
                <a:latin typeface="Times New Roman"/>
                <a:cs typeface="Times New Roman"/>
              </a:rPr>
              <a:t>s</a:t>
            </a:r>
            <a:r>
              <a:rPr lang="pt-BR" sz="2800" spc="5" dirty="0">
                <a:latin typeface="Times New Roman"/>
                <a:cs typeface="Times New Roman"/>
              </a:rPr>
              <a:t>o</a:t>
            </a:r>
            <a:r>
              <a:rPr lang="pt-BR" sz="2800" dirty="0">
                <a:latin typeface="Times New Roman"/>
                <a:cs typeface="Times New Roman"/>
              </a:rPr>
              <a:t>s</a:t>
            </a:r>
            <a:r>
              <a:rPr lang="pt-BR" sz="2800" spc="182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e</a:t>
            </a:r>
            <a:r>
              <a:rPr lang="pt-BR" sz="2800" spc="543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b</a:t>
            </a:r>
            <a:r>
              <a:rPr lang="pt-BR" sz="2800" dirty="0">
                <a:latin typeface="Times New Roman"/>
                <a:cs typeface="Times New Roman"/>
              </a:rPr>
              <a:t>u</a:t>
            </a:r>
            <a:r>
              <a:rPr lang="pt-BR" sz="2800" spc="9" dirty="0">
                <a:latin typeface="Times New Roman"/>
                <a:cs typeface="Times New Roman"/>
              </a:rPr>
              <a:t>s</a:t>
            </a:r>
            <a:r>
              <a:rPr lang="pt-BR" sz="2800" spc="4" dirty="0">
                <a:latin typeface="Times New Roman"/>
                <a:cs typeface="Times New Roman"/>
              </a:rPr>
              <a:t>c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</a:p>
          <a:p>
            <a:pPr marL="299211" marR="53263">
              <a:lnSpc>
                <a:spcPts val="3195"/>
              </a:lnSpc>
              <a:spcBef>
                <a:spcPts val="148"/>
              </a:spcBef>
            </a:pPr>
            <a:r>
              <a:rPr lang="pt-BR" sz="4200" spc="4" baseline="-1035" dirty="0">
                <a:latin typeface="Times New Roman"/>
                <a:cs typeface="Times New Roman"/>
              </a:rPr>
              <a:t>b</a:t>
            </a:r>
            <a:r>
              <a:rPr lang="pt-BR" sz="4200" baseline="-1035" dirty="0">
                <a:latin typeface="Times New Roman"/>
                <a:cs typeface="Times New Roman"/>
              </a:rPr>
              <a:t>i</a:t>
            </a:r>
            <a:r>
              <a:rPr lang="pt-BR" sz="4200" spc="4" baseline="-1035" dirty="0">
                <a:latin typeface="Times New Roman"/>
                <a:cs typeface="Times New Roman"/>
              </a:rPr>
              <a:t>o</a:t>
            </a:r>
            <a:r>
              <a:rPr lang="pt-BR" sz="4200" baseline="-1035" dirty="0">
                <a:latin typeface="Times New Roman"/>
                <a:cs typeface="Times New Roman"/>
              </a:rPr>
              <a:t>l</a:t>
            </a:r>
            <a:r>
              <a:rPr lang="pt-BR" sz="4200" spc="4" baseline="-1035" dirty="0">
                <a:latin typeface="Times New Roman"/>
                <a:cs typeface="Times New Roman"/>
              </a:rPr>
              <a:t>óg</a:t>
            </a:r>
            <a:r>
              <a:rPr lang="pt-BR" sz="4200" baseline="-1035" dirty="0">
                <a:latin typeface="Times New Roman"/>
                <a:cs typeface="Times New Roman"/>
              </a:rPr>
              <a:t>i</a:t>
            </a:r>
            <a:r>
              <a:rPr lang="pt-BR" sz="4200" spc="4" baseline="-1035" dirty="0">
                <a:latin typeface="Times New Roman"/>
                <a:cs typeface="Times New Roman"/>
              </a:rPr>
              <a:t>c</a:t>
            </a:r>
            <a:r>
              <a:rPr lang="pt-BR" sz="4200" baseline="-1035" dirty="0">
                <a:latin typeface="Times New Roman"/>
                <a:cs typeface="Times New Roman"/>
              </a:rPr>
              <a:t>a</a:t>
            </a:r>
            <a:r>
              <a:rPr lang="pt-BR" sz="4200" spc="184" baseline="-1035" dirty="0">
                <a:latin typeface="Times New Roman"/>
                <a:cs typeface="Times New Roman"/>
              </a:rPr>
              <a:t> </a:t>
            </a:r>
            <a:r>
              <a:rPr lang="pt-BR" sz="4200" baseline="-1035" dirty="0">
                <a:latin typeface="Times New Roman"/>
                <a:cs typeface="Times New Roman"/>
              </a:rPr>
              <a:t>(</a:t>
            </a:r>
            <a:r>
              <a:rPr lang="pt-BR" sz="4200" spc="-4" baseline="-1035" dirty="0" err="1">
                <a:latin typeface="Times New Roman"/>
                <a:cs typeface="Times New Roman"/>
              </a:rPr>
              <a:t>B</a:t>
            </a:r>
            <a:r>
              <a:rPr lang="pt-BR" sz="4200" baseline="-1035" dirty="0" err="1">
                <a:latin typeface="Times New Roman"/>
                <a:cs typeface="Times New Roman"/>
              </a:rPr>
              <a:t>i</a:t>
            </a:r>
            <a:r>
              <a:rPr lang="pt-BR" sz="4200" spc="4" baseline="-1035" dirty="0" err="1">
                <a:latin typeface="Times New Roman"/>
                <a:cs typeface="Times New Roman"/>
              </a:rPr>
              <a:t>o-</a:t>
            </a:r>
            <a:r>
              <a:rPr lang="pt-BR" sz="4200" baseline="-1035" dirty="0" err="1">
                <a:latin typeface="Times New Roman"/>
                <a:cs typeface="Times New Roman"/>
              </a:rPr>
              <a:t>In</a:t>
            </a:r>
            <a:r>
              <a:rPr lang="pt-BR" sz="4200" spc="-4" baseline="-1035" dirty="0" err="1">
                <a:latin typeface="Times New Roman"/>
                <a:cs typeface="Times New Roman"/>
              </a:rPr>
              <a:t>f</a:t>
            </a:r>
            <a:r>
              <a:rPr lang="pt-BR" sz="4200" spc="19" baseline="-1035" dirty="0" err="1">
                <a:latin typeface="Times New Roman"/>
                <a:cs typeface="Times New Roman"/>
              </a:rPr>
              <a:t>o</a:t>
            </a:r>
            <a:r>
              <a:rPr lang="pt-BR" sz="4200" spc="9" baseline="-1035" dirty="0" err="1">
                <a:latin typeface="Times New Roman"/>
                <a:cs typeface="Times New Roman"/>
              </a:rPr>
              <a:t>r</a:t>
            </a:r>
            <a:r>
              <a:rPr lang="pt-BR" sz="4200" spc="4" baseline="-1035" dirty="0" err="1">
                <a:latin typeface="Times New Roman"/>
                <a:cs typeface="Times New Roman"/>
              </a:rPr>
              <a:t>m</a:t>
            </a:r>
            <a:r>
              <a:rPr lang="pt-BR" sz="4200" spc="-4" baseline="-1035" dirty="0" err="1">
                <a:latin typeface="Times New Roman"/>
                <a:cs typeface="Times New Roman"/>
              </a:rPr>
              <a:t>á</a:t>
            </a:r>
            <a:r>
              <a:rPr lang="pt-BR" sz="4200" baseline="-1035" dirty="0" err="1">
                <a:latin typeface="Times New Roman"/>
                <a:cs typeface="Times New Roman"/>
              </a:rPr>
              <a:t>ti</a:t>
            </a:r>
            <a:r>
              <a:rPr lang="pt-BR" sz="4200" spc="4" baseline="-1035" dirty="0" err="1">
                <a:latin typeface="Times New Roman"/>
                <a:cs typeface="Times New Roman"/>
              </a:rPr>
              <a:t>c</a:t>
            </a:r>
            <a:r>
              <a:rPr lang="pt-BR" sz="4200" spc="9" baseline="-1035" dirty="0" err="1">
                <a:latin typeface="Times New Roman"/>
                <a:cs typeface="Times New Roman"/>
              </a:rPr>
              <a:t>a</a:t>
            </a:r>
            <a:r>
              <a:rPr lang="pt-BR" sz="4200" baseline="-1035" dirty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657600" y="3810000"/>
            <a:ext cx="1135379" cy="152400"/>
          </a:xfrm>
          <a:custGeom>
            <a:avLst/>
            <a:gdLst/>
            <a:ahLst/>
            <a:cxnLst/>
            <a:rect l="l" t="t" r="r" b="b"/>
            <a:pathLst>
              <a:path w="1135379" h="152400">
                <a:moveTo>
                  <a:pt x="152400" y="50292"/>
                </a:moveTo>
                <a:lnTo>
                  <a:pt x="152400" y="0"/>
                </a:lnTo>
                <a:lnTo>
                  <a:pt x="0" y="76200"/>
                </a:lnTo>
                <a:lnTo>
                  <a:pt x="152400" y="152400"/>
                </a:lnTo>
                <a:lnTo>
                  <a:pt x="152399" y="102107"/>
                </a:lnTo>
                <a:lnTo>
                  <a:pt x="126491" y="102107"/>
                </a:lnTo>
                <a:lnTo>
                  <a:pt x="126491" y="50291"/>
                </a:lnTo>
                <a:lnTo>
                  <a:pt x="152400" y="50292"/>
                </a:lnTo>
                <a:close/>
              </a:path>
              <a:path w="1135379" h="152400">
                <a:moveTo>
                  <a:pt x="126491" y="50291"/>
                </a:moveTo>
                <a:lnTo>
                  <a:pt x="126491" y="102107"/>
                </a:lnTo>
                <a:lnTo>
                  <a:pt x="1007363" y="102107"/>
                </a:lnTo>
                <a:lnTo>
                  <a:pt x="982979" y="152400"/>
                </a:lnTo>
                <a:lnTo>
                  <a:pt x="1135379" y="76200"/>
                </a:lnTo>
                <a:lnTo>
                  <a:pt x="1007363" y="50291"/>
                </a:lnTo>
                <a:lnTo>
                  <a:pt x="126491" y="50291"/>
                </a:lnTo>
                <a:close/>
              </a:path>
              <a:path w="1135379" h="152400">
                <a:moveTo>
                  <a:pt x="1007363" y="50291"/>
                </a:moveTo>
                <a:lnTo>
                  <a:pt x="1135379" y="76200"/>
                </a:lnTo>
                <a:lnTo>
                  <a:pt x="982979" y="0"/>
                </a:lnTo>
                <a:lnTo>
                  <a:pt x="982980" y="50292"/>
                </a:lnTo>
                <a:lnTo>
                  <a:pt x="1007363" y="50291"/>
                </a:lnTo>
                <a:close/>
              </a:path>
              <a:path w="1135379" h="152400">
                <a:moveTo>
                  <a:pt x="982979" y="152400"/>
                </a:moveTo>
                <a:lnTo>
                  <a:pt x="1007363" y="102107"/>
                </a:lnTo>
                <a:lnTo>
                  <a:pt x="982979" y="102107"/>
                </a:lnTo>
                <a:lnTo>
                  <a:pt x="982979" y="152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600" y="4334256"/>
            <a:ext cx="1135379" cy="152400"/>
          </a:xfrm>
          <a:custGeom>
            <a:avLst/>
            <a:gdLst/>
            <a:ahLst/>
            <a:cxnLst/>
            <a:rect l="l" t="t" r="r" b="b"/>
            <a:pathLst>
              <a:path w="1135379" h="152400">
                <a:moveTo>
                  <a:pt x="152400" y="50292"/>
                </a:moveTo>
                <a:lnTo>
                  <a:pt x="152400" y="0"/>
                </a:lnTo>
                <a:lnTo>
                  <a:pt x="0" y="76200"/>
                </a:lnTo>
                <a:lnTo>
                  <a:pt x="152400" y="152400"/>
                </a:lnTo>
                <a:lnTo>
                  <a:pt x="152399" y="100583"/>
                </a:lnTo>
                <a:lnTo>
                  <a:pt x="126491" y="100584"/>
                </a:lnTo>
                <a:lnTo>
                  <a:pt x="126491" y="50292"/>
                </a:lnTo>
                <a:lnTo>
                  <a:pt x="152400" y="50292"/>
                </a:lnTo>
                <a:close/>
              </a:path>
              <a:path w="1135379" h="152400">
                <a:moveTo>
                  <a:pt x="126491" y="50292"/>
                </a:moveTo>
                <a:lnTo>
                  <a:pt x="126491" y="100584"/>
                </a:lnTo>
                <a:lnTo>
                  <a:pt x="1007363" y="100584"/>
                </a:lnTo>
                <a:lnTo>
                  <a:pt x="982979" y="152400"/>
                </a:lnTo>
                <a:lnTo>
                  <a:pt x="1135379" y="76200"/>
                </a:lnTo>
                <a:lnTo>
                  <a:pt x="1007363" y="50292"/>
                </a:lnTo>
                <a:lnTo>
                  <a:pt x="126491" y="50292"/>
                </a:lnTo>
                <a:close/>
              </a:path>
              <a:path w="1135379" h="152400">
                <a:moveTo>
                  <a:pt x="1007363" y="50292"/>
                </a:moveTo>
                <a:lnTo>
                  <a:pt x="1135379" y="76200"/>
                </a:lnTo>
                <a:lnTo>
                  <a:pt x="982979" y="0"/>
                </a:lnTo>
                <a:lnTo>
                  <a:pt x="982980" y="50292"/>
                </a:lnTo>
                <a:lnTo>
                  <a:pt x="1007363" y="50292"/>
                </a:lnTo>
                <a:close/>
              </a:path>
              <a:path w="1135379" h="152400">
                <a:moveTo>
                  <a:pt x="982979" y="152400"/>
                </a:moveTo>
                <a:lnTo>
                  <a:pt x="1007363" y="100584"/>
                </a:lnTo>
                <a:lnTo>
                  <a:pt x="982979" y="100583"/>
                </a:lnTo>
                <a:lnTo>
                  <a:pt x="982979" y="152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57600" y="4838700"/>
            <a:ext cx="1135379" cy="152400"/>
          </a:xfrm>
          <a:custGeom>
            <a:avLst/>
            <a:gdLst/>
            <a:ahLst/>
            <a:cxnLst/>
            <a:rect l="l" t="t" r="r" b="b"/>
            <a:pathLst>
              <a:path w="1135379" h="152400">
                <a:moveTo>
                  <a:pt x="152400" y="50292"/>
                </a:moveTo>
                <a:lnTo>
                  <a:pt x="152400" y="0"/>
                </a:lnTo>
                <a:lnTo>
                  <a:pt x="0" y="76200"/>
                </a:lnTo>
                <a:lnTo>
                  <a:pt x="152400" y="152400"/>
                </a:lnTo>
                <a:lnTo>
                  <a:pt x="152399" y="102107"/>
                </a:lnTo>
                <a:lnTo>
                  <a:pt x="126491" y="102107"/>
                </a:lnTo>
                <a:lnTo>
                  <a:pt x="126491" y="50291"/>
                </a:lnTo>
                <a:lnTo>
                  <a:pt x="152400" y="50292"/>
                </a:lnTo>
                <a:close/>
              </a:path>
              <a:path w="1135379" h="152400">
                <a:moveTo>
                  <a:pt x="126491" y="50291"/>
                </a:moveTo>
                <a:lnTo>
                  <a:pt x="126491" y="102107"/>
                </a:lnTo>
                <a:lnTo>
                  <a:pt x="1007363" y="102107"/>
                </a:lnTo>
                <a:lnTo>
                  <a:pt x="982979" y="152400"/>
                </a:lnTo>
                <a:lnTo>
                  <a:pt x="1135379" y="76200"/>
                </a:lnTo>
                <a:lnTo>
                  <a:pt x="1007363" y="50291"/>
                </a:lnTo>
                <a:lnTo>
                  <a:pt x="126491" y="50291"/>
                </a:lnTo>
                <a:close/>
              </a:path>
              <a:path w="1135379" h="152400">
                <a:moveTo>
                  <a:pt x="1007363" y="50291"/>
                </a:moveTo>
                <a:lnTo>
                  <a:pt x="1135379" y="76200"/>
                </a:lnTo>
                <a:lnTo>
                  <a:pt x="982979" y="0"/>
                </a:lnTo>
                <a:lnTo>
                  <a:pt x="982980" y="50292"/>
                </a:lnTo>
                <a:lnTo>
                  <a:pt x="1007363" y="50291"/>
                </a:lnTo>
                <a:close/>
              </a:path>
              <a:path w="1135379" h="152400">
                <a:moveTo>
                  <a:pt x="982979" y="152400"/>
                </a:moveTo>
                <a:lnTo>
                  <a:pt x="1007363" y="102107"/>
                </a:lnTo>
                <a:lnTo>
                  <a:pt x="982979" y="102107"/>
                </a:lnTo>
                <a:lnTo>
                  <a:pt x="982979" y="152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88083" y="1581098"/>
            <a:ext cx="2289069" cy="1480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  <a:p>
            <a:pPr marL="35559" marR="83896">
              <a:lnSpc>
                <a:spcPts val="3195"/>
              </a:lnSpc>
              <a:spcBef>
                <a:spcPts val="3690"/>
              </a:spcBef>
            </a:pPr>
            <a:r>
              <a:rPr sz="4200" u="heavy" spc="-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E</a:t>
            </a:r>
            <a:r>
              <a:rPr sz="4200" u="heavy" spc="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v</a:t>
            </a:r>
            <a:r>
              <a:rPr sz="4200" u="heavy" spc="1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o</a:t>
            </a:r>
            <a:r>
              <a:rPr sz="4200" u="heavy" spc="-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l</a:t>
            </a:r>
            <a:r>
              <a:rPr sz="4200" u="heavy" spc="0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uç</a:t>
            </a:r>
            <a:r>
              <a:rPr sz="4200" u="heavy" spc="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ã</a:t>
            </a:r>
            <a:r>
              <a:rPr sz="4200" u="heavy" spc="0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44000" y="1581098"/>
            <a:ext cx="185847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67672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46658" y="1581098"/>
            <a:ext cx="7570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06413" y="2698297"/>
            <a:ext cx="443469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u="heavy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800" u="heavy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800" u="heavy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800" u="heavy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800" u="heavy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ç</a:t>
            </a:r>
            <a:r>
              <a:rPr sz="2800" u="heavy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800" u="heavy" spc="-10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u="heavy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800" u="heavy" spc="-108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800" u="heavy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</a:t>
            </a:r>
            <a:r>
              <a:rPr sz="2800" u="heavy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lem</a:t>
            </a:r>
            <a:r>
              <a:rPr sz="2800" u="heavy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800" u="heavy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06413" y="3673656"/>
            <a:ext cx="2982161" cy="14610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3025"/>
              </a:lnSpc>
              <a:spcBef>
                <a:spcPts val="151"/>
              </a:spcBef>
            </a:pPr>
            <a:r>
              <a:rPr sz="2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8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89"/>
              </a:spcBef>
            </a:pPr>
            <a:r>
              <a:rPr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lu</a:t>
            </a:r>
            <a:r>
              <a:rPr sz="2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ç</a:t>
            </a:r>
            <a:r>
              <a:rPr sz="2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800" spc="18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8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8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8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8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12700" marR="61335">
              <a:lnSpc>
                <a:spcPts val="3195"/>
              </a:lnSpc>
              <a:spcBef>
                <a:spcPts val="1188"/>
              </a:spcBef>
            </a:pPr>
            <a:r>
              <a:rPr sz="4200" spc="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li</a:t>
            </a:r>
            <a:r>
              <a:rPr sz="4200" spc="1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-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200" spc="14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28456" y="3708708"/>
            <a:ext cx="1566392" cy="1576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820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solidFill>
                  <a:srgbClr val="009900"/>
                </a:solidFill>
                <a:latin typeface="Times New Roman"/>
                <a:cs typeface="Times New Roman"/>
              </a:rPr>
              <a:t>Amb</a:t>
            </a:r>
            <a:r>
              <a:rPr sz="2800" spc="0" dirty="0" smtClean="0">
                <a:solidFill>
                  <a:srgbClr val="009900"/>
                </a:solidFill>
                <a:latin typeface="Times New Roman"/>
                <a:cs typeface="Times New Roman"/>
              </a:rPr>
              <a:t>i</a:t>
            </a:r>
            <a:r>
              <a:rPr sz="2800" spc="4" dirty="0" smtClean="0">
                <a:solidFill>
                  <a:srgbClr val="009900"/>
                </a:solidFill>
                <a:latin typeface="Times New Roman"/>
                <a:cs typeface="Times New Roman"/>
              </a:rPr>
              <a:t>e</a:t>
            </a:r>
            <a:r>
              <a:rPr sz="2800" spc="0" dirty="0" smtClean="0">
                <a:solidFill>
                  <a:srgbClr val="009900"/>
                </a:solidFill>
                <a:latin typeface="Times New Roman"/>
                <a:cs typeface="Times New Roman"/>
              </a:rPr>
              <a:t>nte</a:t>
            </a:r>
            <a:endParaRPr sz="2800">
              <a:latin typeface="Times New Roman"/>
              <a:cs typeface="Times New Roman"/>
            </a:endParaRPr>
          </a:p>
          <a:p>
            <a:pPr marL="36910">
              <a:lnSpc>
                <a:spcPct val="95825"/>
              </a:lnSpc>
              <a:spcBef>
                <a:spcPts val="1333"/>
              </a:spcBef>
            </a:pPr>
            <a:r>
              <a:rPr sz="2800" dirty="0" smtClean="0">
                <a:solidFill>
                  <a:srgbClr val="009900"/>
                </a:solidFill>
                <a:latin typeface="Times New Roman"/>
                <a:cs typeface="Times New Roman"/>
              </a:rPr>
              <a:t>In</a:t>
            </a:r>
            <a:r>
              <a:rPr sz="2800" spc="4" dirty="0" smtClean="0">
                <a:solidFill>
                  <a:srgbClr val="009900"/>
                </a:solidFill>
                <a:latin typeface="Times New Roman"/>
                <a:cs typeface="Times New Roman"/>
              </a:rPr>
              <a:t>d</a:t>
            </a:r>
            <a:r>
              <a:rPr sz="2800" spc="9" dirty="0" smtClean="0">
                <a:solidFill>
                  <a:srgbClr val="009900"/>
                </a:solidFill>
                <a:latin typeface="Times New Roman"/>
                <a:cs typeface="Times New Roman"/>
              </a:rPr>
              <a:t>i</a:t>
            </a:r>
            <a:r>
              <a:rPr sz="2800" spc="0" dirty="0" smtClean="0">
                <a:solidFill>
                  <a:srgbClr val="009900"/>
                </a:solidFill>
                <a:latin typeface="Times New Roman"/>
                <a:cs typeface="Times New Roman"/>
              </a:rPr>
              <a:t>ví</a:t>
            </a:r>
            <a:r>
              <a:rPr sz="2800" spc="4" dirty="0" smtClean="0">
                <a:solidFill>
                  <a:srgbClr val="009900"/>
                </a:solidFill>
                <a:latin typeface="Times New Roman"/>
                <a:cs typeface="Times New Roman"/>
              </a:rPr>
              <a:t>d</a:t>
            </a:r>
            <a:r>
              <a:rPr sz="2800" spc="0" dirty="0" smtClean="0">
                <a:solidFill>
                  <a:srgbClr val="009900"/>
                </a:solidFill>
                <a:latin typeface="Times New Roman"/>
                <a:cs typeface="Times New Roman"/>
              </a:rPr>
              <a:t>uo</a:t>
            </a:r>
            <a:endParaRPr sz="2800">
              <a:latin typeface="Times New Roman"/>
              <a:cs typeface="Times New Roman"/>
            </a:endParaRPr>
          </a:p>
          <a:p>
            <a:pPr marL="405718" marR="6862">
              <a:lnSpc>
                <a:spcPts val="3195"/>
              </a:lnSpc>
              <a:spcBef>
                <a:spcPts val="1656"/>
              </a:spcBef>
            </a:pPr>
            <a:r>
              <a:rPr sz="4200" spc="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F</a:t>
            </a:r>
            <a:r>
              <a:rPr sz="4200" spc="0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itn</a:t>
            </a:r>
            <a:r>
              <a:rPr sz="4200" spc="4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solidFill>
                  <a:srgbClr val="009900"/>
                </a:solidFill>
                <a:latin typeface="Times New Roman"/>
                <a:cs typeface="Times New Roman"/>
              </a:rPr>
              <a:t>ss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69333" y="5675937"/>
            <a:ext cx="2735016" cy="3907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80"/>
              </a:spcBef>
            </a:pP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-4" dirty="0" smtClean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ness</a:t>
            </a:r>
            <a:r>
              <a:rPr sz="2400" spc="4" dirty="0" smtClean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9900"/>
                </a:solidFill>
                <a:latin typeface="Times New Roman"/>
                <a:cs typeface="Times New Roman"/>
              </a:rPr>
              <a:t>→</a:t>
            </a:r>
            <a:r>
              <a:rPr sz="2400" spc="6" dirty="0" smtClean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9" dirty="0" smtClean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an</a:t>
            </a:r>
            <a:r>
              <a:rPr sz="2400" spc="9" dirty="0" smtClean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09484" y="5736532"/>
            <a:ext cx="476686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pa</a:t>
            </a:r>
            <a:r>
              <a:rPr sz="2400" spc="4" dirty="0" smtClean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a a sob</a:t>
            </a:r>
            <a:r>
              <a:rPr sz="2400" spc="4" dirty="0" smtClean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ev</a:t>
            </a:r>
            <a:r>
              <a:rPr sz="2400" spc="-4" dirty="0" smtClean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sz="2400" spc="9" dirty="0" smtClean="0">
                <a:solidFill>
                  <a:srgbClr val="009900"/>
                </a:solidFill>
                <a:latin typeface="Arial"/>
                <a:cs typeface="Arial"/>
              </a:rPr>
              <a:t>ê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nc</a:t>
            </a:r>
            <a:r>
              <a:rPr sz="2400" spc="4" dirty="0" smtClean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a e </a:t>
            </a:r>
            <a:r>
              <a:rPr sz="2400" spc="-4" dirty="0" smtClean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ep</a:t>
            </a:r>
            <a:r>
              <a:rPr sz="2400" spc="4" dirty="0" smtClean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spc="9" dirty="0" smtClean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uç</a:t>
            </a:r>
            <a:r>
              <a:rPr sz="2400" spc="9" dirty="0" smtClean="0">
                <a:solidFill>
                  <a:srgbClr val="009900"/>
                </a:solidFill>
                <a:latin typeface="Arial"/>
                <a:cs typeface="Arial"/>
              </a:rPr>
              <a:t>ã</a:t>
            </a:r>
            <a:r>
              <a:rPr sz="2400" spc="0" dirty="0" smtClean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2739" y="6437937"/>
            <a:ext cx="6214306" cy="3907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80"/>
              </a:spcBef>
            </a:pP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ua</a:t>
            </a: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9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9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→</a:t>
            </a:r>
            <a:r>
              <a:rPr sz="2400" spc="1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chance se</a:t>
            </a: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ear</a:t>
            </a:r>
            <a:r>
              <a:rPr sz="2400" spc="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400" spc="9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vas</a:t>
            </a: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so</a:t>
            </a: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400" spc="9" dirty="0" smtClean="0">
                <a:solidFill>
                  <a:srgbClr val="FF0000"/>
                </a:solidFill>
                <a:latin typeface="Arial"/>
                <a:cs typeface="Arial"/>
              </a:rPr>
              <a:t>çõ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944734" y="2865626"/>
            <a:ext cx="1038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483331" y="2865626"/>
            <a:ext cx="10473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88083" y="1581098"/>
            <a:ext cx="15064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58773" y="1581098"/>
            <a:ext cx="224284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ó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67464" y="1581098"/>
            <a:ext cx="31248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44008" y="1581098"/>
            <a:ext cx="333229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ss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4533" y="2520527"/>
            <a:ext cx="20967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07558" y="2520527"/>
            <a:ext cx="5871846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1948,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413386">
              <a:lnSpc>
                <a:spcPct val="95825"/>
              </a:lnSpc>
            </a:pP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5" dirty="0" smtClean="0">
                <a:latin typeface="Times New Roman"/>
                <a:cs typeface="Times New Roman"/>
              </a:rPr>
              <a:t>ô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1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  <a:r>
              <a:rPr sz="2400" spc="1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29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vol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ary</a:t>
            </a:r>
            <a:r>
              <a:rPr sz="2400" spc="1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ts val="2750"/>
              </a:lnSpc>
              <a:spcBef>
                <a:spcPts val="257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1962, </a:t>
            </a:r>
            <a:r>
              <a:rPr sz="3600" spc="12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Br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rma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4533" y="3250523"/>
            <a:ext cx="20967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07558" y="3616282"/>
            <a:ext cx="5691481" cy="3250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3386">
              <a:lnSpc>
                <a:spcPts val="2610"/>
              </a:lnSpc>
              <a:spcBef>
                <a:spcPts val="130"/>
              </a:spcBef>
            </a:pP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5" dirty="0" smtClean="0">
                <a:latin typeface="Times New Roman"/>
                <a:cs typeface="Times New Roman"/>
              </a:rPr>
              <a:t>ô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1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zat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16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2400" spc="153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lu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1964,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ec</a:t>
            </a:r>
            <a:r>
              <a:rPr sz="2400" spc="19" dirty="0" smtClean="0">
                <a:latin typeface="Times New Roman"/>
                <a:cs typeface="Times New Roman"/>
              </a:rPr>
              <a:t>h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nb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rg</a:t>
            </a:r>
            <a:endParaRPr sz="2400">
              <a:latin typeface="Times New Roman"/>
              <a:cs typeface="Times New Roman"/>
            </a:endParaRPr>
          </a:p>
          <a:p>
            <a:pPr marL="413386" marR="45719">
              <a:lnSpc>
                <a:spcPct val="95825"/>
              </a:lnSpc>
              <a:spcBef>
                <a:spcPts val="120"/>
              </a:spcBef>
            </a:pPr>
            <a:r>
              <a:rPr sz="2400" spc="5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z: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vol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1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trat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gi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10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1965,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.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Fo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we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9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59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W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endParaRPr sz="2400">
              <a:latin typeface="Times New Roman"/>
              <a:cs typeface="Times New Roman"/>
            </a:endParaRPr>
          </a:p>
          <a:p>
            <a:pPr marL="413386" marR="45719">
              <a:lnSpc>
                <a:spcPct val="95825"/>
              </a:lnSpc>
              <a:spcBef>
                <a:spcPts val="120"/>
              </a:spcBef>
            </a:pPr>
            <a:r>
              <a:rPr sz="2400" spc="5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z: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vol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ary</a:t>
            </a:r>
            <a:r>
              <a:rPr sz="2400" spc="1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ramm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10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1975,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4" dirty="0" smtClean="0">
                <a:latin typeface="Times New Roman"/>
                <a:cs typeface="Times New Roman"/>
              </a:rPr>
              <a:t>oll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  <a:p>
            <a:pPr marL="413386" marR="45719">
              <a:lnSpc>
                <a:spcPct val="95825"/>
              </a:lnSpc>
              <a:spcBef>
                <a:spcPts val="120"/>
              </a:spcBef>
            </a:pPr>
            <a:r>
              <a:rPr sz="2400" spc="5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z:</a:t>
            </a:r>
            <a:r>
              <a:rPr sz="2400" spc="14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ge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spc="1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ms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1992,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Ko</a:t>
            </a:r>
            <a:r>
              <a:rPr sz="2400" spc="0" dirty="0" smtClean="0">
                <a:latin typeface="Times New Roman"/>
                <a:cs typeface="Times New Roman"/>
              </a:rPr>
              <a:t>za</a:t>
            </a:r>
            <a:endParaRPr sz="2400">
              <a:latin typeface="Times New Roman"/>
              <a:cs typeface="Times New Roman"/>
            </a:endParaRPr>
          </a:p>
          <a:p>
            <a:pPr marL="413386" marR="45719">
              <a:lnSpc>
                <a:spcPts val="2750"/>
              </a:lnSpc>
              <a:spcBef>
                <a:spcPts val="242"/>
              </a:spcBef>
            </a:pPr>
            <a:r>
              <a:rPr sz="3600" spc="5" baseline="-1207" dirty="0" smtClean="0">
                <a:latin typeface="Times New Roman"/>
                <a:cs typeface="Times New Roman"/>
              </a:rPr>
              <a:t>In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16" baseline="-1207" dirty="0" smtClean="0">
                <a:latin typeface="Times New Roman"/>
                <a:cs typeface="Times New Roman"/>
              </a:rPr>
              <a:t>r</a:t>
            </a:r>
            <a:r>
              <a:rPr sz="3600" spc="5" baseline="-1207" dirty="0" smtClean="0">
                <a:latin typeface="Times New Roman"/>
                <a:cs typeface="Times New Roman"/>
              </a:rPr>
              <a:t>o</a:t>
            </a:r>
            <a:r>
              <a:rPr sz="3600" spc="-5" baseline="-1207" dirty="0" smtClean="0">
                <a:latin typeface="Times New Roman"/>
                <a:cs typeface="Times New Roman"/>
              </a:rPr>
              <a:t>d</a:t>
            </a:r>
            <a:r>
              <a:rPr sz="3600" spc="5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z:</a:t>
            </a:r>
            <a:r>
              <a:rPr sz="3600" spc="148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ge</a:t>
            </a:r>
            <a:r>
              <a:rPr sz="3600" spc="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spc="150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600" spc="-1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600" spc="-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600" spc="0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ramm</a:t>
            </a:r>
            <a:r>
              <a:rPr sz="3600" spc="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20000" y="3616282"/>
            <a:ext cx="56892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14587" y="3616282"/>
            <a:ext cx="197701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ec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bin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4533" y="3980518"/>
            <a:ext cx="20967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4533" y="4710514"/>
            <a:ext cx="20967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4533" y="5440510"/>
            <a:ext cx="20967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4533" y="6172029"/>
            <a:ext cx="20967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88083" y="1581098"/>
            <a:ext cx="15064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58773" y="1581098"/>
            <a:ext cx="224284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ó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67464" y="158109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44806" y="1581098"/>
            <a:ext cx="44466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55571" y="1581098"/>
            <a:ext cx="12317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34" name="Imagem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637" y="2801113"/>
            <a:ext cx="8768232" cy="42458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1581098"/>
            <a:ext cx="7585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11534" y="1581098"/>
            <a:ext cx="72561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01477" y="1581098"/>
            <a:ext cx="207251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eç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39838" y="1581098"/>
            <a:ext cx="72097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26668" y="1581098"/>
            <a:ext cx="171292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Sé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05441" y="1581098"/>
            <a:ext cx="7194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2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4533" y="2574575"/>
            <a:ext cx="9065267" cy="3839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ê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611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Gr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nde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31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f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ên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Mun</a:t>
            </a:r>
            <a:r>
              <a:rPr sz="3200" spc="-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iais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</a:p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smtClean="0">
                <a:latin typeface="Times New Roman"/>
                <a:cs typeface="Times New Roman"/>
              </a:rPr>
              <a:t>  </a:t>
            </a:r>
            <a:r>
              <a:rPr lang="pt-BR" sz="3200" spc="0" dirty="0" smtClean="0">
                <a:latin typeface="Times New Roman"/>
                <a:cs typeface="Times New Roman"/>
              </a:rPr>
              <a:t>(CEC, GECCO e PPSN)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743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ê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61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Jo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í</a:t>
            </a:r>
            <a:r>
              <a:rPr sz="3200" spc="9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Re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9" dirty="0" smtClean="0">
                <a:latin typeface="Times New Roman"/>
                <a:cs typeface="Times New Roman"/>
              </a:rPr>
              <a:t>he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355600" marR="61036">
              <a:lnSpc>
                <a:spcPct val="95825"/>
              </a:lnSpc>
              <a:spcBef>
                <a:spcPts val="160"/>
              </a:spcBef>
            </a:pPr>
            <a:r>
              <a:rPr sz="3200" spc="4" dirty="0" err="1" smtClean="0">
                <a:latin typeface="Times New Roman"/>
                <a:cs typeface="Times New Roman"/>
              </a:rPr>
              <a:t>In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1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alm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dirty="0" smtClean="0"/>
              <a:t>(</a:t>
            </a:r>
            <a:r>
              <a:rPr lang="pt-BR" sz="3200" i="1" dirty="0" err="1" smtClean="0"/>
              <a:t>Evolutionary</a:t>
            </a:r>
            <a:r>
              <a:rPr lang="pt-BR" sz="3200" i="1" dirty="0" smtClean="0"/>
              <a:t> </a:t>
            </a:r>
            <a:r>
              <a:rPr lang="pt-BR" sz="3200" i="1" dirty="0" err="1" smtClean="0"/>
              <a:t>Computation</a:t>
            </a:r>
            <a:r>
              <a:rPr lang="pt-BR" sz="3200" dirty="0" smtClean="0"/>
              <a:t>, </a:t>
            </a:r>
            <a:r>
              <a:rPr lang="en-US" sz="3200" i="1" dirty="0" smtClean="0"/>
              <a:t>IEEE </a:t>
            </a:r>
            <a:r>
              <a:rPr lang="en-US" sz="3200" i="1" dirty="0"/>
              <a:t>Transactions on </a:t>
            </a:r>
            <a:r>
              <a:rPr lang="en-US" sz="3200" i="1" dirty="0" smtClean="0"/>
              <a:t> Evolutionary </a:t>
            </a:r>
            <a:r>
              <a:rPr lang="en-US" sz="3200" i="1" dirty="0"/>
              <a:t>Computation</a:t>
            </a:r>
            <a:r>
              <a:rPr lang="en-US" sz="3200" dirty="0"/>
              <a:t>, and </a:t>
            </a:r>
            <a:r>
              <a:rPr lang="en-US" sz="3200" i="1" dirty="0" smtClean="0"/>
              <a:t>Genetic </a:t>
            </a:r>
            <a:r>
              <a:rPr lang="pt-BR" sz="3200" i="1" dirty="0" err="1" smtClean="0"/>
              <a:t>Programming</a:t>
            </a:r>
            <a:r>
              <a:rPr lang="pt-BR" sz="3200" i="1" dirty="0" smtClean="0"/>
              <a:t> </a:t>
            </a:r>
            <a:r>
              <a:rPr lang="pt-BR" sz="3200" i="1" dirty="0" err="1"/>
              <a:t>and</a:t>
            </a:r>
            <a:r>
              <a:rPr lang="pt-BR" sz="3200" i="1" dirty="0"/>
              <a:t> </a:t>
            </a:r>
            <a:r>
              <a:rPr lang="pt-BR" sz="3200" i="1" dirty="0" err="1"/>
              <a:t>Evolvable</a:t>
            </a:r>
            <a:r>
              <a:rPr lang="pt-BR" sz="3200" i="1" dirty="0"/>
              <a:t> </a:t>
            </a:r>
            <a:r>
              <a:rPr lang="pt-BR" sz="3200" i="1" dirty="0" err="1" smtClean="0"/>
              <a:t>Machines</a:t>
            </a:r>
            <a:r>
              <a:rPr lang="pt-BR" sz="3200" i="1" dirty="0" smtClean="0"/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916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sz="3200" spc="31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750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sz="32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00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3200" spc="25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rt</a:t>
            </a:r>
            <a:r>
              <a:rPr sz="32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2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r>
              <a:rPr sz="3200" spc="1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pub</a:t>
            </a:r>
            <a:r>
              <a:rPr sz="32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li</a:t>
            </a:r>
            <a:r>
              <a:rPr sz="32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dos recentemente</a:t>
            </a:r>
            <a:endParaRPr sz="32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8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Evo</a:t>
            </a:r>
            <a:r>
              <a:rPr sz="3200" spc="-5" dirty="0" smtClean="0">
                <a:latin typeface="Times New Roman"/>
                <a:cs typeface="Times New Roman"/>
              </a:rPr>
              <a:t>N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15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r>
              <a:rPr sz="3200" spc="63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In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916"/>
              </a:spcBef>
            </a:pPr>
            <a:r>
              <a:rPr sz="19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900" spc="-139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ávi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õ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ts val="3635"/>
              </a:lnSpc>
              <a:spcBef>
                <a:spcPts val="1098"/>
              </a:spcBef>
            </a:pPr>
            <a:r>
              <a:rPr sz="285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2850" spc="-139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V</a:t>
            </a:r>
            <a:r>
              <a:rPr sz="4800" spc="0" baseline="-1811" dirty="0" err="1" smtClean="0">
                <a:latin typeface="Times New Roman"/>
                <a:cs typeface="Times New Roman"/>
              </a:rPr>
              <a:t>á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r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ias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empresas</a:t>
            </a:r>
            <a:r>
              <a:rPr sz="4800" spc="693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05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&amp;D</a:t>
            </a:r>
            <a:r>
              <a:rPr sz="4800" spc="-309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li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nd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910538"/>
            <a:ext cx="229691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50852" y="910538"/>
            <a:ext cx="286326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rw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79442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48439" y="910538"/>
            <a:ext cx="1385961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971" marR="83896">
              <a:lnSpc>
                <a:spcPts val="4700"/>
              </a:lnSpc>
              <a:spcBef>
                <a:spcPts val="235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endParaRPr sz="4400">
              <a:latin typeface="Times New Roman"/>
              <a:cs typeface="Times New Roman"/>
            </a:endParaRPr>
          </a:p>
          <a:p>
            <a:pPr marL="12700">
              <a:lnSpc>
                <a:spcPts val="4960"/>
              </a:lnSpc>
              <a:spcBef>
                <a:spcPts val="233"/>
              </a:spcBef>
            </a:pP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For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28800" y="1581098"/>
            <a:ext cx="428437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ê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2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73656" y="1581098"/>
            <a:ext cx="12114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67233"/>
            <a:ext cx="8768657" cy="38176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025"/>
              </a:lnSpc>
              <a:spcBef>
                <a:spcPts val="151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6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Amb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li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it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756418" marR="648074" indent="-286518">
              <a:lnSpc>
                <a:spcPct val="99562"/>
              </a:lnSpc>
              <a:spcBef>
                <a:spcPts val="530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5" dirty="0" smtClean="0">
                <a:latin typeface="Times New Roman"/>
                <a:cs typeface="Times New Roman"/>
              </a:rPr>
              <a:t>od</a:t>
            </a:r>
            <a:r>
              <a:rPr sz="2400" spc="-5" dirty="0" smtClean="0">
                <a:latin typeface="Times New Roman"/>
                <a:cs typeface="Times New Roman"/>
              </a:rPr>
              <a:t>en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7" dirty="0" smtClean="0">
                <a:latin typeface="Times New Roman"/>
                <a:cs typeface="Times New Roman"/>
              </a:rPr>
              <a:t> </a:t>
            </a:r>
            <a:r>
              <a:rPr sz="2400" spc="-11" dirty="0" err="1" smtClean="0">
                <a:latin typeface="Times New Roman"/>
                <a:cs typeface="Times New Roman"/>
              </a:rPr>
              <a:t>a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r>
              <a:rPr sz="2400" spc="328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s</a:t>
            </a:r>
            <a:r>
              <a:rPr sz="2400" spc="5" dirty="0" err="1" smtClean="0">
                <a:latin typeface="Times New Roman"/>
                <a:cs typeface="Times New Roman"/>
              </a:rPr>
              <a:t>u</a:t>
            </a:r>
            <a:r>
              <a:rPr sz="2400" spc="-5" dirty="0" err="1" smtClean="0">
                <a:latin typeface="Times New Roman"/>
                <a:cs typeface="Times New Roman"/>
              </a:rPr>
              <a:t>po</a:t>
            </a:r>
            <a:r>
              <a:rPr sz="2400" spc="0" dirty="0" err="1" smtClean="0">
                <a:latin typeface="Times New Roman"/>
                <a:cs typeface="Times New Roman"/>
              </a:rPr>
              <a:t>rta</a:t>
            </a:r>
            <a:r>
              <a:rPr lang="pt-BR" sz="2400" spc="0" dirty="0" smtClean="0">
                <a:latin typeface="Times New Roman"/>
                <a:cs typeface="Times New Roman"/>
              </a:rPr>
              <a:t>r</a:t>
            </a:r>
            <a:r>
              <a:rPr sz="2400" spc="185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qu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id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indi</a:t>
            </a: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4" dirty="0" smtClean="0">
                <a:latin typeface="Times New Roman"/>
                <a:cs typeface="Times New Roman"/>
              </a:rPr>
              <a:t>í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uo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735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6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69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instinto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ct val="95825"/>
              </a:lnSpc>
              <a:spcBef>
                <a:spcPts val="669"/>
              </a:spcBef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sz="13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ob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viv</a:t>
            </a:r>
            <a:r>
              <a:rPr sz="2400" spc="-4" dirty="0" smtClean="0">
                <a:latin typeface="Times New Roman"/>
                <a:cs typeface="Times New Roman"/>
              </a:rPr>
              <a:t>ênc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du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38"/>
              </a:spcBef>
            </a:pPr>
            <a:r>
              <a:rPr sz="170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  </a:t>
            </a:r>
            <a:r>
              <a:rPr sz="1700" spc="15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sta</a:t>
            </a:r>
            <a:r>
              <a:rPr sz="2800" spc="87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40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eçõ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7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vi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  <a:p>
            <a:pPr marL="756418" marR="87610" indent="-286518">
              <a:lnSpc>
                <a:spcPct val="100041"/>
              </a:lnSpc>
              <a:spcBef>
                <a:spcPts val="669"/>
              </a:spcBef>
              <a:tabLst>
                <a:tab pos="749300" algn="l"/>
              </a:tabLst>
            </a:pPr>
            <a:r>
              <a:rPr sz="13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	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3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diví</a:t>
            </a:r>
            <a:r>
              <a:rPr sz="2400" spc="-4" dirty="0" smtClean="0">
                <a:latin typeface="Times New Roman"/>
                <a:cs typeface="Times New Roman"/>
              </a:rPr>
              <a:t>du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12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598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6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18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 am</a:t>
            </a:r>
            <a:r>
              <a:rPr sz="2400" spc="4" dirty="0" smtClean="0">
                <a:latin typeface="Times New Roman"/>
                <a:cs typeface="Times New Roman"/>
              </a:rPr>
              <a:t>bi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de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 </a:t>
            </a:r>
            <a:r>
              <a:rPr sz="2400" spc="19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3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8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ob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viv</a:t>
            </a:r>
            <a:r>
              <a:rPr sz="2400" spc="-14" dirty="0" smtClean="0">
                <a:latin typeface="Times New Roman"/>
                <a:cs typeface="Times New Roman"/>
              </a:rPr>
              <a:t>ê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ia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 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du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1344</Words>
  <Application>Microsoft Office PowerPoint</Application>
  <PresentationFormat>Personalizar</PresentationFormat>
  <Paragraphs>424</Paragraphs>
  <Slides>38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29</cp:revision>
  <dcterms:modified xsi:type="dcterms:W3CDTF">2016-03-15T00:40:18Z</dcterms:modified>
</cp:coreProperties>
</file>