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A4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68" autoAdjust="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4.xml"/><Relationship Id="rId7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48464" cy="4896544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pt-BR" sz="2800" dirty="0" smtClean="0">
                <a:solidFill>
                  <a:schemeClr val="bg2"/>
                </a:solidFill>
              </a:rPr>
              <a:t/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2800" dirty="0">
                <a:solidFill>
                  <a:schemeClr val="bg2"/>
                </a:solidFill>
              </a:rPr>
              <a:t/>
            </a:r>
            <a:br>
              <a:rPr lang="pt-BR" sz="2800" dirty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>Universidade Federal de Pernambuco</a:t>
            </a:r>
            <a:r>
              <a:rPr lang="pt-BR" sz="2800" dirty="0">
                <a:solidFill>
                  <a:schemeClr val="bg2"/>
                </a:solidFill>
              </a:rPr>
              <a:t/>
            </a:r>
            <a:br>
              <a:rPr lang="pt-BR" sz="2800" dirty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>Pós-Graduação em Ciência da Computação</a:t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>Qualidade,  Processo e Gestão</a:t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/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73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Gestão da Comunicação</a:t>
            </a:r>
            <a:r>
              <a:rPr lang="pt-BR" sz="27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pt-BR" sz="27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pt-BR" sz="2700" dirty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pt-BR" sz="2700" dirty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pt-BR" sz="27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Aluna: Marcele Guerra </a:t>
            </a:r>
            <a:r>
              <a:rPr lang="pt-BR" sz="2700" dirty="0" err="1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Maschka</a:t>
            </a:r>
            <a:r>
              <a:rPr lang="pt-BR" sz="66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pt-BR" sz="66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pt-BR" sz="6600" dirty="0">
              <a:solidFill>
                <a:schemeClr val="bg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5733256"/>
            <a:ext cx="8424936" cy="836712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pPr algn="ctr"/>
            <a:endParaRPr lang="pt-BR" sz="1100" dirty="0" smtClean="0">
              <a:solidFill>
                <a:schemeClr val="bg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pt-BR" sz="24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Setembro, 2012</a:t>
            </a:r>
          </a:p>
        </p:txBody>
      </p:sp>
      <p:sp>
        <p:nvSpPr>
          <p:cNvPr id="6" name="Retângulo 5"/>
          <p:cNvSpPr/>
          <p:nvPr/>
        </p:nvSpPr>
        <p:spPr>
          <a:xfrm>
            <a:off x="4453216" y="3244334"/>
            <a:ext cx="838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</a:t>
            </a:r>
          </a:p>
        </p:txBody>
      </p:sp>
      <p:pic>
        <p:nvPicPr>
          <p:cNvPr id="8" name="Imagem 7" descr="logouf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76672"/>
            <a:ext cx="1076923" cy="1384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4. Gerenciar as Partes Interessadas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39552" y="2348880"/>
          <a:ext cx="2160240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dirty="0" smtClean="0"/>
                        <a:t>Plano</a:t>
                      </a:r>
                      <a:r>
                        <a:rPr lang="pt-BR" sz="1500" baseline="0" dirty="0" smtClean="0"/>
                        <a:t> de gerenciamento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Ativos de processos organizacionais.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987824" y="2348880"/>
          <a:ext cx="2160240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Métodos de comunicação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Registros de problemas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436096" y="2348880"/>
          <a:ext cx="2304256" cy="297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Problemas resolvidos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Solicitações de mudanças aprovadas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Ações corretivas aprovadas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Ativos de processos organizacionais (atualizações)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Plano de gerenciamento do projeto (atualizações)</a:t>
                      </a:r>
                      <a:endParaRPr lang="pt-BR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67544" y="5805264"/>
            <a:ext cx="727280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3" name="Seta para a esquerda 12">
            <a:hlinkClick r:id="rId2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Ferramentas de Comunicação</a:t>
            </a:r>
            <a:endParaRPr lang="pt-BR" sz="5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147248" cy="4032448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Cabe ao gerente do projeto definir qual ferramenta melhor se enquadra para a comunicação do projeto ser bem sucedida.</a:t>
            </a:r>
          </a:p>
          <a:p>
            <a:pPr marL="514350" indent="-514350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Redes: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GSM, 3GSM (SMS, cartões SIM), WI-FI.</a:t>
            </a:r>
          </a:p>
          <a:p>
            <a:pPr marL="514350" indent="-514350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Infraestrutura Móvel e Sem Fio: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Phones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tablet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convergência de dispositivos, sistemas de mensagens instantâneas.</a:t>
            </a:r>
          </a:p>
          <a:p>
            <a:pPr marL="514350" indent="-514350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Voz Sobre IP (VOIP):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“transmissões de voz e de dados passam por cabos de telefone, mas as informações são enviadas como pacotes.”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Turban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5661248"/>
            <a:ext cx="8136904" cy="369332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Tecnologia da informação para a gestão/Efraim </a:t>
            </a:r>
            <a:r>
              <a:rPr lang="pt-BR" dirty="0" err="1" smtClean="0">
                <a:solidFill>
                  <a:schemeClr val="bg1"/>
                </a:solidFill>
              </a:rPr>
              <a:t>Turban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Seta para a esquerda 4">
            <a:hlinkClick r:id="rId2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6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pt-BR" sz="6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Conflitos na Comunicação</a:t>
            </a:r>
            <a:endParaRPr lang="pt-BR" sz="6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3970784" cy="4320480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85000" lnSpcReduction="10000"/>
          </a:bodyPr>
          <a:lstStyle/>
          <a:p>
            <a:r>
              <a:rPr lang="pt-BR" dirty="0" smtClean="0">
                <a:solidFill>
                  <a:schemeClr val="bg2"/>
                </a:solidFill>
              </a:rPr>
              <a:t>Barreiras de Comunicação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Ambientes ruidosos;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Distância entre pessoas;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Codificação inadequada das mensagens;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Fazer declarações negativas;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Hostilidade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Idioma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Cultura</a:t>
            </a:r>
          </a:p>
          <a:p>
            <a:endParaRPr lang="pt-BR" dirty="0">
              <a:solidFill>
                <a:schemeClr val="bg2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716016" y="1628800"/>
            <a:ext cx="3960440" cy="4320480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Melhoria de Habilidade de Comunicação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Emissor: escrita, linguagem, não verbais.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pt-BR" sz="2800" dirty="0" smtClean="0">
                <a:solidFill>
                  <a:schemeClr val="bg2"/>
                </a:solidFill>
              </a:rPr>
              <a:t>Receptor: audição, leitura, observação 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ta para a esquerda 5">
            <a:hlinkClick r:id="rId2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5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Conclusão</a:t>
            </a:r>
            <a:endParaRPr lang="pt-BR" sz="5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147248" cy="4176464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Comunicação quando não bem gerenciada é um problema para o projeto.</a:t>
            </a:r>
          </a:p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Ferramentas de comunicação quando bem selecionadas e bem trabalhadas são ótimas  estratégias de gerenciamento de projeto.</a:t>
            </a:r>
          </a:p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“Quem não se comunica, se trumbica.” Chacrinha.</a:t>
            </a:r>
          </a:p>
        </p:txBody>
      </p:sp>
      <p:sp>
        <p:nvSpPr>
          <p:cNvPr id="4" name="Seta para a esquerda 3">
            <a:hlinkClick r:id="rId2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  <a:endParaRPr lang="pt-BR" sz="5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147248" cy="4392488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Guia PMBOK 3° edição;</a:t>
            </a:r>
          </a:p>
          <a:p>
            <a:pPr marL="514350" indent="-514350"/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Mulcahy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Preparatório para o exame de PMP. Rita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Mulcahy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6° edição.</a:t>
            </a:r>
          </a:p>
          <a:p>
            <a:pPr marL="514350" indent="-514350"/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Bateman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Administração: construindo vantagem competitiva. Thomas S.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Bateman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1° edição.</a:t>
            </a:r>
          </a:p>
          <a:p>
            <a:pPr marL="514350" indent="-514350"/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Turban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Tecnologia da Informação para Gestão. Efraim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Turban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6° edição.</a:t>
            </a:r>
          </a:p>
          <a:p>
            <a:pPr marL="514350" indent="-514350"/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6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</a:t>
            </a:r>
            <a:endParaRPr lang="pt-BR" sz="6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O que é Comunicação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Gerência de Comunicação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Métodos de Comunicação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Processos de Gerenciamento da Comunicação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Ferramentas de Comunicação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action="ppaction://hlinksldjump"/>
              </a:rPr>
              <a:t>Conflitos na Comunicação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action="ppaction://hlinksldjump"/>
              </a:rPr>
              <a:t>Conclusão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Referências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6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Comunicação</a:t>
            </a:r>
            <a:endParaRPr lang="pt-BR" sz="6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0728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chemeClr val="bg2"/>
                </a:solidFill>
              </a:rPr>
              <a:t>“Comunicação é a transmissão de informação e significado de uma parte para outra através da utilização de símbolos partilhados”. </a:t>
            </a:r>
            <a:r>
              <a:rPr lang="pt-BR" dirty="0" err="1" smtClean="0">
                <a:solidFill>
                  <a:schemeClr val="bg2"/>
                </a:solidFill>
              </a:rPr>
              <a:t>Bateman</a:t>
            </a:r>
            <a:endParaRPr lang="pt-BR" dirty="0" smtClean="0">
              <a:solidFill>
                <a:schemeClr val="bg2"/>
              </a:solidFill>
            </a:endParaRPr>
          </a:p>
          <a:p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96952"/>
            <a:ext cx="820891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soft" dir="t"/>
          </a:scene3d>
          <a:sp3d prstMaterial="plastic">
            <a:bevelT/>
            <a:bevelB/>
          </a:sp3d>
        </p:spPr>
      </p:pic>
      <p:sp>
        <p:nvSpPr>
          <p:cNvPr id="5" name="Seta para a esquerda 4">
            <a:hlinkClick r:id="rId3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pt-BR" sz="6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Gerência de Comunicação</a:t>
            </a:r>
            <a:endParaRPr lang="pt-BR" sz="6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1828799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“Processos necessários para garantir que todas as informações do projeto sejam cronologicamente e corretamente disponibilizadas, geradas, coletadas e armazenadas.” PMBOOK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4" descr="24.06.10_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501008"/>
            <a:ext cx="4194043" cy="31455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sp>
        <p:nvSpPr>
          <p:cNvPr id="6" name="Seta para a esquerda 5">
            <a:hlinkClick r:id="rId3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pt-BR" sz="6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de Comunicação</a:t>
            </a:r>
            <a:endParaRPr lang="pt-BR" sz="6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16016" y="1700808"/>
            <a:ext cx="4114800" cy="604664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62500" lnSpcReduction="20000"/>
          </a:bodyPr>
          <a:lstStyle/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Comunicação de Cima para Baixo.</a:t>
            </a:r>
          </a:p>
          <a:p>
            <a:pPr marL="514350" indent="-514350">
              <a:buNone/>
            </a:pP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67544" y="4077072"/>
            <a:ext cx="4114800" cy="604664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Comunicação de Baixo para Cima.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716016" y="4077072"/>
            <a:ext cx="4114800" cy="604664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Comunicação Horizontal</a:t>
            </a:r>
            <a:r>
              <a:rPr lang="pt-BR" sz="2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7544" y="1700808"/>
            <a:ext cx="4114800" cy="604664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Comunicação Formal e Informal.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m 6" descr="0331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941168"/>
            <a:ext cx="2358008" cy="14983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0" name="Imagem 9" descr="envel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420888"/>
            <a:ext cx="1373510" cy="13735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1" name="Imagem 10" descr="fofoca_blo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2420889"/>
            <a:ext cx="1944216" cy="136916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2" name="Imagem 11" descr="cfbc90474a634a9957f02601ba4b4aa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75656" y="4797152"/>
            <a:ext cx="2098979" cy="17464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4" name="Imagem 13" descr="chefe-em-cima-da-me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24128" y="2348880"/>
            <a:ext cx="2088232" cy="159376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sp>
        <p:nvSpPr>
          <p:cNvPr id="13" name="Seta para a esquerda 12">
            <a:hlinkClick r:id="rId7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391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1368152"/>
                <a:gridCol w="1512168"/>
                <a:gridCol w="1440160"/>
                <a:gridCol w="1152128"/>
                <a:gridCol w="1018456"/>
              </a:tblGrid>
              <a:tr h="1089653">
                <a:tc>
                  <a:txBody>
                    <a:bodyPr/>
                    <a:lstStyle/>
                    <a:p>
                      <a:r>
                        <a:rPr lang="pt-BR" dirty="0" smtClean="0"/>
                        <a:t>Processos</a:t>
                      </a:r>
                      <a:r>
                        <a:rPr lang="pt-BR" baseline="0" dirty="0" smtClean="0"/>
                        <a:t> de Áreas de Conhecimento</a:t>
                      </a:r>
                      <a:endParaRPr lang="pt-BR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GRUPO DE PROCESSOS DE GERENCIAMENTO DE PROJETOS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089653">
                <a:tc>
                  <a:txBody>
                    <a:bodyPr/>
                    <a:lstStyle/>
                    <a:p>
                      <a:r>
                        <a:rPr lang="pt-BR" dirty="0" smtClean="0"/>
                        <a:t>Gerenciamento da Comunicação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Iniciação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Planejamento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Execução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Monitoramento e Controle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Encerramento</a:t>
                      </a:r>
                      <a:endParaRPr lang="pt-BR" dirty="0"/>
                    </a:p>
                  </a:txBody>
                  <a:tcPr/>
                </a:tc>
              </a:tr>
              <a:tr h="108965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Identificar as partes</a:t>
                      </a:r>
                      <a:r>
                        <a:rPr lang="pt-BR" baseline="0" dirty="0" smtClean="0"/>
                        <a:t> interessadas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Planejar a Comunicação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Distribuir informações;</a:t>
                      </a:r>
                    </a:p>
                    <a:p>
                      <a:r>
                        <a:rPr lang="pt-BR" dirty="0" smtClean="0"/>
                        <a:t>Gerenciar as expectativas das partes interessadas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Reportar o desempenho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67544" y="5733256"/>
            <a:ext cx="8280920" cy="369332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1. Planejamento das Comunicações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11560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Fatores ambientais da empresa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Ativos de Processos Organizacionais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Declaração do escopo do projeto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Plano de gerenciamento do projeto:  restrições e premissas.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059832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Análise</a:t>
                      </a:r>
                      <a:r>
                        <a:rPr lang="pt-BR" sz="1600" baseline="0" dirty="0" smtClean="0"/>
                        <a:t> dos requisitos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Tecnologia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508104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Plano</a:t>
                      </a:r>
                      <a:r>
                        <a:rPr lang="pt-BR" sz="1600" baseline="0" dirty="0" smtClean="0"/>
                        <a:t> de gerenciamento das comunicações.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11560" y="5733256"/>
            <a:ext cx="7056784" cy="369332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2. Distribuição das Informações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11560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Plano</a:t>
                      </a:r>
                      <a:r>
                        <a:rPr lang="pt-BR" sz="1600" baseline="0" dirty="0" smtClean="0"/>
                        <a:t> de gerenciamento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059832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Habilidades de comunicação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Sistemas de coleta e recuperação de informação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Métodos de distribuição das informações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Processo de lições aprendidas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508104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Ativos de processos organizacionais (atualizações)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Mudanças solicitadas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11560" y="5733256"/>
            <a:ext cx="712879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3. Relatório de Desempenho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395536" y="2060848"/>
          <a:ext cx="2376264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Informações sobre o desempenho do trabalho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Medições de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Previsão de término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Medições de controle da qualidade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Plano de gerenciamento do projeto: linha de base da medição de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Solicitações de mudanças aprovadas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Entregas.</a:t>
                      </a:r>
                      <a:endParaRPr lang="pt-BR" sz="1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915816" y="2060848"/>
          <a:ext cx="2304256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Ferramentas de apresentação de informações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Coleta e compilação das informações sobre o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Reuniões de avaliação do andamento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Sistemas de relatórios de horas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Sistemas de relatório de custos.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364088" y="2060848"/>
          <a:ext cx="2304256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Relatório de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Previsões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Mudanças solicitadas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Ações corretivas recomendadas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Ativos de processos organizacionais (atualizações).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95536" y="6309320"/>
            <a:ext cx="734481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1631</TotalTime>
  <Words>656</Words>
  <Application>Microsoft Office PowerPoint</Application>
  <PresentationFormat>Apresentação na tela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  Universidade Federal de Pernambuco Pós-Graduação em Ciência da Computação Qualidade,  Processo e Gestão  Gestão da Comunicação  Aluna: Marcele Guerra Maschka </vt:lpstr>
      <vt:lpstr>Apresentação</vt:lpstr>
      <vt:lpstr>O que é Comunicação</vt:lpstr>
      <vt:lpstr>Gerência de Comunicação</vt:lpstr>
      <vt:lpstr>Métodos de Comunicação</vt:lpstr>
      <vt:lpstr>Processo de Gerenciamento da Comunicação</vt:lpstr>
      <vt:lpstr>Processo de Gerenciamento da Comunicação</vt:lpstr>
      <vt:lpstr>Processo de Gerenciamento da Comunicação</vt:lpstr>
      <vt:lpstr>Processo de Gerenciamento da Comunicação</vt:lpstr>
      <vt:lpstr>Processo de Gerenciamento da Comunicação</vt:lpstr>
      <vt:lpstr>Ferramentas de Comunicação</vt:lpstr>
      <vt:lpstr>Conflitos na Comunicação</vt:lpstr>
      <vt:lpstr>Conclusão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de Pernambuco Pós-Graduação em Ciência da Computação Qualidade,  Processo e Gestão  Gestão da Comunicação  Aluna: Marcele Guerra Maschka</dc:title>
  <dc:creator>Marcele</dc:creator>
  <cp:lastModifiedBy>Marcele Guerra Maschka</cp:lastModifiedBy>
  <cp:revision>14</cp:revision>
  <dcterms:created xsi:type="dcterms:W3CDTF">2012-09-20T10:49:04Z</dcterms:created>
  <dcterms:modified xsi:type="dcterms:W3CDTF">2012-09-27T20:24:50Z</dcterms:modified>
</cp:coreProperties>
</file>