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62" r:id="rId4"/>
    <p:sldId id="271" r:id="rId5"/>
    <p:sldId id="263" r:id="rId6"/>
    <p:sldId id="272" r:id="rId7"/>
    <p:sldId id="270" r:id="rId8"/>
    <p:sldId id="273" r:id="rId9"/>
    <p:sldId id="267" r:id="rId10"/>
    <p:sldId id="268" r:id="rId11"/>
    <p:sldId id="274" r:id="rId12"/>
    <p:sldId id="264" r:id="rId13"/>
    <p:sldId id="265" r:id="rId14"/>
    <p:sldId id="275" r:id="rId15"/>
    <p:sldId id="259" r:id="rId16"/>
    <p:sldId id="260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44060-4F4F-429D-997D-99A93A9B33E7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789FD-9C38-4225-88CC-4C8D3D3EE2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4C3F-41F3-4E75-90ED-6090D5A647FA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A82F4-01BE-42D2-AAFE-C7AD923F02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8DD170-76C9-417B-9988-106ADDEA4531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542925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EC8A16-EE46-49BF-ADDA-F9686EF730EE}" type="slidenum">
              <a:rPr lang="pt-BR" sz="1400">
                <a:solidFill>
                  <a:schemeClr val="tx1"/>
                </a:solidFill>
                <a:latin typeface="Arial" charset="0"/>
              </a:rPr>
              <a:pPr algn="r"/>
              <a:t>1</a:t>
            </a:fld>
            <a:endParaRPr lang="pt-B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5429250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C3ACBA2-F9D9-4063-993E-E4E455D20286}" type="slidenum">
              <a:rPr lang="pt-BR" sz="1400">
                <a:solidFill>
                  <a:schemeClr val="tx1"/>
                </a:solidFill>
                <a:latin typeface="Arial" charset="0"/>
              </a:rPr>
              <a:pPr algn="r"/>
              <a:t>1</a:t>
            </a:fld>
            <a:endParaRPr lang="pt-BR" sz="140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8" name="Picture 4" descr="power_poin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</a:t>
            </a:r>
            <a:r>
              <a:rPr lang="pt-BR" dirty="0" smtClean="0"/>
              <a:t>1 </a:t>
            </a:r>
            <a:r>
              <a:rPr lang="pt-BR" dirty="0" smtClean="0"/>
              <a:t>:: Processos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Processos para Desenvolvimento Distribuído de Software</a:t>
            </a:r>
          </a:p>
          <a:p>
            <a:pPr lvl="1"/>
            <a:r>
              <a:rPr lang="pt-BR" dirty="0" smtClean="0"/>
              <a:t>Camila Cunha Borges</a:t>
            </a:r>
          </a:p>
          <a:p>
            <a:r>
              <a:rPr lang="pt-BR" dirty="0" smtClean="0"/>
              <a:t>Desenvolvimento </a:t>
            </a:r>
            <a:r>
              <a:rPr lang="pt-BR" dirty="0" smtClean="0"/>
              <a:t>de Software com Base em Modelos</a:t>
            </a:r>
          </a:p>
          <a:p>
            <a:pPr lvl="1"/>
            <a:r>
              <a:rPr lang="pt-BR" dirty="0" smtClean="0"/>
              <a:t>Almir </a:t>
            </a:r>
            <a:r>
              <a:rPr lang="pt-BR" dirty="0" smtClean="0"/>
              <a:t>Buarque</a:t>
            </a:r>
          </a:p>
          <a:p>
            <a:r>
              <a:rPr lang="pt-BR" dirty="0" smtClean="0"/>
              <a:t>Modelagem de Processos</a:t>
            </a:r>
          </a:p>
          <a:p>
            <a:pPr lvl="1"/>
            <a:r>
              <a:rPr lang="pt-BR" dirty="0" smtClean="0"/>
              <a:t>André Luis </a:t>
            </a:r>
            <a:r>
              <a:rPr lang="pt-BR" dirty="0" smtClean="0"/>
              <a:t>Bezerra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Qualidade</a:t>
            </a:r>
            <a:r>
              <a:rPr lang="en-US" dirty="0" smtClean="0"/>
              <a:t> de software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Parte 2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</a:t>
            </a:r>
            <a:r>
              <a:rPr lang="pt-BR" dirty="0" smtClean="0"/>
              <a:t>2 </a:t>
            </a:r>
            <a:r>
              <a:rPr lang="pt-BR" dirty="0" smtClean="0"/>
              <a:t>:: </a:t>
            </a:r>
            <a:r>
              <a:rPr lang="pt-BR" dirty="0" smtClean="0"/>
              <a:t>Qualidade</a:t>
            </a:r>
            <a:r>
              <a:rPr lang="pt-B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Alexandre </a:t>
            </a:r>
            <a:r>
              <a:rPr lang="pt-BR" dirty="0" smtClean="0"/>
              <a:t>Marcos Lins de </a:t>
            </a:r>
            <a:r>
              <a:rPr lang="pt-BR" dirty="0" smtClean="0"/>
              <a:t>Vasconcelos</a:t>
            </a:r>
            <a:endParaRPr lang="pt-BR" dirty="0" smtClean="0"/>
          </a:p>
          <a:p>
            <a:r>
              <a:rPr lang="pt-BR" dirty="0" smtClean="0"/>
              <a:t>Controle da Qualidade Total</a:t>
            </a:r>
          </a:p>
          <a:p>
            <a:pPr lvl="1"/>
            <a:r>
              <a:rPr lang="pt-BR" dirty="0" smtClean="0"/>
              <a:t>Flávia Soares, Willame Pereira</a:t>
            </a:r>
          </a:p>
          <a:p>
            <a:r>
              <a:rPr lang="pt-BR" dirty="0" smtClean="0"/>
              <a:t>Normas ISO para Qualidade de Software</a:t>
            </a:r>
          </a:p>
          <a:p>
            <a:pPr lvl="1"/>
            <a:r>
              <a:rPr lang="pt-BR" dirty="0" smtClean="0"/>
              <a:t>Hugo Vieira Lucena de </a:t>
            </a:r>
            <a:r>
              <a:rPr lang="pt-BR" dirty="0" smtClean="0"/>
              <a:t>Souza</a:t>
            </a:r>
          </a:p>
          <a:p>
            <a:r>
              <a:rPr lang="pt-BR" dirty="0" smtClean="0"/>
              <a:t>Modelos de Maturidade para Processos de Software</a:t>
            </a:r>
          </a:p>
          <a:p>
            <a:pPr lvl="1"/>
            <a:r>
              <a:rPr lang="pt-BR" dirty="0" err="1" smtClean="0"/>
              <a:t>Lenildo</a:t>
            </a:r>
            <a:r>
              <a:rPr lang="pt-BR" dirty="0" smtClean="0"/>
              <a:t> Morais, Audrey Vasconcelos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 2 :: Qualidade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Modelos para Implantação e Melhoria de Processos</a:t>
            </a:r>
          </a:p>
          <a:p>
            <a:pPr lvl="1"/>
            <a:r>
              <a:rPr lang="pt-BR" dirty="0" smtClean="0"/>
              <a:t>Jair Farias</a:t>
            </a:r>
          </a:p>
          <a:p>
            <a:r>
              <a:rPr lang="pt-BR" dirty="0" smtClean="0"/>
              <a:t>Qualidade de Produtos de Software</a:t>
            </a:r>
          </a:p>
          <a:p>
            <a:pPr lvl="1"/>
            <a:r>
              <a:rPr lang="pt-BR" dirty="0" smtClean="0"/>
              <a:t>Renata Bezerra, Virgínia </a:t>
            </a:r>
            <a:r>
              <a:rPr lang="pt-BR" dirty="0" err="1" smtClean="0"/>
              <a:t>Chalegre</a:t>
            </a:r>
            <a:endParaRPr lang="en-US" dirty="0" smtClean="0"/>
          </a:p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Introdução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SWEBOK</a:t>
            </a:r>
          </a:p>
          <a:p>
            <a:pPr lvl="1"/>
            <a:r>
              <a:rPr lang="pt-BR" dirty="0" smtClean="0"/>
              <a:t>André Luís de Lucena </a:t>
            </a:r>
            <a:r>
              <a:rPr lang="pt-BR" dirty="0" smtClean="0"/>
              <a:t>Torres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Gestão de software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Parte 3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 3 :: Gestão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Hermano </a:t>
            </a:r>
            <a:r>
              <a:rPr lang="pt-BR" dirty="0" err="1" smtClean="0"/>
              <a:t>Perrelli</a:t>
            </a:r>
            <a:r>
              <a:rPr lang="pt-BR" dirty="0" smtClean="0"/>
              <a:t> de Moura</a:t>
            </a:r>
          </a:p>
          <a:p>
            <a:r>
              <a:rPr lang="pt-BR" dirty="0" smtClean="0"/>
              <a:t>Uma Introdução ao PMBOK</a:t>
            </a:r>
          </a:p>
          <a:p>
            <a:pPr lvl="1"/>
            <a:r>
              <a:rPr lang="en-US" dirty="0" smtClean="0"/>
              <a:t>…</a:t>
            </a:r>
            <a:endParaRPr lang="pt-BR" dirty="0" smtClean="0"/>
          </a:p>
          <a:p>
            <a:r>
              <a:rPr lang="pt-BR" dirty="0" smtClean="0"/>
              <a:t>Gestão de Riscos</a:t>
            </a:r>
          </a:p>
          <a:p>
            <a:pPr lvl="1"/>
            <a:r>
              <a:rPr lang="en-US" dirty="0" smtClean="0"/>
              <a:t>Luis Alberto Lima</a:t>
            </a:r>
            <a:endParaRPr lang="pt-BR" dirty="0" smtClean="0"/>
          </a:p>
          <a:p>
            <a:r>
              <a:rPr lang="en-US" dirty="0" smtClean="0"/>
              <a:t>Gestão de </a:t>
            </a:r>
            <a:r>
              <a:rPr lang="en-US" dirty="0" err="1" smtClean="0"/>
              <a:t>Pessoas</a:t>
            </a:r>
            <a:endParaRPr lang="en-US" dirty="0" smtClean="0"/>
          </a:p>
          <a:p>
            <a:pPr lvl="1"/>
            <a:r>
              <a:rPr lang="en-US" dirty="0" err="1" smtClean="0"/>
              <a:t>Graziela</a:t>
            </a:r>
            <a:r>
              <a:rPr lang="en-US" dirty="0" smtClean="0"/>
              <a:t> </a:t>
            </a:r>
            <a:r>
              <a:rPr lang="en-US" dirty="0" err="1" smtClean="0"/>
              <a:t>Tonin</a:t>
            </a:r>
            <a:endParaRPr lang="en-US" dirty="0" smtClean="0"/>
          </a:p>
          <a:p>
            <a:r>
              <a:rPr lang="en-US" dirty="0" smtClean="0"/>
              <a:t>Gestão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Comunicação</a:t>
            </a:r>
            <a:endParaRPr lang="en-US" dirty="0" smtClean="0"/>
          </a:p>
          <a:p>
            <a:pPr lvl="1"/>
            <a:r>
              <a:rPr lang="en-US" dirty="0" err="1" smtClean="0"/>
              <a:t>Alinne</a:t>
            </a:r>
            <a:r>
              <a:rPr lang="en-US" dirty="0" smtClean="0"/>
              <a:t> </a:t>
            </a:r>
            <a:r>
              <a:rPr lang="en-US" dirty="0" err="1" smtClean="0"/>
              <a:t>Corrêa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3 :: Gestão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Medição e Estimativas de Software</a:t>
            </a:r>
          </a:p>
          <a:p>
            <a:pPr lvl="1"/>
            <a:r>
              <a:rPr lang="en-US" dirty="0" smtClean="0"/>
              <a:t>Pablo Rodrigo </a:t>
            </a:r>
            <a:r>
              <a:rPr lang="en-US" dirty="0" err="1" smtClean="0"/>
              <a:t>Alves</a:t>
            </a:r>
            <a:endParaRPr lang="en-US" dirty="0" smtClean="0"/>
          </a:p>
          <a:p>
            <a:r>
              <a:rPr lang="en-US" dirty="0" smtClean="0"/>
              <a:t>Gestão </a:t>
            </a:r>
            <a:r>
              <a:rPr lang="en-US" dirty="0" smtClean="0"/>
              <a:t>de </a:t>
            </a:r>
            <a:r>
              <a:rPr lang="en-US" dirty="0" err="1" smtClean="0"/>
              <a:t>Programas</a:t>
            </a:r>
            <a:endParaRPr lang="en-US" dirty="0" smtClean="0"/>
          </a:p>
          <a:p>
            <a:pPr lvl="1"/>
            <a:r>
              <a:rPr lang="en-US" dirty="0" err="1" smtClean="0"/>
              <a:t>Ameliara</a:t>
            </a:r>
            <a:r>
              <a:rPr lang="en-US" dirty="0" smtClean="0"/>
              <a:t> </a:t>
            </a:r>
            <a:r>
              <a:rPr lang="en-US" dirty="0" err="1" smtClean="0"/>
              <a:t>Freire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Gestão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Portfólio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Carlos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Henrique 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Alexandria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</a:rPr>
              <a:t>Escrit</a:t>
            </a:r>
            <a:r>
              <a:rPr lang="en-US" dirty="0" err="1" smtClean="0"/>
              <a:t>ório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</a:rPr>
              <a:t>Humberto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Rocha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Parte 3 :: Gestão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Modelos de Maturidade em Gestão de Projetos</a:t>
            </a:r>
          </a:p>
          <a:p>
            <a:pPr lvl="1"/>
            <a:r>
              <a:rPr lang="en-US" dirty="0" smtClean="0"/>
              <a:t>David Souza</a:t>
            </a:r>
            <a:endParaRPr lang="pt-BR" dirty="0" smtClean="0"/>
          </a:p>
          <a:p>
            <a:r>
              <a:rPr lang="en-US" dirty="0" err="1" smtClean="0"/>
              <a:t>Governança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TI</a:t>
            </a:r>
          </a:p>
          <a:p>
            <a:pPr lvl="1"/>
            <a:r>
              <a:rPr lang="en-US" dirty="0" err="1" smtClean="0"/>
              <a:t>Alexandre</a:t>
            </a:r>
            <a:r>
              <a:rPr lang="en-US" dirty="0" smtClean="0"/>
              <a:t> </a:t>
            </a:r>
            <a:r>
              <a:rPr lang="en-US" dirty="0" smtClean="0"/>
              <a:t>Luna, </a:t>
            </a:r>
            <a:r>
              <a:rPr lang="en-US" dirty="0" err="1" smtClean="0"/>
              <a:t>Thaysa</a:t>
            </a:r>
            <a:r>
              <a:rPr lang="en-US" dirty="0" smtClean="0"/>
              <a:t> </a:t>
            </a:r>
            <a:r>
              <a:rPr lang="en-US" dirty="0" err="1" smtClean="0"/>
              <a:t>Paiva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24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09600" y="1196975"/>
            <a:ext cx="7772400" cy="1143000"/>
          </a:xfrm>
          <a:noFill/>
          <a:ln/>
        </p:spPr>
        <p:txBody>
          <a:bodyPr anchor="b">
            <a:normAutofit fontScale="90000"/>
          </a:bodyPr>
          <a:lstStyle/>
          <a:p>
            <a:pPr algn="r"/>
            <a:r>
              <a:rPr lang="pt-BR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lfaen" pitchFamily="18" charset="0"/>
              </a:rPr>
              <a:t>Software: Processos, Gestão e Qualidade</a:t>
            </a:r>
            <a:endParaRPr lang="pt-BR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ylfaen" pitchFamily="18" charset="0"/>
            </a:endParaRPr>
          </a:p>
        </p:txBody>
      </p:sp>
      <p:sp>
        <p:nvSpPr>
          <p:cNvPr id="866325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2828925"/>
            <a:ext cx="6400800" cy="1752600"/>
          </a:xfrm>
          <a:noFill/>
          <a:ln/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en-US" sz="2800" b="1" dirty="0"/>
              <a:t>Hermano</a:t>
            </a:r>
            <a:r>
              <a:rPr lang="en-US" sz="2800" dirty="0"/>
              <a:t> Perrelli de Moura</a:t>
            </a:r>
          </a:p>
          <a:p>
            <a:pPr algn="r">
              <a:lnSpc>
                <a:spcPct val="90000"/>
              </a:lnSpc>
            </a:pPr>
            <a:endParaRPr lang="pt-BR" sz="2800" dirty="0"/>
          </a:p>
          <a:p>
            <a:pPr algn="r">
              <a:lnSpc>
                <a:spcPct val="90000"/>
              </a:lnSpc>
            </a:pPr>
            <a:r>
              <a:rPr lang="pt-BR" sz="2400" dirty="0" smtClean="0"/>
              <a:t>outubro </a:t>
            </a:r>
            <a:r>
              <a:rPr lang="pt-BR" sz="2400" dirty="0"/>
              <a:t>| </a:t>
            </a:r>
            <a:r>
              <a:rPr lang="pt-BR" sz="2400" dirty="0" smtClean="0"/>
              <a:t>2009</a:t>
            </a:r>
            <a:endParaRPr lang="en-US" sz="1800" dirty="0"/>
          </a:p>
          <a:p>
            <a:pPr algn="r">
              <a:lnSpc>
                <a:spcPct val="90000"/>
              </a:lnSpc>
            </a:pPr>
            <a:endParaRPr lang="pt-BR" sz="2800" dirty="0"/>
          </a:p>
        </p:txBody>
      </p:sp>
      <p:pic>
        <p:nvPicPr>
          <p:cNvPr id="866327" name="Picture 23" descr="c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4150" y="4797425"/>
            <a:ext cx="3124200" cy="1182688"/>
          </a:xfrm>
          <a:prstGeom prst="rect">
            <a:avLst/>
          </a:prstGeom>
          <a:noFill/>
        </p:spPr>
      </p:pic>
      <p:sp>
        <p:nvSpPr>
          <p:cNvPr id="866332" name="Rectangle 28"/>
          <p:cNvSpPr>
            <a:spLocks noChangeArrowheads="1"/>
          </p:cNvSpPr>
          <p:nvPr/>
        </p:nvSpPr>
        <p:spPr bwMode="auto">
          <a:xfrm>
            <a:off x="0" y="0"/>
            <a:ext cx="75565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66331" name="Picture 27" descr="pedras-portuguesas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3933825"/>
            <a:ext cx="2216150" cy="2565400"/>
          </a:xfrm>
          <a:prstGeom prst="rect">
            <a:avLst/>
          </a:prstGeom>
          <a:noFill/>
        </p:spPr>
      </p:pic>
      <p:pic>
        <p:nvPicPr>
          <p:cNvPr id="866329" name="Picture 25" descr="pedras-portuguesas-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422525"/>
            <a:ext cx="2182812" cy="1222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19900" dirty="0" smtClean="0"/>
              <a:t>O LIVRO</a:t>
            </a:r>
            <a:endParaRPr lang="en-US" sz="199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Título</a:t>
            </a:r>
            <a:r>
              <a:rPr lang="en-US" dirty="0" smtClean="0"/>
              <a:t> &amp; </a:t>
            </a:r>
            <a:r>
              <a:rPr lang="en-US" dirty="0" err="1" smtClean="0"/>
              <a:t>Editores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Título</a:t>
            </a:r>
            <a:endParaRPr lang="en-US" dirty="0" smtClean="0"/>
          </a:p>
          <a:p>
            <a:pPr lvl="1"/>
            <a:r>
              <a:rPr lang="en-US" dirty="0" err="1" smtClean="0"/>
              <a:t>Processos</a:t>
            </a:r>
            <a:r>
              <a:rPr lang="en-US" dirty="0" smtClean="0"/>
              <a:t>, </a:t>
            </a:r>
            <a:r>
              <a:rPr lang="en-US" dirty="0" err="1" smtClean="0"/>
              <a:t>Qualidade</a:t>
            </a:r>
            <a:r>
              <a:rPr lang="en-US" dirty="0" smtClean="0"/>
              <a:t> e Gestão de Software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Editores</a:t>
            </a:r>
            <a:endParaRPr lang="en-US" dirty="0" smtClean="0"/>
          </a:p>
          <a:p>
            <a:pPr lvl="1"/>
            <a:r>
              <a:rPr lang="en-US" dirty="0" err="1" smtClean="0"/>
              <a:t>Alexandre</a:t>
            </a:r>
            <a:r>
              <a:rPr lang="en-US" dirty="0" smtClean="0"/>
              <a:t> Marcos </a:t>
            </a:r>
            <a:r>
              <a:rPr lang="en-US" dirty="0" err="1" smtClean="0"/>
              <a:t>Lins</a:t>
            </a:r>
            <a:r>
              <a:rPr lang="en-US" dirty="0" smtClean="0"/>
              <a:t> </a:t>
            </a:r>
            <a:r>
              <a:rPr lang="en-US" dirty="0" err="1" smtClean="0"/>
              <a:t>Vasconcelos</a:t>
            </a:r>
            <a:endParaRPr lang="en-US" dirty="0" smtClean="0"/>
          </a:p>
          <a:p>
            <a:pPr lvl="1"/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dirty="0" err="1" smtClean="0"/>
              <a:t>Perrelli</a:t>
            </a:r>
            <a:r>
              <a:rPr lang="en-US" dirty="0" smtClean="0"/>
              <a:t> de </a:t>
            </a:r>
            <a:r>
              <a:rPr lang="en-US" dirty="0" err="1" smtClean="0"/>
              <a:t>Moura</a:t>
            </a: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</a:t>
            </a:r>
            <a:r>
              <a:rPr lang="pt-BR" dirty="0" smtClean="0"/>
              <a:t>Introdução </a:t>
            </a:r>
            <a:endParaRPr lang="pt-BR" dirty="0" smtClean="0"/>
          </a:p>
          <a:p>
            <a:r>
              <a:rPr lang="pt-BR" dirty="0" smtClean="0"/>
              <a:t>2 </a:t>
            </a:r>
            <a:r>
              <a:rPr lang="pt-BR" dirty="0" smtClean="0"/>
              <a:t>Parte </a:t>
            </a:r>
            <a:r>
              <a:rPr lang="pt-BR" dirty="0" smtClean="0"/>
              <a:t>1: Processos</a:t>
            </a:r>
          </a:p>
          <a:p>
            <a:r>
              <a:rPr lang="pt-BR" dirty="0" smtClean="0"/>
              <a:t>3 </a:t>
            </a:r>
            <a:r>
              <a:rPr lang="pt-BR" dirty="0" smtClean="0"/>
              <a:t>Parte </a:t>
            </a:r>
            <a:r>
              <a:rPr lang="pt-BR" dirty="0" smtClean="0"/>
              <a:t>2: Qualidade</a:t>
            </a:r>
          </a:p>
          <a:p>
            <a:r>
              <a:rPr lang="pt-BR" dirty="0" smtClean="0"/>
              <a:t>4 </a:t>
            </a:r>
            <a:r>
              <a:rPr lang="pt-BR" dirty="0" smtClean="0"/>
              <a:t>Parte </a:t>
            </a:r>
            <a:r>
              <a:rPr lang="pt-BR" dirty="0" smtClean="0"/>
              <a:t>3: Gestão</a:t>
            </a:r>
          </a:p>
          <a:p>
            <a:r>
              <a:rPr lang="pt-BR" dirty="0" smtClean="0"/>
              <a:t>5 </a:t>
            </a:r>
            <a:r>
              <a:rPr lang="pt-BR" dirty="0" smtClean="0"/>
              <a:t>Conclusão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Alexandre</a:t>
            </a:r>
            <a:r>
              <a:rPr lang="en-US" dirty="0" smtClean="0"/>
              <a:t> Marcos </a:t>
            </a:r>
            <a:r>
              <a:rPr lang="en-US" dirty="0" err="1" smtClean="0"/>
              <a:t>Lins</a:t>
            </a:r>
            <a:r>
              <a:rPr lang="en-US" dirty="0" smtClean="0"/>
              <a:t> de </a:t>
            </a:r>
            <a:r>
              <a:rPr lang="en-US" dirty="0" err="1" smtClean="0"/>
              <a:t>Vasconcelos</a:t>
            </a:r>
            <a:r>
              <a:rPr lang="en-US" dirty="0" smtClean="0"/>
              <a:t>, </a:t>
            </a:r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dirty="0" err="1" smtClean="0"/>
              <a:t>Perrelli</a:t>
            </a:r>
            <a:r>
              <a:rPr lang="en-US" dirty="0" smtClean="0"/>
              <a:t> de </a:t>
            </a:r>
            <a:r>
              <a:rPr lang="en-US" dirty="0" err="1" smtClean="0"/>
              <a:t>Moura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Processos</a:t>
            </a:r>
            <a:r>
              <a:rPr lang="en-US" dirty="0" smtClean="0"/>
              <a:t> de software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Parte 1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Parte 1 :: Processos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pPr lvl="1"/>
            <a:r>
              <a:rPr lang="pt-BR" dirty="0" smtClean="0"/>
              <a:t>Alexandre </a:t>
            </a:r>
            <a:r>
              <a:rPr lang="pt-BR" dirty="0" smtClean="0"/>
              <a:t>Marcos Lins de Vasconcelos</a:t>
            </a:r>
            <a:r>
              <a:rPr lang="pt-BR" dirty="0" smtClean="0"/>
              <a:t>, Hermano </a:t>
            </a:r>
            <a:r>
              <a:rPr lang="pt-BR" dirty="0" err="1" smtClean="0"/>
              <a:t>Perrelli</a:t>
            </a:r>
            <a:r>
              <a:rPr lang="pt-BR" dirty="0" smtClean="0"/>
              <a:t> de Moura</a:t>
            </a:r>
            <a:endParaRPr lang="en-US" dirty="0" smtClean="0"/>
          </a:p>
          <a:p>
            <a:r>
              <a:rPr lang="pt-BR" dirty="0" smtClean="0"/>
              <a:t>Processos </a:t>
            </a:r>
            <a:r>
              <a:rPr lang="pt-BR" dirty="0" smtClean="0"/>
              <a:t>Tradicionais de Desenvolvimento de Software</a:t>
            </a:r>
          </a:p>
          <a:p>
            <a:pPr lvl="1"/>
            <a:r>
              <a:rPr lang="pt-BR" dirty="0" err="1" smtClean="0"/>
              <a:t>Wislayne</a:t>
            </a:r>
            <a:r>
              <a:rPr lang="pt-BR" dirty="0" smtClean="0"/>
              <a:t> </a:t>
            </a:r>
            <a:r>
              <a:rPr lang="pt-BR" dirty="0" smtClean="0"/>
              <a:t>Aires</a:t>
            </a:r>
          </a:p>
          <a:p>
            <a:r>
              <a:rPr lang="pt-BR" dirty="0" smtClean="0"/>
              <a:t>Processos Ágeis de Desenvolvimento de Software</a:t>
            </a:r>
          </a:p>
          <a:p>
            <a:pPr lvl="1"/>
            <a:r>
              <a:rPr lang="pt-BR" dirty="0" smtClean="0"/>
              <a:t>Milton Campos, Márcio </a:t>
            </a:r>
            <a:r>
              <a:rPr lang="pt-BR" dirty="0" smtClean="0"/>
              <a:t>Medeiros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307</Words>
  <Application>Microsoft Office PowerPoint</Application>
  <PresentationFormat>Apresentação na tela (4:3)</PresentationFormat>
  <Paragraphs>85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Software: Processos, Gestão e Qualidade</vt:lpstr>
      <vt:lpstr>O LIVRO</vt:lpstr>
      <vt:lpstr>Título &amp; Editores</vt:lpstr>
      <vt:lpstr>Estrutura</vt:lpstr>
      <vt:lpstr>Introdução</vt:lpstr>
      <vt:lpstr>Introdução</vt:lpstr>
      <vt:lpstr>Processos de software</vt:lpstr>
      <vt:lpstr>Parte 1 :: Processos</vt:lpstr>
      <vt:lpstr>Parte 1 :: Processos (cont.)</vt:lpstr>
      <vt:lpstr>Qualidade de software</vt:lpstr>
      <vt:lpstr>Parte 2 :: Qualidade </vt:lpstr>
      <vt:lpstr>Parte 2 :: Qualidade (cont.)</vt:lpstr>
      <vt:lpstr>Gestão de software</vt:lpstr>
      <vt:lpstr>Parte 3 :: Gestão</vt:lpstr>
      <vt:lpstr>Parte 3 :: Gestão (cont.)</vt:lpstr>
      <vt:lpstr>Parte 3 :: Gestão (cont.)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Hermano Perrelli de Moura</dc:creator>
  <cp:lastModifiedBy>CIn</cp:lastModifiedBy>
  <cp:revision>17</cp:revision>
  <dcterms:created xsi:type="dcterms:W3CDTF">2009-08-17T12:39:30Z</dcterms:created>
  <dcterms:modified xsi:type="dcterms:W3CDTF">2009-10-14T18:26:01Z</dcterms:modified>
</cp:coreProperties>
</file>