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62" r:id="rId4"/>
    <p:sldId id="263" r:id="rId5"/>
    <p:sldId id="270" r:id="rId6"/>
    <p:sldId id="267" r:id="rId7"/>
    <p:sldId id="268" r:id="rId8"/>
    <p:sldId id="269" r:id="rId9"/>
    <p:sldId id="264" r:id="rId10"/>
    <p:sldId id="265" r:id="rId11"/>
    <p:sldId id="266" r:id="rId12"/>
    <p:sldId id="259" r:id="rId13"/>
    <p:sldId id="260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44060-4F4F-429D-997D-99A93A9B33E7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789FD-9C38-4225-88CC-4C8D3D3EE2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4C3F-41F3-4E75-90ED-6090D5A647FA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processos/TAES3/slides-2008.2/Gestao_de_Pessoas.ppt" TargetMode="External"/><Relationship Id="rId2" Type="http://schemas.openxmlformats.org/officeDocument/2006/relationships/hyperlink" Target="http://www.cin.ufpe.br/~processos/TAES3/slides-2004.2/PMBOK-custos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n.ufpe.br/~processos/TAES3/slides-2008.2/Seminario_Gerencia_da_Comunicacao.ppt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processos/TAES3/slides-2008.2/MaturidadeGerenciamentoProjetos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processos/TAES3/slides-2008.2/dds-rodrigo.pp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8DD170-76C9-417B-9988-106ADDEA4531}" type="slidenum">
              <a:rPr lang="pt-BR"/>
              <a:pPr>
                <a:defRPr/>
              </a:pPr>
              <a:t>1</a:t>
            </a:fld>
            <a:endParaRPr lang="pt-BR"/>
          </a:p>
        </p:txBody>
      </p:sp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5429250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AEC8A16-EE46-49BF-ADDA-F9686EF730EE}" type="slidenum">
              <a:rPr lang="pt-BR" sz="1400">
                <a:solidFill>
                  <a:schemeClr val="tx1"/>
                </a:solidFill>
                <a:latin typeface="Arial" charset="0"/>
              </a:rPr>
              <a:pPr algn="r"/>
              <a:t>1</a:t>
            </a:fld>
            <a:endParaRPr lang="pt-BR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5429250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C3ACBA2-F9D9-4063-993E-E4E455D20286}" type="slidenum">
              <a:rPr lang="pt-BR" sz="1400">
                <a:solidFill>
                  <a:schemeClr val="tx1"/>
                </a:solidFill>
                <a:latin typeface="Arial" charset="0"/>
              </a:rPr>
              <a:pPr algn="r"/>
              <a:t>1</a:t>
            </a:fld>
            <a:endParaRPr lang="pt-BR" sz="140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88" name="Picture 4" descr="power_poin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1 :: Qualidade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Modelos de Maturidade para Processos de Software</a:t>
            </a:r>
          </a:p>
          <a:p>
            <a:pPr lvl="1"/>
            <a:r>
              <a:rPr lang="pt-BR" dirty="0" smtClean="0"/>
              <a:t>Lenildo Morais, Audrey Vasconcelos</a:t>
            </a:r>
          </a:p>
          <a:p>
            <a:r>
              <a:rPr lang="pt-BR" dirty="0" smtClean="0"/>
              <a:t>Modelos </a:t>
            </a:r>
            <a:r>
              <a:rPr lang="pt-BR" dirty="0" smtClean="0"/>
              <a:t>para Implantação e Melhoria de Processos</a:t>
            </a:r>
          </a:p>
          <a:p>
            <a:pPr lvl="1"/>
            <a:r>
              <a:rPr lang="pt-BR" dirty="0" smtClean="0"/>
              <a:t>Jair Farias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1 :: Qualidade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</a:t>
            </a:r>
            <a:r>
              <a:rPr lang="pt-BR" dirty="0" smtClean="0"/>
              <a:t>Qualidade de Produtos de Software</a:t>
            </a:r>
          </a:p>
          <a:p>
            <a:pPr lvl="1"/>
            <a:r>
              <a:rPr lang="pt-BR" dirty="0" smtClean="0"/>
              <a:t>Renata Bezerra, Virgínia </a:t>
            </a:r>
            <a:r>
              <a:rPr lang="pt-BR" dirty="0" err="1" smtClean="0"/>
              <a:t>Chalegre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3 :: Gestão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Introdução</a:t>
            </a:r>
          </a:p>
          <a:p>
            <a:pPr lvl="1"/>
            <a:r>
              <a:rPr lang="pt-BR" dirty="0" smtClean="0"/>
              <a:t>Hermano Perrelli</a:t>
            </a:r>
            <a:endParaRPr lang="pt-B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Gestão </a:t>
            </a:r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Riscos </a:t>
            </a:r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</a:t>
            </a:r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Gestão de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Custos</a:t>
            </a:r>
            <a:endParaRPr lang="pt-B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Luis Alberto Lima</a:t>
            </a:r>
            <a:endParaRPr lang="pt-B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Gestão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Pessoas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  <a:latin typeface="+mn-lt"/>
              </a:rPr>
              <a:t>Graziela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Tonin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Gestão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da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Comunicação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Alinne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Corrêa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Medição e Estimativas de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Software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Pablo Rodrigo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Alves</a:t>
            </a:r>
            <a:endParaRPr lang="pt-B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3 :: Gestão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Modelos de Maturidade em Gestão de Projetos</a:t>
            </a:r>
            <a:endParaRPr lang="pt-B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David Souza</a:t>
            </a:r>
            <a:endParaRPr lang="pt-B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Gestão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Portfólio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Alinhamento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Estratégico</a:t>
            </a:r>
            <a:endParaRPr lang="en-US" dirty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Carlos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Henrique 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Alexandria </a:t>
            </a:r>
          </a:p>
          <a:p>
            <a:pPr lvl="1"/>
            <a:r>
              <a:rPr lang="en-US" dirty="0" err="1">
                <a:solidFill>
                  <a:schemeClr val="tx1"/>
                </a:solidFill>
                <a:latin typeface="+mn-lt"/>
              </a:rPr>
              <a:t>Monitoração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e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Controle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en-US" dirty="0" err="1" smtClean="0">
                <a:solidFill>
                  <a:schemeClr val="tx1"/>
                </a:solidFill>
                <a:latin typeface="+mn-lt"/>
              </a:rPr>
              <a:t>Humberto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Rocha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3 :: Gestão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Gestão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Programas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Ameliara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Freire</a:t>
            </a:r>
            <a:endParaRPr lang="en-US" dirty="0" smtClean="0"/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Governança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TI: ITIL,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CobiT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…</a:t>
            </a:r>
          </a:p>
          <a:p>
            <a:pPr lvl="1"/>
            <a:r>
              <a:rPr lang="en-US" dirty="0" err="1">
                <a:solidFill>
                  <a:schemeClr val="tx1"/>
                </a:solidFill>
                <a:latin typeface="+mn-lt"/>
              </a:rPr>
              <a:t>Thaysa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Paiva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</a:rPr>
              <a:t>Alexandre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Luna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24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609600" y="1196975"/>
            <a:ext cx="7772400" cy="1143000"/>
          </a:xfrm>
          <a:noFill/>
          <a:ln/>
        </p:spPr>
        <p:txBody>
          <a:bodyPr anchor="b">
            <a:normAutofit fontScale="90000"/>
          </a:bodyPr>
          <a:lstStyle/>
          <a:p>
            <a:pPr algn="r"/>
            <a:r>
              <a:rPr lang="pt-BR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lfaen" pitchFamily="18" charset="0"/>
              </a:rPr>
              <a:t>Software: Processos, Gestão e Qualidade</a:t>
            </a:r>
            <a:endParaRPr lang="pt-BR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ylfaen" pitchFamily="18" charset="0"/>
            </a:endParaRPr>
          </a:p>
        </p:txBody>
      </p:sp>
      <p:sp>
        <p:nvSpPr>
          <p:cNvPr id="866325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987550" y="2828925"/>
            <a:ext cx="6400800" cy="1752600"/>
          </a:xfrm>
          <a:noFill/>
          <a:ln/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en-US" sz="2800" b="1" dirty="0"/>
              <a:t>Hermano</a:t>
            </a:r>
            <a:r>
              <a:rPr lang="en-US" sz="2800" dirty="0"/>
              <a:t> Perrelli de Moura</a:t>
            </a:r>
          </a:p>
          <a:p>
            <a:pPr algn="r">
              <a:lnSpc>
                <a:spcPct val="90000"/>
              </a:lnSpc>
            </a:pPr>
            <a:endParaRPr lang="pt-BR" sz="2800" dirty="0"/>
          </a:p>
          <a:p>
            <a:pPr algn="r">
              <a:lnSpc>
                <a:spcPct val="90000"/>
              </a:lnSpc>
            </a:pPr>
            <a:r>
              <a:rPr lang="pt-BR" sz="2400" dirty="0" smtClean="0"/>
              <a:t>agosto </a:t>
            </a:r>
            <a:r>
              <a:rPr lang="pt-BR" sz="2400" dirty="0"/>
              <a:t>| </a:t>
            </a:r>
            <a:r>
              <a:rPr lang="pt-BR" sz="2400" dirty="0" smtClean="0"/>
              <a:t>2009</a:t>
            </a:r>
            <a:endParaRPr lang="en-US" sz="1800" dirty="0"/>
          </a:p>
          <a:p>
            <a:pPr algn="r">
              <a:lnSpc>
                <a:spcPct val="90000"/>
              </a:lnSpc>
            </a:pPr>
            <a:endParaRPr lang="pt-BR" sz="2800" dirty="0"/>
          </a:p>
        </p:txBody>
      </p:sp>
      <p:pic>
        <p:nvPicPr>
          <p:cNvPr id="866327" name="Picture 23" descr="c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4150" y="4797425"/>
            <a:ext cx="3124200" cy="1182688"/>
          </a:xfrm>
          <a:prstGeom prst="rect">
            <a:avLst/>
          </a:prstGeom>
          <a:noFill/>
        </p:spPr>
      </p:pic>
      <p:sp>
        <p:nvSpPr>
          <p:cNvPr id="866332" name="Rectangle 28"/>
          <p:cNvSpPr>
            <a:spLocks noChangeArrowheads="1"/>
          </p:cNvSpPr>
          <p:nvPr/>
        </p:nvSpPr>
        <p:spPr bwMode="auto">
          <a:xfrm>
            <a:off x="0" y="0"/>
            <a:ext cx="75565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66331" name="Picture 27" descr="pedras-portuguesas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3933825"/>
            <a:ext cx="2216150" cy="2565400"/>
          </a:xfrm>
          <a:prstGeom prst="rect">
            <a:avLst/>
          </a:prstGeom>
          <a:noFill/>
        </p:spPr>
      </p:pic>
      <p:pic>
        <p:nvPicPr>
          <p:cNvPr id="866329" name="Picture 25" descr="pedras-portuguesas-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2422525"/>
            <a:ext cx="2182812" cy="1222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19900" dirty="0" smtClean="0"/>
              <a:t>O LIVRO</a:t>
            </a:r>
            <a:endParaRPr lang="en-US" sz="199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 – Introdução </a:t>
            </a:r>
          </a:p>
          <a:p>
            <a:r>
              <a:rPr lang="pt-BR" dirty="0" smtClean="0"/>
              <a:t>2 – Parte 1: </a:t>
            </a:r>
            <a:r>
              <a:rPr lang="pt-BR" dirty="0" smtClean="0"/>
              <a:t>Processos</a:t>
            </a:r>
            <a:endParaRPr lang="pt-BR" dirty="0" smtClean="0"/>
          </a:p>
          <a:p>
            <a:r>
              <a:rPr lang="pt-BR" dirty="0" smtClean="0"/>
              <a:t>3 – Parte 2: </a:t>
            </a:r>
            <a:r>
              <a:rPr lang="pt-BR" dirty="0" smtClean="0"/>
              <a:t>Qualidade</a:t>
            </a:r>
            <a:endParaRPr lang="pt-BR" dirty="0" smtClean="0"/>
          </a:p>
          <a:p>
            <a:r>
              <a:rPr lang="pt-BR" dirty="0" smtClean="0"/>
              <a:t>4 – Parte 3: Gestão</a:t>
            </a:r>
          </a:p>
          <a:p>
            <a:r>
              <a:rPr lang="pt-BR" dirty="0" smtClean="0"/>
              <a:t>5 – Conclusão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Alexandre</a:t>
            </a:r>
            <a:r>
              <a:rPr lang="en-US" dirty="0" smtClean="0"/>
              <a:t> e </a:t>
            </a:r>
            <a:r>
              <a:rPr lang="en-US" dirty="0" err="1" smtClean="0"/>
              <a:t>Hermano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</a:t>
            </a:r>
            <a:r>
              <a:rPr lang="pt-BR" dirty="0" smtClean="0"/>
              <a:t>1 </a:t>
            </a:r>
            <a:r>
              <a:rPr lang="pt-BR" dirty="0" smtClean="0"/>
              <a:t>:: Processos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pPr lvl="1"/>
            <a:r>
              <a:rPr lang="pt-BR" dirty="0" smtClean="0"/>
              <a:t>Alexandre Vasconcelos, Hermano Perrelli</a:t>
            </a:r>
            <a:endParaRPr lang="en-US" dirty="0" smtClean="0"/>
          </a:p>
          <a:p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Introdução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SWEBOK</a:t>
            </a:r>
          </a:p>
          <a:p>
            <a:pPr lvl="1"/>
            <a:r>
              <a:rPr lang="pt-BR" dirty="0" smtClean="0"/>
              <a:t>André Luís de </a:t>
            </a:r>
            <a:r>
              <a:rPr lang="pt-BR" smtClean="0"/>
              <a:t>Lucena Torres</a:t>
            </a:r>
            <a:endParaRPr lang="en-US" dirty="0" smtClean="0"/>
          </a:p>
          <a:p>
            <a:r>
              <a:rPr lang="pt-BR" dirty="0" smtClean="0"/>
              <a:t>Processos Tradicionais de Desenvolvimento de Software</a:t>
            </a:r>
          </a:p>
          <a:p>
            <a:pPr lvl="1"/>
            <a:r>
              <a:rPr lang="pt-BR" dirty="0" smtClean="0"/>
              <a:t>Wislayne 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2 :: Processos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hlinkClick r:id="rId2"/>
              </a:rPr>
              <a:t>Processos para Desenvolvimento Distribuído de Software</a:t>
            </a:r>
            <a:endParaRPr lang="pt-BR" dirty="0" smtClean="0"/>
          </a:p>
          <a:p>
            <a:pPr lvl="1"/>
            <a:r>
              <a:rPr lang="pt-BR" dirty="0" smtClean="0"/>
              <a:t>Camila Cunha Borges</a:t>
            </a:r>
          </a:p>
          <a:p>
            <a:r>
              <a:rPr lang="pt-BR" dirty="0" smtClean="0"/>
              <a:t>Processos Ágeis de Desenvolvimento de Software</a:t>
            </a:r>
          </a:p>
          <a:p>
            <a:pPr lvl="1"/>
            <a:r>
              <a:rPr lang="pt-BR" dirty="0" smtClean="0"/>
              <a:t>Milton Campos, Márcio Medeiros</a:t>
            </a:r>
          </a:p>
          <a:p>
            <a:r>
              <a:rPr lang="pt-BR" dirty="0" smtClean="0"/>
              <a:t>Desenvolvimento de Software com Base em Modelos</a:t>
            </a:r>
          </a:p>
          <a:p>
            <a:pPr lvl="1"/>
            <a:r>
              <a:rPr lang="pt-BR" dirty="0" smtClean="0"/>
              <a:t>Almir Buarque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2 :: Processos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Modelagem de Processos</a:t>
            </a:r>
          </a:p>
          <a:p>
            <a:pPr lvl="1"/>
            <a:r>
              <a:rPr lang="pt-BR" dirty="0" smtClean="0"/>
              <a:t>André Luis Bezerra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1 :: Qualidade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</a:t>
            </a:r>
          </a:p>
          <a:p>
            <a:pPr lvl="1"/>
            <a:r>
              <a:rPr lang="pt-BR" dirty="0" smtClean="0"/>
              <a:t>Alexandre Vasconcelos</a:t>
            </a:r>
          </a:p>
          <a:p>
            <a:r>
              <a:rPr lang="pt-BR" dirty="0" smtClean="0"/>
              <a:t>Controle da Qualidade Total</a:t>
            </a:r>
          </a:p>
          <a:p>
            <a:pPr lvl="1"/>
            <a:r>
              <a:rPr lang="pt-BR" dirty="0" smtClean="0"/>
              <a:t>Flávia Soares, Willame Pereira</a:t>
            </a:r>
          </a:p>
          <a:p>
            <a:r>
              <a:rPr lang="pt-BR" dirty="0" smtClean="0"/>
              <a:t>Normas ISO para Qualidade de Software</a:t>
            </a:r>
          </a:p>
          <a:p>
            <a:pPr lvl="1"/>
            <a:r>
              <a:rPr lang="pt-BR" dirty="0" smtClean="0"/>
              <a:t>Hugo Vieira Lucena de Souza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269</Words>
  <Application>Microsoft Office PowerPoint</Application>
  <PresentationFormat>Apresentação na tela (4:3)</PresentationFormat>
  <Paragraphs>73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Software: Processos, Gestão e Qualidade</vt:lpstr>
      <vt:lpstr>O LIVRO</vt:lpstr>
      <vt:lpstr>Estrutura</vt:lpstr>
      <vt:lpstr>Introdução</vt:lpstr>
      <vt:lpstr>Parte 1 :: Processos</vt:lpstr>
      <vt:lpstr>Parte 2 :: Processos (cont.)</vt:lpstr>
      <vt:lpstr>Parte 2 :: Processos (cont.)</vt:lpstr>
      <vt:lpstr>Parte 1 :: Qualidade </vt:lpstr>
      <vt:lpstr>Parte 1 :: Qualidade (cont.)</vt:lpstr>
      <vt:lpstr>Parte 1 :: Qualidade (cont.)</vt:lpstr>
      <vt:lpstr>Parte 3 :: Gestão</vt:lpstr>
      <vt:lpstr>Parte 3 :: Gestão (cont.)</vt:lpstr>
      <vt:lpstr>Parte 3 :: Gestão (cont.)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Hermano Perrelli de Moura</dc:creator>
  <cp:lastModifiedBy>CIn</cp:lastModifiedBy>
  <cp:revision>12</cp:revision>
  <dcterms:created xsi:type="dcterms:W3CDTF">2009-08-17T12:39:30Z</dcterms:created>
  <dcterms:modified xsi:type="dcterms:W3CDTF">2009-10-01T20:16:59Z</dcterms:modified>
</cp:coreProperties>
</file>