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62" r:id="rId4"/>
    <p:sldId id="271" r:id="rId5"/>
    <p:sldId id="276" r:id="rId6"/>
    <p:sldId id="263" r:id="rId7"/>
    <p:sldId id="272" r:id="rId8"/>
    <p:sldId id="270" r:id="rId9"/>
    <p:sldId id="273" r:id="rId10"/>
    <p:sldId id="267" r:id="rId11"/>
    <p:sldId id="268" r:id="rId12"/>
    <p:sldId id="274" r:id="rId13"/>
    <p:sldId id="264" r:id="rId14"/>
    <p:sldId id="265" r:id="rId15"/>
    <p:sldId id="275" r:id="rId16"/>
    <p:sldId id="259" r:id="rId17"/>
    <p:sldId id="260" r:id="rId18"/>
    <p:sldId id="26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44060-4F4F-429D-997D-99A93A9B33E7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789FD-9C38-4225-88CC-4C8D3D3EE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74C3F-41F3-4E75-90ED-6090D5A647FA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A82F4-01BE-42D2-AAFE-C7AD923F0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8DD170-76C9-417B-9988-106ADDEA4531}" type="slidenum">
              <a:rPr lang="pt-BR"/>
              <a:pPr>
                <a:defRPr/>
              </a:pPr>
              <a:t>1</a:t>
            </a:fld>
            <a:endParaRPr lang="pt-BR"/>
          </a:p>
        </p:txBody>
      </p:sp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5429250" y="62150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AEC8A16-EE46-49BF-ADDA-F9686EF730EE}" type="slidenum">
              <a:rPr lang="pt-BR" sz="1400">
                <a:solidFill>
                  <a:schemeClr val="tx1"/>
                </a:solidFill>
                <a:latin typeface="Arial" charset="0"/>
              </a:rPr>
              <a:pPr algn="r"/>
              <a:t>1</a:t>
            </a:fld>
            <a:endParaRPr lang="pt-BR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5429250" y="62150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C3ACBA2-F9D9-4063-993E-E4E455D20286}" type="slidenum">
              <a:rPr lang="pt-BR" sz="1400">
                <a:solidFill>
                  <a:schemeClr val="tx1"/>
                </a:solidFill>
                <a:latin typeface="Arial" charset="0"/>
              </a:rPr>
              <a:pPr algn="r"/>
              <a:t>1</a:t>
            </a:fld>
            <a:endParaRPr lang="pt-BR" sz="140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6388" name="Picture 4" descr="power_point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Parte 1 :: Processos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/>
              <a:t>Introdução</a:t>
            </a:r>
          </a:p>
          <a:p>
            <a:pPr lvl="1"/>
            <a:r>
              <a:rPr lang="pt-BR" dirty="0" smtClean="0"/>
              <a:t>Alexandre Marcos Lins de Vasconcelos, Hermano </a:t>
            </a:r>
            <a:r>
              <a:rPr lang="pt-BR" dirty="0" err="1" smtClean="0"/>
              <a:t>Perrelli</a:t>
            </a:r>
            <a:r>
              <a:rPr lang="pt-BR" dirty="0" smtClean="0"/>
              <a:t> de Moura</a:t>
            </a:r>
            <a:endParaRPr lang="en-US" dirty="0" smtClean="0"/>
          </a:p>
          <a:p>
            <a:r>
              <a:rPr lang="pt-BR" dirty="0" smtClean="0"/>
              <a:t>Cap. 1 Processos Tradicionais de Desenvolvimento de Software</a:t>
            </a:r>
          </a:p>
          <a:p>
            <a:pPr lvl="1"/>
            <a:r>
              <a:rPr lang="pt-BR" dirty="0" err="1" smtClean="0"/>
              <a:t>Wislayne</a:t>
            </a:r>
            <a:r>
              <a:rPr lang="pt-BR" dirty="0" smtClean="0"/>
              <a:t> Aires</a:t>
            </a:r>
          </a:p>
          <a:p>
            <a:r>
              <a:rPr lang="pt-BR" dirty="0" smtClean="0"/>
              <a:t>Cap. 2 Processos Ágeis de Desenvolvimento de Software</a:t>
            </a:r>
          </a:p>
          <a:p>
            <a:pPr lvl="1"/>
            <a:r>
              <a:rPr lang="pt-BR" dirty="0" smtClean="0"/>
              <a:t>Milton Campos, Márcio Medeiros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Parte 1 :: Processos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Cap. 3 Processos para Desenvolvimento Distribuído de Software</a:t>
            </a:r>
          </a:p>
          <a:p>
            <a:pPr lvl="1"/>
            <a:r>
              <a:rPr lang="pt-BR" dirty="0" smtClean="0"/>
              <a:t>Camila Cunha Borges</a:t>
            </a:r>
          </a:p>
          <a:p>
            <a:r>
              <a:rPr lang="pt-BR" dirty="0" smtClean="0"/>
              <a:t>Cap. 4 Desenvolvimento de Software com Base em Modelos</a:t>
            </a:r>
          </a:p>
          <a:p>
            <a:pPr lvl="1"/>
            <a:r>
              <a:rPr lang="pt-BR" dirty="0" smtClean="0"/>
              <a:t>Almir Buarque</a:t>
            </a:r>
          </a:p>
          <a:p>
            <a:r>
              <a:rPr lang="pt-BR" dirty="0" smtClean="0"/>
              <a:t>Cap. 5 Modelagem de Processos</a:t>
            </a:r>
          </a:p>
          <a:p>
            <a:pPr lvl="1"/>
            <a:r>
              <a:rPr lang="pt-BR" dirty="0" smtClean="0"/>
              <a:t>André Luis Bezerra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Qualidade</a:t>
            </a:r>
            <a:r>
              <a:rPr lang="en-US" dirty="0" smtClean="0"/>
              <a:t> de software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Parte 2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Parte 2 :: Qualidade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dirty="0" smtClean="0"/>
              <a:t>Introdução</a:t>
            </a:r>
          </a:p>
          <a:p>
            <a:pPr lvl="1"/>
            <a:r>
              <a:rPr lang="pt-BR" dirty="0" smtClean="0"/>
              <a:t>Alexandre Marcos Lins de Vasconcelos</a:t>
            </a:r>
          </a:p>
          <a:p>
            <a:r>
              <a:rPr lang="pt-BR" dirty="0" smtClean="0"/>
              <a:t>Cap. 6 Controle da Qualidade Total</a:t>
            </a:r>
          </a:p>
          <a:p>
            <a:pPr lvl="1"/>
            <a:r>
              <a:rPr lang="pt-BR" dirty="0" smtClean="0"/>
              <a:t>Flávia Soares, Willame Pereira</a:t>
            </a:r>
          </a:p>
          <a:p>
            <a:r>
              <a:rPr lang="pt-BR" dirty="0" smtClean="0"/>
              <a:t>Cap. 7 Normas ISO para Qualidade de Software</a:t>
            </a:r>
          </a:p>
          <a:p>
            <a:pPr lvl="1"/>
            <a:r>
              <a:rPr lang="pt-BR" dirty="0" smtClean="0"/>
              <a:t>Hugo Vieira Lucena de Souza</a:t>
            </a:r>
          </a:p>
          <a:p>
            <a:r>
              <a:rPr lang="pt-BR" dirty="0" smtClean="0"/>
              <a:t>Cap. 8 Modelos de Maturidade para Processos de Software</a:t>
            </a:r>
          </a:p>
          <a:p>
            <a:pPr lvl="1"/>
            <a:r>
              <a:rPr lang="pt-BR" dirty="0" err="1" smtClean="0"/>
              <a:t>Lenildo</a:t>
            </a:r>
            <a:r>
              <a:rPr lang="pt-BR" dirty="0" smtClean="0"/>
              <a:t> Morais, Audrey Vasconcelos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Parte 2 :: Qualidade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Cap. 9 Modelos para Implantação e Melhoria de Processos</a:t>
            </a:r>
          </a:p>
          <a:p>
            <a:pPr lvl="1"/>
            <a:r>
              <a:rPr lang="pt-BR" dirty="0" smtClean="0"/>
              <a:t>Jair Farias</a:t>
            </a:r>
          </a:p>
          <a:p>
            <a:r>
              <a:rPr lang="pt-BR" dirty="0" smtClean="0"/>
              <a:t>Cap. 10 Qualidade de Produtos de Software</a:t>
            </a:r>
          </a:p>
          <a:p>
            <a:pPr lvl="1"/>
            <a:r>
              <a:rPr lang="pt-BR" dirty="0" smtClean="0"/>
              <a:t>Renata Bezerra, Virgínia </a:t>
            </a:r>
            <a:r>
              <a:rPr lang="pt-BR" dirty="0" err="1" smtClean="0"/>
              <a:t>Chalegre</a:t>
            </a:r>
            <a:endParaRPr lang="en-US" dirty="0" smtClean="0"/>
          </a:p>
          <a:p>
            <a:r>
              <a:rPr lang="en-US" dirty="0" smtClean="0"/>
              <a:t>Cap. 11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Introdução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SWEBOK</a:t>
            </a:r>
          </a:p>
          <a:p>
            <a:pPr lvl="1"/>
            <a:r>
              <a:rPr lang="pt-BR" dirty="0" smtClean="0"/>
              <a:t>André Luís de Lucena Torres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Gestão de software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Parte 3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Parte 3 :: Gestão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/>
              <a:t>Introdução</a:t>
            </a:r>
          </a:p>
          <a:p>
            <a:pPr lvl="1"/>
            <a:r>
              <a:rPr lang="pt-BR" dirty="0" smtClean="0"/>
              <a:t>Hermano </a:t>
            </a:r>
            <a:r>
              <a:rPr lang="pt-BR" dirty="0" err="1" smtClean="0"/>
              <a:t>Perrelli</a:t>
            </a:r>
            <a:r>
              <a:rPr lang="pt-BR" dirty="0" smtClean="0"/>
              <a:t> de Moura</a:t>
            </a:r>
          </a:p>
          <a:p>
            <a:r>
              <a:rPr lang="pt-BR" dirty="0" smtClean="0"/>
              <a:t>Cap. </a:t>
            </a:r>
            <a:r>
              <a:rPr lang="pt-BR" smtClean="0"/>
              <a:t>12 Gestão de Projetos</a:t>
            </a:r>
            <a:endParaRPr lang="pt-BR" dirty="0" smtClean="0"/>
          </a:p>
          <a:p>
            <a:pPr lvl="1"/>
            <a:r>
              <a:rPr lang="pt-BR" dirty="0" smtClean="0"/>
              <a:t>Paula Coelho</a:t>
            </a:r>
          </a:p>
          <a:p>
            <a:r>
              <a:rPr lang="pt-BR" dirty="0" smtClean="0"/>
              <a:t>Cap. 13 Gestão de Riscos</a:t>
            </a:r>
          </a:p>
          <a:p>
            <a:pPr lvl="1"/>
            <a:r>
              <a:rPr lang="en-US" dirty="0" smtClean="0"/>
              <a:t>Luis Alberto Lima</a:t>
            </a:r>
            <a:endParaRPr lang="pt-BR" dirty="0" smtClean="0"/>
          </a:p>
          <a:p>
            <a:r>
              <a:rPr lang="en-US" dirty="0" smtClean="0"/>
              <a:t>Cap. 14 </a:t>
            </a:r>
            <a:r>
              <a:rPr lang="en-US" dirty="0" err="1" smtClean="0"/>
              <a:t>Gestão</a:t>
            </a:r>
            <a:r>
              <a:rPr lang="en-US" dirty="0" smtClean="0"/>
              <a:t> de </a:t>
            </a:r>
            <a:r>
              <a:rPr lang="en-US" dirty="0" err="1" smtClean="0"/>
              <a:t>Pessoas</a:t>
            </a:r>
            <a:endParaRPr lang="en-US" dirty="0" smtClean="0"/>
          </a:p>
          <a:p>
            <a:pPr lvl="1"/>
            <a:r>
              <a:rPr lang="en-US" dirty="0" err="1" smtClean="0"/>
              <a:t>Graziela</a:t>
            </a:r>
            <a:r>
              <a:rPr lang="en-US" dirty="0" smtClean="0"/>
              <a:t> </a:t>
            </a:r>
            <a:r>
              <a:rPr lang="en-US" dirty="0" err="1" smtClean="0"/>
              <a:t>Tonin</a:t>
            </a:r>
            <a:endParaRPr lang="en-US" dirty="0" smtClean="0"/>
          </a:p>
          <a:p>
            <a:r>
              <a:rPr lang="en-US" dirty="0" smtClean="0"/>
              <a:t>Cap. 15 </a:t>
            </a:r>
            <a:r>
              <a:rPr lang="en-US" dirty="0" err="1" smtClean="0"/>
              <a:t>Gestão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Comunicação</a:t>
            </a:r>
            <a:endParaRPr lang="en-US" dirty="0" smtClean="0"/>
          </a:p>
          <a:p>
            <a:pPr lvl="1"/>
            <a:r>
              <a:rPr lang="en-US" dirty="0" err="1" smtClean="0"/>
              <a:t>Alinne</a:t>
            </a:r>
            <a:r>
              <a:rPr lang="en-US" dirty="0" smtClean="0"/>
              <a:t> </a:t>
            </a:r>
            <a:r>
              <a:rPr lang="en-US" dirty="0" err="1" smtClean="0"/>
              <a:t>Corrêa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Parte 3 :: Gestão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Cap. 16 Medição e Estimativas de Software</a:t>
            </a:r>
          </a:p>
          <a:p>
            <a:pPr lvl="1"/>
            <a:r>
              <a:rPr lang="en-US" dirty="0" smtClean="0"/>
              <a:t>Pablo Rodrigo </a:t>
            </a:r>
            <a:r>
              <a:rPr lang="en-US" dirty="0" err="1" smtClean="0"/>
              <a:t>Alves</a:t>
            </a:r>
            <a:endParaRPr lang="en-US" dirty="0" smtClean="0"/>
          </a:p>
          <a:p>
            <a:r>
              <a:rPr lang="en-US" dirty="0" smtClean="0"/>
              <a:t>Cap. 17 </a:t>
            </a:r>
            <a:r>
              <a:rPr lang="en-US" dirty="0" err="1" smtClean="0"/>
              <a:t>Gestão</a:t>
            </a:r>
            <a:r>
              <a:rPr lang="en-US" dirty="0" smtClean="0"/>
              <a:t> de </a:t>
            </a:r>
            <a:r>
              <a:rPr lang="en-US" dirty="0" err="1" smtClean="0"/>
              <a:t>Programas</a:t>
            </a:r>
            <a:endParaRPr lang="en-US" dirty="0" smtClean="0"/>
          </a:p>
          <a:p>
            <a:pPr lvl="1"/>
            <a:r>
              <a:rPr lang="en-US" dirty="0" err="1" smtClean="0"/>
              <a:t>Ameliara</a:t>
            </a:r>
            <a:r>
              <a:rPr lang="en-US" dirty="0" smtClean="0"/>
              <a:t> </a:t>
            </a:r>
            <a:r>
              <a:rPr lang="en-US" dirty="0" err="1" smtClean="0"/>
              <a:t>Freire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Cap. 18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Gestão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Portfólio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Carlos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Henrique 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Alexandria 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Cap. 19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Escrit</a:t>
            </a:r>
            <a:r>
              <a:rPr lang="en-US" dirty="0" err="1" smtClean="0"/>
              <a:t>ório</a:t>
            </a:r>
            <a:r>
              <a:rPr lang="en-US" dirty="0" smtClean="0"/>
              <a:t> de </a:t>
            </a:r>
            <a:r>
              <a:rPr lang="en-US" dirty="0" err="1" smtClean="0"/>
              <a:t>Projetos</a:t>
            </a:r>
            <a:endParaRPr lang="en-US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</a:rPr>
              <a:t>Humberto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Rocha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Parte 3 :: Gestão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Cap. 20 Modelos de Maturidade em Gestão de Projetos</a:t>
            </a:r>
          </a:p>
          <a:p>
            <a:pPr lvl="1"/>
            <a:r>
              <a:rPr lang="en-US" dirty="0" smtClean="0"/>
              <a:t>David Souza</a:t>
            </a:r>
            <a:endParaRPr lang="pt-BR" dirty="0" smtClean="0"/>
          </a:p>
          <a:p>
            <a:r>
              <a:rPr lang="en-US" dirty="0" smtClean="0"/>
              <a:t>Cap. 21 </a:t>
            </a:r>
            <a:r>
              <a:rPr lang="en-US" dirty="0" err="1" smtClean="0"/>
              <a:t>Governança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TI</a:t>
            </a:r>
          </a:p>
          <a:p>
            <a:pPr lvl="1"/>
            <a:r>
              <a:rPr lang="en-US" dirty="0" err="1" smtClean="0"/>
              <a:t>Alexandre</a:t>
            </a:r>
            <a:r>
              <a:rPr lang="en-US" dirty="0" smtClean="0"/>
              <a:t> Luna, </a:t>
            </a:r>
            <a:r>
              <a:rPr lang="en-US" dirty="0" err="1" smtClean="0"/>
              <a:t>Thaysa</a:t>
            </a:r>
            <a:r>
              <a:rPr lang="en-US" dirty="0" smtClean="0"/>
              <a:t> </a:t>
            </a:r>
            <a:r>
              <a:rPr lang="en-US" dirty="0" err="1" smtClean="0"/>
              <a:t>Paiva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24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609600" y="1196975"/>
            <a:ext cx="7772400" cy="1143000"/>
          </a:xfrm>
          <a:noFill/>
          <a:ln/>
        </p:spPr>
        <p:txBody>
          <a:bodyPr anchor="b">
            <a:normAutofit fontScale="90000"/>
          </a:bodyPr>
          <a:lstStyle/>
          <a:p>
            <a:pPr algn="r"/>
            <a:r>
              <a:rPr lang="pt-BR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lfaen" pitchFamily="18" charset="0"/>
              </a:rPr>
              <a:t>Software: Processos, Gestão e Qualidade</a:t>
            </a:r>
            <a:endParaRPr lang="pt-BR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ylfaen" pitchFamily="18" charset="0"/>
            </a:endParaRPr>
          </a:p>
        </p:txBody>
      </p:sp>
      <p:sp>
        <p:nvSpPr>
          <p:cNvPr id="866325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1987550" y="2828925"/>
            <a:ext cx="6400800" cy="1752600"/>
          </a:xfrm>
          <a:noFill/>
          <a:ln/>
        </p:spPr>
        <p:txBody>
          <a:bodyPr/>
          <a:lstStyle/>
          <a:p>
            <a:pPr algn="r">
              <a:lnSpc>
                <a:spcPct val="90000"/>
              </a:lnSpc>
            </a:pPr>
            <a:r>
              <a:rPr lang="en-US" sz="2800" b="1" dirty="0" err="1" smtClean="0"/>
              <a:t>Proposta</a:t>
            </a:r>
            <a:r>
              <a:rPr lang="en-US" sz="2800" b="1" dirty="0" smtClean="0"/>
              <a:t> de </a:t>
            </a:r>
            <a:r>
              <a:rPr lang="en-US" sz="2800" b="1" dirty="0" err="1" smtClean="0"/>
              <a:t>Livro</a:t>
            </a:r>
            <a:endParaRPr lang="en-US" sz="2800" dirty="0"/>
          </a:p>
          <a:p>
            <a:pPr algn="r">
              <a:lnSpc>
                <a:spcPct val="90000"/>
              </a:lnSpc>
            </a:pPr>
            <a:endParaRPr lang="pt-BR" sz="2800" dirty="0"/>
          </a:p>
          <a:p>
            <a:pPr algn="r">
              <a:lnSpc>
                <a:spcPct val="90000"/>
              </a:lnSpc>
            </a:pPr>
            <a:r>
              <a:rPr lang="pt-BR" sz="2400" dirty="0" smtClean="0"/>
              <a:t>outubro </a:t>
            </a:r>
            <a:r>
              <a:rPr lang="pt-BR" sz="2400" dirty="0"/>
              <a:t>| </a:t>
            </a:r>
            <a:r>
              <a:rPr lang="pt-BR" sz="2400" dirty="0" smtClean="0"/>
              <a:t>2009</a:t>
            </a:r>
            <a:endParaRPr lang="en-US" sz="1800" dirty="0"/>
          </a:p>
          <a:p>
            <a:pPr algn="r">
              <a:lnSpc>
                <a:spcPct val="90000"/>
              </a:lnSpc>
            </a:pPr>
            <a:endParaRPr lang="pt-BR" sz="2800" dirty="0"/>
          </a:p>
        </p:txBody>
      </p:sp>
      <p:pic>
        <p:nvPicPr>
          <p:cNvPr id="866327" name="Picture 23" descr="c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64150" y="4797425"/>
            <a:ext cx="3124200" cy="1182688"/>
          </a:xfrm>
          <a:prstGeom prst="rect">
            <a:avLst/>
          </a:prstGeom>
          <a:noFill/>
        </p:spPr>
      </p:pic>
      <p:sp>
        <p:nvSpPr>
          <p:cNvPr id="866332" name="Rectangle 28"/>
          <p:cNvSpPr>
            <a:spLocks noChangeArrowheads="1"/>
          </p:cNvSpPr>
          <p:nvPr/>
        </p:nvSpPr>
        <p:spPr bwMode="auto">
          <a:xfrm>
            <a:off x="0" y="0"/>
            <a:ext cx="75565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66331" name="Picture 27" descr="pedras-portuguesas-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3933825"/>
            <a:ext cx="2216150" cy="2565400"/>
          </a:xfrm>
          <a:prstGeom prst="rect">
            <a:avLst/>
          </a:prstGeom>
          <a:noFill/>
        </p:spPr>
      </p:pic>
      <p:pic>
        <p:nvPicPr>
          <p:cNvPr id="866329" name="Picture 25" descr="pedras-portuguesas-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2422525"/>
            <a:ext cx="2182812" cy="1222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19900" dirty="0" smtClean="0"/>
              <a:t>O LIVRO</a:t>
            </a:r>
            <a:endParaRPr lang="en-US" sz="199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Título</a:t>
            </a:r>
            <a:r>
              <a:rPr lang="en-US" dirty="0" smtClean="0"/>
              <a:t> &amp; </a:t>
            </a:r>
            <a:r>
              <a:rPr lang="en-US" dirty="0" err="1" smtClean="0"/>
              <a:t>Editores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Título</a:t>
            </a:r>
            <a:endParaRPr lang="en-US" dirty="0" smtClean="0"/>
          </a:p>
          <a:p>
            <a:pPr lvl="1"/>
            <a:r>
              <a:rPr lang="en-US" dirty="0" err="1" smtClean="0"/>
              <a:t>Processos</a:t>
            </a:r>
            <a:r>
              <a:rPr lang="en-US" dirty="0" smtClean="0"/>
              <a:t>, </a:t>
            </a:r>
            <a:r>
              <a:rPr lang="en-US" dirty="0" err="1" smtClean="0"/>
              <a:t>Qualidade</a:t>
            </a:r>
            <a:r>
              <a:rPr lang="en-US" dirty="0" smtClean="0"/>
              <a:t> e Gestão de </a:t>
            </a:r>
            <a:r>
              <a:rPr lang="en-US" dirty="0" smtClean="0"/>
              <a:t>Software</a:t>
            </a:r>
          </a:p>
          <a:p>
            <a:pPr lvl="1"/>
            <a:r>
              <a:rPr lang="pt-BR" dirty="0" smtClean="0"/>
              <a:t>(ou: Software: Processos, Qualidade e Gestão)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Editores</a:t>
            </a:r>
            <a:endParaRPr lang="en-US" dirty="0" smtClean="0"/>
          </a:p>
          <a:p>
            <a:pPr lvl="1"/>
            <a:r>
              <a:rPr lang="en-US" dirty="0" err="1" smtClean="0"/>
              <a:t>Alexandre</a:t>
            </a:r>
            <a:r>
              <a:rPr lang="en-US" dirty="0" smtClean="0"/>
              <a:t> Marcos </a:t>
            </a:r>
            <a:r>
              <a:rPr lang="en-US" dirty="0" err="1" smtClean="0"/>
              <a:t>Lins</a:t>
            </a:r>
            <a:r>
              <a:rPr lang="en-US" dirty="0" smtClean="0"/>
              <a:t> </a:t>
            </a:r>
            <a:r>
              <a:rPr lang="en-US" dirty="0" err="1" smtClean="0"/>
              <a:t>Vasconcelos</a:t>
            </a:r>
            <a:endParaRPr lang="en-US" dirty="0" smtClean="0"/>
          </a:p>
          <a:p>
            <a:pPr lvl="1"/>
            <a:r>
              <a:rPr lang="en-US" dirty="0" err="1" smtClean="0"/>
              <a:t>Hermano</a:t>
            </a:r>
            <a:r>
              <a:rPr lang="en-US" dirty="0" smtClean="0"/>
              <a:t> </a:t>
            </a:r>
            <a:r>
              <a:rPr lang="en-US" dirty="0" err="1" smtClean="0"/>
              <a:t>Perrelli</a:t>
            </a:r>
            <a:r>
              <a:rPr lang="en-US" dirty="0" smtClean="0"/>
              <a:t> de </a:t>
            </a:r>
            <a:r>
              <a:rPr lang="en-US" dirty="0" err="1" smtClean="0"/>
              <a:t>Moura</a:t>
            </a:r>
            <a:endParaRPr lang="en-US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 Introdução </a:t>
            </a:r>
          </a:p>
          <a:p>
            <a:r>
              <a:rPr lang="pt-BR" dirty="0" smtClean="0"/>
              <a:t>2 Parte 1: Processos</a:t>
            </a:r>
          </a:p>
          <a:p>
            <a:r>
              <a:rPr lang="pt-BR" dirty="0" smtClean="0"/>
              <a:t>3 Parte 2: Qualidade</a:t>
            </a:r>
          </a:p>
          <a:p>
            <a:r>
              <a:rPr lang="pt-BR" dirty="0" smtClean="0"/>
              <a:t>4 Parte 3: Gestão</a:t>
            </a:r>
          </a:p>
          <a:p>
            <a:r>
              <a:rPr lang="pt-BR" dirty="0" smtClean="0"/>
              <a:t>5 Conclusão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Alexandre</a:t>
            </a:r>
            <a:r>
              <a:rPr lang="en-US" dirty="0" smtClean="0"/>
              <a:t> Marcos </a:t>
            </a:r>
            <a:r>
              <a:rPr lang="en-US" dirty="0" err="1" smtClean="0"/>
              <a:t>Lins</a:t>
            </a:r>
            <a:r>
              <a:rPr lang="en-US" dirty="0" smtClean="0"/>
              <a:t> de </a:t>
            </a:r>
            <a:r>
              <a:rPr lang="en-US" dirty="0" err="1" smtClean="0"/>
              <a:t>Vasconcelos</a:t>
            </a:r>
            <a:r>
              <a:rPr lang="en-US" dirty="0" smtClean="0"/>
              <a:t>, </a:t>
            </a:r>
            <a:r>
              <a:rPr lang="en-US" dirty="0" err="1" smtClean="0"/>
              <a:t>Hermano</a:t>
            </a:r>
            <a:r>
              <a:rPr lang="en-US" dirty="0" smtClean="0"/>
              <a:t> </a:t>
            </a:r>
            <a:r>
              <a:rPr lang="en-US" dirty="0" err="1" smtClean="0"/>
              <a:t>Perrelli</a:t>
            </a:r>
            <a:r>
              <a:rPr lang="en-US" dirty="0" smtClean="0"/>
              <a:t> de </a:t>
            </a:r>
            <a:r>
              <a:rPr lang="en-US" dirty="0" err="1" smtClean="0"/>
              <a:t>Moura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Processos</a:t>
            </a:r>
            <a:r>
              <a:rPr lang="en-US" dirty="0" smtClean="0"/>
              <a:t> de software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Parte 1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378</Words>
  <Application>Microsoft Office PowerPoint</Application>
  <PresentationFormat>On-screen Show (4:3)</PresentationFormat>
  <Paragraphs>87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Software: Processos, Gestão e Qualidade</vt:lpstr>
      <vt:lpstr>O LIVRO</vt:lpstr>
      <vt:lpstr>Título &amp; Editores</vt:lpstr>
      <vt:lpstr>Objetivo</vt:lpstr>
      <vt:lpstr>Estrutura</vt:lpstr>
      <vt:lpstr>Introdução</vt:lpstr>
      <vt:lpstr>Introdução</vt:lpstr>
      <vt:lpstr>Processos de software</vt:lpstr>
      <vt:lpstr>Parte 1 :: Processos</vt:lpstr>
      <vt:lpstr>Parte 1 :: Processos (cont.)</vt:lpstr>
      <vt:lpstr>Qualidade de software</vt:lpstr>
      <vt:lpstr>Parte 2 :: Qualidade </vt:lpstr>
      <vt:lpstr>Parte 2 :: Qualidade (cont.)</vt:lpstr>
      <vt:lpstr>Gestão de software</vt:lpstr>
      <vt:lpstr>Parte 3 :: Gestão</vt:lpstr>
      <vt:lpstr>Parte 3 :: Gestão (cont.)</vt:lpstr>
      <vt:lpstr>Parte 3 :: Gestão (cont.)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Hermano Perrelli de Moura</dc:creator>
  <cp:lastModifiedBy>Hermano Perrelli de Moura</cp:lastModifiedBy>
  <cp:revision>20</cp:revision>
  <dcterms:created xsi:type="dcterms:W3CDTF">2009-08-17T12:39:30Z</dcterms:created>
  <dcterms:modified xsi:type="dcterms:W3CDTF">2010-05-04T00:23:46Z</dcterms:modified>
</cp:coreProperties>
</file>