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78" d="100"/>
          <a:sy n="78" d="100"/>
        </p:scale>
        <p:origin x="-1242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58EC6-4304-49E0-B850-02B221D27A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8B386-81B0-4976-BA8E-17C5F2A22A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EFC71-8C37-4EBD-9C3C-4A18626023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750B-2F94-4E8E-A238-B8C576F217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778B5-25C8-4B36-9513-C47C1F9BF4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DD100-E04A-49B7-91A3-F7462CF230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4F270-6146-4ECA-81D5-ED543D0BECA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5CA93-1FE6-4C06-8940-47961E7576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D936A-6479-4ACB-98FD-50F0784E96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5F146-CBF4-4AB5-8AAF-B7610597EF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E11F5-14FB-409E-BFEA-5876E394F0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450A4A1-0785-4483-AFBC-E06126C462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346950" y="2514600"/>
            <a:ext cx="2146300" cy="2128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000" dirty="0" err="1" smtClean="0"/>
              <a:t>Falta</a:t>
            </a:r>
            <a:r>
              <a:rPr lang="en-GB" sz="1000" dirty="0" smtClean="0"/>
              <a:t> </a:t>
            </a:r>
            <a:r>
              <a:rPr lang="en-GB" sz="1000" dirty="0" err="1" smtClean="0"/>
              <a:t>padronizar</a:t>
            </a:r>
            <a:endParaRPr lang="pt-BR" sz="1000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632200" y="228600"/>
            <a:ext cx="27495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000" dirty="0" err="1" smtClean="0"/>
              <a:t>Reescrita</a:t>
            </a:r>
            <a:r>
              <a:rPr lang="en-GB" sz="1000" dirty="0" smtClean="0"/>
              <a:t> de </a:t>
            </a:r>
            <a:r>
              <a:rPr lang="en-GB" sz="1000" dirty="0" err="1" smtClean="0"/>
              <a:t>alguns</a:t>
            </a:r>
            <a:r>
              <a:rPr lang="en-GB" sz="1000" dirty="0" smtClean="0"/>
              <a:t> </a:t>
            </a:r>
            <a:r>
              <a:rPr lang="en-GB" sz="1000" dirty="0" err="1" smtClean="0"/>
              <a:t>paragráfos</a:t>
            </a:r>
            <a:r>
              <a:rPr lang="en-GB" sz="1000" dirty="0" smtClean="0"/>
              <a:t>, </a:t>
            </a:r>
            <a:r>
              <a:rPr lang="en-GB" sz="1000" dirty="0" err="1" smtClean="0"/>
              <a:t>padronização</a:t>
            </a:r>
            <a:r>
              <a:rPr lang="en-GB" sz="1000" dirty="0" smtClean="0"/>
              <a:t> dos </a:t>
            </a:r>
          </a:p>
          <a:p>
            <a:r>
              <a:rPr lang="en-GB" sz="1000" dirty="0" err="1" smtClean="0"/>
              <a:t>Topicos</a:t>
            </a:r>
            <a:r>
              <a:rPr lang="en-GB" sz="1000" dirty="0" smtClean="0"/>
              <a:t> </a:t>
            </a:r>
            <a:r>
              <a:rPr lang="en-GB" sz="1000" dirty="0" err="1" smtClean="0"/>
              <a:t>inseridos</a:t>
            </a:r>
            <a:r>
              <a:rPr lang="en-GB" sz="1000" dirty="0" smtClean="0"/>
              <a:t> </a:t>
            </a:r>
            <a:r>
              <a:rPr lang="en-GB" sz="1000" dirty="0" err="1" smtClean="0"/>
              <a:t>nas</a:t>
            </a:r>
            <a:r>
              <a:rPr lang="en-GB" sz="1000" dirty="0" smtClean="0"/>
              <a:t> </a:t>
            </a:r>
            <a:r>
              <a:rPr lang="en-GB" sz="1000" dirty="0" err="1" smtClean="0"/>
              <a:t>seções</a:t>
            </a:r>
            <a:r>
              <a:rPr lang="en-GB" sz="1000" dirty="0" smtClean="0"/>
              <a:t>, </a:t>
            </a:r>
            <a:r>
              <a:rPr lang="en-GB" sz="1000" dirty="0" err="1" smtClean="0"/>
              <a:t>reconstrução</a:t>
            </a:r>
            <a:r>
              <a:rPr lang="en-GB" sz="1000" dirty="0" smtClean="0"/>
              <a:t> de </a:t>
            </a:r>
            <a:r>
              <a:rPr lang="en-GB" sz="1000" dirty="0" err="1" smtClean="0"/>
              <a:t>figuras</a:t>
            </a:r>
            <a:r>
              <a:rPr lang="en-GB" sz="1000" dirty="0" smtClean="0"/>
              <a:t> </a:t>
            </a:r>
          </a:p>
          <a:p>
            <a:r>
              <a:rPr lang="en-GB" sz="1000" dirty="0" err="1"/>
              <a:t>p</a:t>
            </a:r>
            <a:r>
              <a:rPr lang="en-GB" sz="1000" dirty="0" err="1" smtClean="0"/>
              <a:t>ara</a:t>
            </a:r>
            <a:r>
              <a:rPr lang="en-GB" sz="1000" dirty="0" smtClean="0"/>
              <a:t> </a:t>
            </a:r>
            <a:r>
              <a:rPr lang="en-GB" sz="1000" dirty="0" err="1" smtClean="0"/>
              <a:t>portugues</a:t>
            </a:r>
            <a:endParaRPr lang="pt-BR" sz="10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05200" y="4724400"/>
            <a:ext cx="29845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000" b="1" dirty="0" err="1" smtClean="0"/>
              <a:t>Pontos</a:t>
            </a:r>
            <a:r>
              <a:rPr lang="en-GB" sz="1000" b="1" dirty="0" smtClean="0"/>
              <a:t> fortes: </a:t>
            </a:r>
            <a:r>
              <a:rPr lang="en-GB" sz="1000" dirty="0" err="1" smtClean="0"/>
              <a:t>Gostei</a:t>
            </a:r>
            <a:r>
              <a:rPr lang="en-GB" sz="1000" dirty="0" smtClean="0"/>
              <a:t> dos </a:t>
            </a:r>
            <a:r>
              <a:rPr lang="en-GB" sz="1000" dirty="0" err="1" smtClean="0"/>
              <a:t>exercícios</a:t>
            </a:r>
            <a:r>
              <a:rPr lang="en-GB" sz="1000" dirty="0" smtClean="0"/>
              <a:t>, das </a:t>
            </a:r>
            <a:r>
              <a:rPr lang="en-GB" sz="1000" dirty="0" err="1" smtClean="0"/>
              <a:t>sugestões</a:t>
            </a:r>
            <a:r>
              <a:rPr lang="en-GB" sz="1000" dirty="0" smtClean="0"/>
              <a:t> de </a:t>
            </a:r>
          </a:p>
          <a:p>
            <a:r>
              <a:rPr lang="en-GB" sz="1000" dirty="0" err="1" smtClean="0"/>
              <a:t>leitura</a:t>
            </a:r>
            <a:r>
              <a:rPr lang="en-GB" sz="1000" dirty="0" smtClean="0"/>
              <a:t>, </a:t>
            </a:r>
            <a:r>
              <a:rPr lang="en-GB" sz="1000" dirty="0" err="1" smtClean="0"/>
              <a:t>da</a:t>
            </a:r>
            <a:r>
              <a:rPr lang="en-GB" sz="1000" dirty="0" smtClean="0"/>
              <a:t> </a:t>
            </a:r>
            <a:r>
              <a:rPr lang="en-GB" sz="1000" dirty="0" err="1" smtClean="0"/>
              <a:t>estrutura</a:t>
            </a:r>
            <a:r>
              <a:rPr lang="en-GB" sz="1000" dirty="0" smtClean="0"/>
              <a:t> e do </a:t>
            </a:r>
            <a:r>
              <a:rPr lang="en-GB" sz="1000" dirty="0" smtClean="0"/>
              <a:t> </a:t>
            </a:r>
            <a:r>
              <a:rPr lang="en-GB" sz="1000" dirty="0" err="1" smtClean="0"/>
              <a:t>texto</a:t>
            </a:r>
            <a:r>
              <a:rPr lang="en-GB" sz="1000" dirty="0" smtClean="0"/>
              <a:t> do </a:t>
            </a:r>
            <a:r>
              <a:rPr lang="en-GB" sz="1000" dirty="0" err="1" smtClean="0"/>
              <a:t>capítulo</a:t>
            </a:r>
            <a:r>
              <a:rPr lang="en-GB" sz="1000" dirty="0" smtClean="0"/>
              <a:t>.</a:t>
            </a:r>
            <a:endParaRPr lang="en-GB" sz="1000" b="1" dirty="0" smtClean="0"/>
          </a:p>
          <a:p>
            <a:r>
              <a:rPr lang="en-GB" sz="1000" b="1" dirty="0" err="1" smtClean="0"/>
              <a:t>Pontos</a:t>
            </a:r>
            <a:r>
              <a:rPr lang="en-GB" sz="1000" b="1" dirty="0" smtClean="0"/>
              <a:t> </a:t>
            </a:r>
            <a:r>
              <a:rPr lang="en-GB" sz="1000" b="1" dirty="0" err="1" smtClean="0"/>
              <a:t>fracos</a:t>
            </a:r>
            <a:r>
              <a:rPr lang="en-GB" sz="1000" dirty="0" smtClean="0"/>
              <a:t> </a:t>
            </a:r>
            <a:r>
              <a:rPr lang="en-GB" sz="1000" dirty="0" err="1" smtClean="0"/>
              <a:t>acho</a:t>
            </a:r>
            <a:r>
              <a:rPr lang="en-GB" sz="1000" dirty="0" smtClean="0"/>
              <a:t> </a:t>
            </a:r>
            <a:r>
              <a:rPr lang="en-GB" sz="1000" dirty="0" err="1" smtClean="0"/>
              <a:t>poderia</a:t>
            </a:r>
            <a:r>
              <a:rPr lang="en-GB" sz="1000" dirty="0" smtClean="0"/>
              <a:t> </a:t>
            </a:r>
            <a:r>
              <a:rPr lang="en-GB" sz="1000" dirty="0" err="1" smtClean="0"/>
              <a:t>ter</a:t>
            </a:r>
            <a:r>
              <a:rPr lang="en-GB" sz="1000" dirty="0" smtClean="0"/>
              <a:t> </a:t>
            </a:r>
            <a:r>
              <a:rPr lang="en-GB" sz="1000" dirty="0" err="1" smtClean="0"/>
              <a:t>mais</a:t>
            </a:r>
            <a:r>
              <a:rPr lang="en-GB" sz="1000" dirty="0" smtClean="0"/>
              <a:t> </a:t>
            </a:r>
            <a:r>
              <a:rPr lang="en-GB" sz="1000" dirty="0" err="1" smtClean="0"/>
              <a:t>citações</a:t>
            </a:r>
            <a:r>
              <a:rPr lang="en-GB" sz="1000" dirty="0" smtClean="0"/>
              <a:t> </a:t>
            </a:r>
          </a:p>
          <a:p>
            <a:r>
              <a:rPr lang="en-GB" sz="1000" dirty="0" err="1" smtClean="0"/>
              <a:t>ao</a:t>
            </a:r>
            <a:r>
              <a:rPr lang="en-GB" sz="1000" dirty="0" smtClean="0"/>
              <a:t> </a:t>
            </a:r>
            <a:r>
              <a:rPr lang="en-GB" sz="1000" dirty="0" err="1" smtClean="0"/>
              <a:t>longo</a:t>
            </a:r>
            <a:r>
              <a:rPr lang="en-GB" sz="1000" dirty="0" smtClean="0"/>
              <a:t> do </a:t>
            </a:r>
            <a:r>
              <a:rPr lang="en-GB" sz="1000" dirty="0" err="1" smtClean="0"/>
              <a:t>texto</a:t>
            </a:r>
            <a:r>
              <a:rPr lang="en-GB" sz="1000" dirty="0" smtClean="0"/>
              <a:t>, </a:t>
            </a:r>
            <a:r>
              <a:rPr lang="en-GB" sz="1000" dirty="0" err="1" smtClean="0"/>
              <a:t>figuras</a:t>
            </a:r>
            <a:r>
              <a:rPr lang="en-GB" sz="1000" dirty="0"/>
              <a:t> </a:t>
            </a:r>
            <a:r>
              <a:rPr lang="en-GB" sz="1000" dirty="0" err="1" smtClean="0"/>
              <a:t>em</a:t>
            </a:r>
            <a:r>
              <a:rPr lang="en-GB" sz="1000" dirty="0" smtClean="0"/>
              <a:t> </a:t>
            </a:r>
            <a:r>
              <a:rPr lang="en-GB" sz="1000" dirty="0" err="1" smtClean="0"/>
              <a:t>protugues</a:t>
            </a:r>
            <a:r>
              <a:rPr lang="en-GB" sz="1000" dirty="0" smtClean="0"/>
              <a:t>, e </a:t>
            </a:r>
            <a:r>
              <a:rPr lang="en-GB" sz="1000" dirty="0" err="1" smtClean="0"/>
              <a:t>mais</a:t>
            </a:r>
            <a:r>
              <a:rPr lang="en-GB" sz="1000" dirty="0" smtClean="0"/>
              <a:t> </a:t>
            </a:r>
            <a:r>
              <a:rPr lang="en-GB" sz="1000" dirty="0" err="1" smtClean="0"/>
              <a:t>tópicos</a:t>
            </a:r>
            <a:r>
              <a:rPr lang="en-GB" sz="1000" dirty="0" smtClean="0"/>
              <a:t> de</a:t>
            </a:r>
          </a:p>
          <a:p>
            <a:r>
              <a:rPr lang="en-GB" sz="1000" dirty="0" err="1" smtClean="0"/>
              <a:t>pesquisa</a:t>
            </a:r>
            <a:r>
              <a:rPr lang="en-GB" sz="1000" dirty="0" smtClean="0"/>
              <a:t>, </a:t>
            </a:r>
            <a:r>
              <a:rPr lang="en-GB" sz="1000" dirty="0" err="1" smtClean="0"/>
              <a:t>formatar</a:t>
            </a:r>
            <a:r>
              <a:rPr lang="en-GB" sz="1000" dirty="0" smtClean="0"/>
              <a:t> as </a:t>
            </a:r>
            <a:r>
              <a:rPr lang="en-GB" sz="1000" dirty="0" err="1" smtClean="0"/>
              <a:t>tabelas</a:t>
            </a:r>
            <a:endParaRPr lang="en-GB" sz="1000" dirty="0" smtClean="0"/>
          </a:p>
          <a:p>
            <a:endParaRPr lang="en-GB" sz="1000" dirty="0"/>
          </a:p>
          <a:p>
            <a:r>
              <a:rPr lang="en-GB" sz="1000" dirty="0" err="1" smtClean="0"/>
              <a:t>Todas</a:t>
            </a:r>
            <a:r>
              <a:rPr lang="en-GB" sz="1000" dirty="0" smtClean="0"/>
              <a:t> as </a:t>
            </a:r>
            <a:r>
              <a:rPr lang="en-GB" sz="1000" dirty="0" err="1" smtClean="0"/>
              <a:t>sugestoes</a:t>
            </a:r>
            <a:r>
              <a:rPr lang="en-GB" sz="1000" dirty="0" smtClean="0"/>
              <a:t> </a:t>
            </a:r>
            <a:r>
              <a:rPr lang="en-GB" sz="1000" dirty="0" err="1" smtClean="0"/>
              <a:t>estão</a:t>
            </a:r>
            <a:r>
              <a:rPr lang="en-GB" sz="1000" dirty="0" smtClean="0"/>
              <a:t> no </a:t>
            </a:r>
            <a:r>
              <a:rPr lang="en-GB" sz="1000" dirty="0" err="1" smtClean="0"/>
              <a:t>arquivo</a:t>
            </a:r>
            <a:r>
              <a:rPr lang="en-GB" sz="1000" dirty="0" smtClean="0"/>
              <a:t> </a:t>
            </a:r>
            <a:r>
              <a:rPr lang="en-GB" sz="1000" dirty="0" err="1" smtClean="0"/>
              <a:t>revisado</a:t>
            </a:r>
            <a:r>
              <a:rPr lang="en-GB" sz="1000" dirty="0" smtClean="0"/>
              <a:t>.</a:t>
            </a:r>
            <a:endParaRPr lang="pt-BR" sz="1000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024688" y="4857750"/>
            <a:ext cx="2643187" cy="1695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42913" y="4876800"/>
            <a:ext cx="22479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000" dirty="0" smtClean="0"/>
          </a:p>
          <a:p>
            <a:endParaRPr lang="en-GB" sz="1000" dirty="0" smtClean="0"/>
          </a:p>
          <a:p>
            <a:r>
              <a:rPr lang="en-GB" sz="1000" dirty="0" err="1" smtClean="0"/>
              <a:t>Algumas</a:t>
            </a:r>
            <a:r>
              <a:rPr lang="en-GB" sz="1000" dirty="0" smtClean="0"/>
              <a:t> </a:t>
            </a:r>
            <a:r>
              <a:rPr lang="en-GB" sz="1000" dirty="0" err="1" smtClean="0"/>
              <a:t>Figuras</a:t>
            </a:r>
            <a:r>
              <a:rPr lang="en-GB" sz="1000" dirty="0" smtClean="0"/>
              <a:t> </a:t>
            </a:r>
            <a:r>
              <a:rPr lang="en-GB" sz="1000" dirty="0" err="1" smtClean="0"/>
              <a:t>ilegíveis</a:t>
            </a:r>
            <a:r>
              <a:rPr lang="en-GB" sz="1000" dirty="0" smtClean="0"/>
              <a:t>, </a:t>
            </a:r>
          </a:p>
          <a:p>
            <a:r>
              <a:rPr lang="en-GB" sz="1000" dirty="0" err="1" smtClean="0"/>
              <a:t>Tabelas</a:t>
            </a:r>
            <a:r>
              <a:rPr lang="en-GB" sz="1000" dirty="0" smtClean="0"/>
              <a:t> </a:t>
            </a:r>
            <a:r>
              <a:rPr lang="en-GB" sz="1000" dirty="0" err="1" smtClean="0"/>
              <a:t>sem</a:t>
            </a:r>
            <a:r>
              <a:rPr lang="en-GB" sz="1000" dirty="0" smtClean="0"/>
              <a:t> </a:t>
            </a:r>
            <a:r>
              <a:rPr lang="en-GB" sz="1000" dirty="0" err="1" smtClean="0"/>
              <a:t>formatação</a:t>
            </a:r>
            <a:r>
              <a:rPr lang="en-GB" sz="1000" dirty="0" smtClean="0"/>
              <a:t>,</a:t>
            </a:r>
          </a:p>
          <a:p>
            <a:r>
              <a:rPr lang="en-GB" sz="1000" dirty="0" err="1" smtClean="0"/>
              <a:t>sem</a:t>
            </a:r>
            <a:r>
              <a:rPr lang="en-GB" sz="1000" dirty="0" smtClean="0"/>
              <a:t> </a:t>
            </a:r>
            <a:r>
              <a:rPr lang="en-GB" sz="1000" dirty="0" err="1" smtClean="0"/>
              <a:t>indice</a:t>
            </a:r>
            <a:r>
              <a:rPr lang="en-GB" sz="1000" dirty="0" smtClean="0"/>
              <a:t> no </a:t>
            </a:r>
            <a:r>
              <a:rPr lang="en-GB" sz="1000" dirty="0" err="1" smtClean="0"/>
              <a:t>capítulo</a:t>
            </a:r>
            <a:endParaRPr lang="pt-BR" sz="10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8600" y="228600"/>
            <a:ext cx="21463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000" dirty="0" smtClean="0"/>
          </a:p>
          <a:p>
            <a:endParaRPr lang="en-GB" sz="1000" dirty="0"/>
          </a:p>
          <a:p>
            <a:r>
              <a:rPr lang="en-GB" sz="1000" dirty="0" err="1" smtClean="0"/>
              <a:t>Conteúdo</a:t>
            </a:r>
            <a:r>
              <a:rPr lang="en-GB" sz="1000" dirty="0" smtClean="0"/>
              <a:t> </a:t>
            </a:r>
            <a:r>
              <a:rPr lang="en-GB" sz="1000" dirty="0" err="1" smtClean="0"/>
              <a:t>bem</a:t>
            </a:r>
            <a:r>
              <a:rPr lang="en-GB" sz="1000" dirty="0" smtClean="0"/>
              <a:t> </a:t>
            </a:r>
            <a:r>
              <a:rPr lang="en-GB" sz="1000" dirty="0" err="1" smtClean="0"/>
              <a:t>diversificado</a:t>
            </a:r>
            <a:r>
              <a:rPr lang="en-GB" sz="1000" dirty="0" smtClean="0"/>
              <a:t> e </a:t>
            </a:r>
            <a:r>
              <a:rPr lang="en-GB" sz="1000" dirty="0" err="1" smtClean="0"/>
              <a:t>distribuído</a:t>
            </a:r>
            <a:r>
              <a:rPr lang="en-GB" sz="1000" dirty="0" smtClean="0"/>
              <a:t>, </a:t>
            </a:r>
          </a:p>
          <a:p>
            <a:r>
              <a:rPr lang="en-GB" sz="1000" dirty="0" err="1" smtClean="0"/>
              <a:t>foi</a:t>
            </a:r>
            <a:r>
              <a:rPr lang="en-GB" sz="1000" dirty="0" smtClean="0"/>
              <a:t> </a:t>
            </a:r>
            <a:r>
              <a:rPr lang="en-GB" sz="1000" dirty="0" err="1" smtClean="0"/>
              <a:t>bem</a:t>
            </a:r>
            <a:r>
              <a:rPr lang="en-GB" sz="1000" dirty="0" smtClean="0"/>
              <a:t> </a:t>
            </a:r>
            <a:r>
              <a:rPr lang="en-GB" sz="1000" dirty="0" err="1" smtClean="0"/>
              <a:t>explicado</a:t>
            </a:r>
            <a:r>
              <a:rPr lang="en-GB" sz="1000" dirty="0" smtClean="0"/>
              <a:t> o </a:t>
            </a:r>
            <a:r>
              <a:rPr lang="en-GB" sz="1000" dirty="0" err="1" smtClean="0"/>
              <a:t>que</a:t>
            </a:r>
            <a:r>
              <a:rPr lang="en-GB" sz="1000" dirty="0" smtClean="0"/>
              <a:t> é </a:t>
            </a:r>
            <a:r>
              <a:rPr lang="en-GB" sz="1000" dirty="0" err="1" smtClean="0"/>
              <a:t>qualidade</a:t>
            </a:r>
            <a:r>
              <a:rPr lang="en-GB" sz="1000" dirty="0" smtClean="0"/>
              <a:t> e as </a:t>
            </a:r>
          </a:p>
          <a:p>
            <a:r>
              <a:rPr lang="en-GB" sz="1000" dirty="0" err="1" smtClean="0"/>
              <a:t>Caracteristicas</a:t>
            </a:r>
            <a:r>
              <a:rPr lang="en-GB" sz="1000" dirty="0" smtClean="0"/>
              <a:t> </a:t>
            </a:r>
            <a:r>
              <a:rPr lang="en-GB" sz="1000" dirty="0" err="1" smtClean="0"/>
              <a:t>da</a:t>
            </a:r>
            <a:r>
              <a:rPr lang="en-GB" sz="1000" dirty="0" smtClean="0"/>
              <a:t> </a:t>
            </a:r>
            <a:r>
              <a:rPr lang="en-GB" sz="1000" dirty="0" err="1" smtClean="0"/>
              <a:t>qualidade</a:t>
            </a:r>
            <a:r>
              <a:rPr lang="en-GB" sz="1000" dirty="0" smtClean="0"/>
              <a:t> dos </a:t>
            </a:r>
            <a:r>
              <a:rPr lang="en-GB" sz="1000" dirty="0" err="1" smtClean="0"/>
              <a:t>produtos</a:t>
            </a:r>
            <a:endParaRPr lang="en-GB" sz="1000" dirty="0" smtClean="0"/>
          </a:p>
          <a:p>
            <a:r>
              <a:rPr lang="en-GB" sz="1000" dirty="0" smtClean="0"/>
              <a:t> de software, o </a:t>
            </a:r>
            <a:r>
              <a:rPr lang="en-GB" sz="1000" dirty="0" err="1" smtClean="0"/>
              <a:t>capítulo</a:t>
            </a:r>
            <a:endParaRPr lang="en-GB" sz="1000" dirty="0" smtClean="0"/>
          </a:p>
          <a:p>
            <a:r>
              <a:rPr lang="en-GB" sz="1000" dirty="0" err="1" smtClean="0"/>
              <a:t>está</a:t>
            </a:r>
            <a:r>
              <a:rPr lang="en-GB" sz="1000" dirty="0" smtClean="0"/>
              <a:t> </a:t>
            </a:r>
            <a:r>
              <a:rPr lang="en-GB" sz="1000" dirty="0" err="1" smtClean="0"/>
              <a:t>completo</a:t>
            </a:r>
            <a:r>
              <a:rPr lang="en-GB" sz="1000" dirty="0" smtClean="0"/>
              <a:t> e </a:t>
            </a:r>
            <a:r>
              <a:rPr lang="en-GB" sz="1000" dirty="0" err="1" smtClean="0"/>
              <a:t>consistente</a:t>
            </a:r>
            <a:endParaRPr lang="pt-BR" sz="1000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0438" y="304800"/>
            <a:ext cx="21463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000" dirty="0" err="1" smtClean="0"/>
              <a:t>Aumentar</a:t>
            </a:r>
            <a:r>
              <a:rPr lang="en-GB" sz="1000" dirty="0" smtClean="0"/>
              <a:t> a </a:t>
            </a:r>
            <a:r>
              <a:rPr lang="en-GB" sz="1000" dirty="0" err="1" smtClean="0"/>
              <a:t>quantidade</a:t>
            </a:r>
            <a:r>
              <a:rPr lang="en-GB" sz="1000" dirty="0" smtClean="0"/>
              <a:t> de </a:t>
            </a:r>
            <a:r>
              <a:rPr lang="en-GB" sz="1000" dirty="0" err="1" smtClean="0"/>
              <a:t>tópicos</a:t>
            </a:r>
            <a:r>
              <a:rPr lang="en-GB" sz="1000" dirty="0" smtClean="0"/>
              <a:t> de </a:t>
            </a:r>
            <a:r>
              <a:rPr lang="en-GB" sz="1000" dirty="0" err="1" smtClean="0"/>
              <a:t>pesquisa</a:t>
            </a:r>
            <a:endParaRPr lang="en-GB" sz="1000" dirty="0" smtClean="0"/>
          </a:p>
          <a:p>
            <a:r>
              <a:rPr lang="en-GB" sz="1000" dirty="0" smtClean="0"/>
              <a:t>Com </a:t>
            </a:r>
            <a:r>
              <a:rPr lang="en-GB" sz="1000" dirty="0" err="1" smtClean="0"/>
              <a:t>tópicos</a:t>
            </a:r>
            <a:r>
              <a:rPr lang="en-GB" sz="1000" dirty="0" smtClean="0"/>
              <a:t> </a:t>
            </a:r>
            <a:r>
              <a:rPr lang="en-GB" sz="1000" dirty="0" err="1" smtClean="0"/>
              <a:t>mais</a:t>
            </a:r>
            <a:r>
              <a:rPr lang="en-GB" sz="1000" dirty="0" smtClean="0"/>
              <a:t> </a:t>
            </a:r>
            <a:r>
              <a:rPr lang="en-GB" sz="1000" dirty="0" err="1" smtClean="0"/>
              <a:t>específicos</a:t>
            </a:r>
            <a:r>
              <a:rPr lang="en-GB" sz="1000" dirty="0" smtClean="0"/>
              <a:t>, as </a:t>
            </a:r>
            <a:r>
              <a:rPr lang="en-GB" sz="1000" dirty="0" err="1" smtClean="0"/>
              <a:t>sugestões</a:t>
            </a:r>
            <a:r>
              <a:rPr lang="en-GB" sz="1000" dirty="0" smtClean="0"/>
              <a:t> </a:t>
            </a:r>
          </a:p>
          <a:p>
            <a:r>
              <a:rPr lang="en-GB" sz="1000" dirty="0" smtClean="0"/>
              <a:t>de </a:t>
            </a:r>
            <a:r>
              <a:rPr lang="en-GB" sz="1000" dirty="0" err="1" smtClean="0"/>
              <a:t>leitura</a:t>
            </a:r>
            <a:r>
              <a:rPr lang="en-GB" sz="1000" dirty="0" smtClean="0"/>
              <a:t> </a:t>
            </a:r>
            <a:r>
              <a:rPr lang="en-GB" sz="1000" dirty="0" err="1" smtClean="0"/>
              <a:t>estão</a:t>
            </a:r>
            <a:r>
              <a:rPr lang="en-GB" sz="1000" dirty="0" smtClean="0"/>
              <a:t> </a:t>
            </a:r>
            <a:r>
              <a:rPr lang="en-GB" sz="1000" dirty="0" err="1" smtClean="0"/>
              <a:t>bem</a:t>
            </a:r>
            <a:r>
              <a:rPr lang="en-GB" sz="1000" dirty="0" smtClean="0"/>
              <a:t> </a:t>
            </a:r>
            <a:r>
              <a:rPr lang="en-GB" sz="1000" dirty="0" err="1" smtClean="0"/>
              <a:t>completas</a:t>
            </a:r>
            <a:endParaRPr lang="pt-BR" sz="1000" dirty="0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47650" y="2357438"/>
            <a:ext cx="2146300" cy="2143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000" dirty="0" err="1" smtClean="0"/>
              <a:t>Conteúdo</a:t>
            </a:r>
            <a:r>
              <a:rPr lang="en-GB" sz="1000" dirty="0" smtClean="0"/>
              <a:t> </a:t>
            </a:r>
            <a:r>
              <a:rPr lang="en-GB" sz="1000" dirty="0" err="1" smtClean="0"/>
              <a:t>muito</a:t>
            </a:r>
            <a:r>
              <a:rPr lang="en-GB" sz="1000" dirty="0" smtClean="0"/>
              <a:t> </a:t>
            </a:r>
            <a:r>
              <a:rPr lang="en-GB" sz="1000" dirty="0" err="1" smtClean="0"/>
              <a:t>claro</a:t>
            </a:r>
            <a:r>
              <a:rPr lang="en-GB" sz="1000" dirty="0" smtClean="0"/>
              <a:t> e </a:t>
            </a:r>
            <a:r>
              <a:rPr lang="en-GB" sz="1000" dirty="0" err="1" smtClean="0"/>
              <a:t>ao</a:t>
            </a:r>
            <a:r>
              <a:rPr lang="en-GB" sz="1000" dirty="0" smtClean="0"/>
              <a:t> </a:t>
            </a:r>
            <a:r>
              <a:rPr lang="en-GB" sz="1000" dirty="0" err="1" smtClean="0"/>
              <a:t>alcanse</a:t>
            </a:r>
            <a:r>
              <a:rPr lang="en-GB" sz="1000" dirty="0" smtClean="0"/>
              <a:t> de</a:t>
            </a:r>
          </a:p>
          <a:p>
            <a:r>
              <a:rPr lang="en-GB" sz="1000" dirty="0" smtClean="0"/>
              <a:t> </a:t>
            </a:r>
            <a:r>
              <a:rPr lang="en-GB" sz="1000" dirty="0" err="1" smtClean="0"/>
              <a:t>qualquer</a:t>
            </a:r>
            <a:r>
              <a:rPr lang="en-GB" sz="1000" dirty="0" smtClean="0"/>
              <a:t> </a:t>
            </a:r>
            <a:r>
              <a:rPr lang="en-GB" sz="1000" dirty="0" err="1" smtClean="0"/>
              <a:t>leitor</a:t>
            </a:r>
            <a:endParaRPr lang="pt-BR" sz="1000" dirty="0"/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7315200" y="265113"/>
            <a:ext cx="2171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latin typeface="Arial" charset="0"/>
              </a:rPr>
              <a:t>Tópicos</a:t>
            </a:r>
            <a:r>
              <a:rPr lang="en-US" sz="1400" b="1" dirty="0">
                <a:latin typeface="Arial" charset="0"/>
              </a:rPr>
              <a:t> de </a:t>
            </a:r>
            <a:r>
              <a:rPr lang="en-US" sz="1400" b="1" dirty="0" err="1">
                <a:latin typeface="Arial" charset="0"/>
              </a:rPr>
              <a:t>Pesquisa</a:t>
            </a:r>
            <a:endParaRPr lang="en-US" sz="1400" b="1" dirty="0">
              <a:latin typeface="Arial" charset="0"/>
            </a:endParaRPr>
          </a:p>
          <a:p>
            <a:pPr algn="ctr"/>
            <a:r>
              <a:rPr lang="en-US" sz="1400" b="1" dirty="0">
                <a:latin typeface="Arial" charset="0"/>
              </a:rPr>
              <a:t>&amp; </a:t>
            </a:r>
            <a:r>
              <a:rPr lang="en-US" sz="1400" b="1" dirty="0" err="1">
                <a:latin typeface="Arial" charset="0"/>
              </a:rPr>
              <a:t>Sugestões</a:t>
            </a:r>
            <a:r>
              <a:rPr lang="en-US" sz="1400" b="1" dirty="0">
                <a:latin typeface="Arial" charset="0"/>
              </a:rPr>
              <a:t> de </a:t>
            </a:r>
            <a:r>
              <a:rPr lang="en-US" sz="1400" b="1" dirty="0" err="1">
                <a:latin typeface="Arial" charset="0"/>
              </a:rPr>
              <a:t>Leitura</a:t>
            </a:r>
            <a:endParaRPr lang="pt-BR" sz="1400" b="1" dirty="0">
              <a:latin typeface="Arial" charset="0"/>
            </a:endParaRPr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7675563" y="2436813"/>
            <a:ext cx="1492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800" b="1">
                <a:latin typeface="Arial" charset="0"/>
              </a:rPr>
              <a:t>Referências</a:t>
            </a:r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3581400" y="2286000"/>
            <a:ext cx="28956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3581400" y="2335213"/>
            <a:ext cx="28003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800" b="1" dirty="0">
                <a:latin typeface="Arial" charset="0"/>
              </a:rPr>
              <a:t>Dados da Revisão</a:t>
            </a:r>
          </a:p>
          <a:p>
            <a:r>
              <a:rPr lang="pt-BR" sz="1600" dirty="0" smtClean="0">
                <a:latin typeface="Arial" charset="0"/>
              </a:rPr>
              <a:t>Data:</a:t>
            </a:r>
            <a:r>
              <a:rPr lang="pt-BR" sz="1000" dirty="0" smtClean="0">
                <a:latin typeface="Arial" charset="0"/>
              </a:rPr>
              <a:t>28-10-2008</a:t>
            </a:r>
            <a:endParaRPr lang="pt-BR" sz="1000" dirty="0">
              <a:latin typeface="Arial" charset="0"/>
            </a:endParaRPr>
          </a:p>
          <a:p>
            <a:r>
              <a:rPr lang="pt-BR" sz="1600" dirty="0" smtClean="0">
                <a:latin typeface="Arial" charset="0"/>
              </a:rPr>
              <a:t>Capítulo:</a:t>
            </a:r>
            <a:r>
              <a:rPr lang="pt-BR" sz="1000" dirty="0">
                <a:latin typeface="Arial" charset="0"/>
              </a:rPr>
              <a:t>Q</a:t>
            </a:r>
            <a:r>
              <a:rPr lang="pt-BR" sz="1000" dirty="0" smtClean="0">
                <a:latin typeface="Arial" charset="0"/>
              </a:rPr>
              <a:t>ualidade de produtos de software</a:t>
            </a:r>
            <a:endParaRPr lang="pt-BR" sz="1000" dirty="0">
              <a:latin typeface="Arial" charset="0"/>
            </a:endParaRPr>
          </a:p>
          <a:p>
            <a:r>
              <a:rPr lang="pt-BR" sz="1600" dirty="0">
                <a:latin typeface="Arial" charset="0"/>
              </a:rPr>
              <a:t>Autor(</a:t>
            </a:r>
            <a:r>
              <a:rPr lang="pt-BR" sz="1600" dirty="0" err="1">
                <a:latin typeface="Arial" charset="0"/>
              </a:rPr>
              <a:t>es</a:t>
            </a:r>
            <a:r>
              <a:rPr lang="pt-BR" sz="1600" dirty="0" smtClean="0">
                <a:latin typeface="Arial" charset="0"/>
              </a:rPr>
              <a:t>):</a:t>
            </a:r>
            <a:r>
              <a:rPr lang="pt-BR" sz="1000" dirty="0" smtClean="0">
                <a:latin typeface="Arial" charset="0"/>
              </a:rPr>
              <a:t>Virgínia e Renata</a:t>
            </a:r>
            <a:endParaRPr lang="pt-BR" sz="1000" dirty="0">
              <a:latin typeface="Arial" charset="0"/>
            </a:endParaRPr>
          </a:p>
          <a:p>
            <a:r>
              <a:rPr lang="pt-BR" sz="1600" dirty="0">
                <a:latin typeface="Arial" charset="0"/>
              </a:rPr>
              <a:t>Revisor</a:t>
            </a:r>
            <a:r>
              <a:rPr lang="pt-BR" sz="1600" dirty="0" smtClean="0">
                <a:latin typeface="Arial" charset="0"/>
              </a:rPr>
              <a:t>: </a:t>
            </a:r>
            <a:r>
              <a:rPr lang="pt-BR" sz="1000" dirty="0" smtClean="0">
                <a:latin typeface="Arial" charset="0"/>
              </a:rPr>
              <a:t>Jair</a:t>
            </a:r>
            <a:endParaRPr lang="pt-BR" sz="1000" dirty="0">
              <a:latin typeface="Arial" charset="0"/>
            </a:endParaRPr>
          </a:p>
          <a:p>
            <a:r>
              <a:rPr lang="en-US" sz="1600" dirty="0" err="1">
                <a:latin typeface="Arial" charset="0"/>
              </a:rPr>
              <a:t>Observações</a:t>
            </a:r>
            <a:r>
              <a:rPr lang="en-US" sz="1600" dirty="0">
                <a:latin typeface="Arial" charset="0"/>
              </a:rPr>
              <a:t>:</a:t>
            </a:r>
            <a:endParaRPr lang="pt-BR" sz="1600" dirty="0">
              <a:latin typeface="Arial" charset="0"/>
            </a:endParaRPr>
          </a:p>
        </p:txBody>
      </p:sp>
      <p:sp>
        <p:nvSpPr>
          <p:cNvPr id="2062" name="Text Box 15"/>
          <p:cNvSpPr txBox="1">
            <a:spLocks noChangeArrowheads="1"/>
          </p:cNvSpPr>
          <p:nvPr/>
        </p:nvSpPr>
        <p:spPr bwMode="auto">
          <a:xfrm>
            <a:off x="166688" y="174625"/>
            <a:ext cx="2263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800" b="1" dirty="0">
                <a:latin typeface="Arial" charset="0"/>
              </a:rPr>
              <a:t>Conteúdo</a:t>
            </a:r>
          </a:p>
          <a:p>
            <a:pPr algn="ctr"/>
            <a:r>
              <a:rPr lang="pt-BR" sz="1000" dirty="0">
                <a:latin typeface="Arial" charset="0"/>
              </a:rPr>
              <a:t>Correção, Consistência, Completeza</a:t>
            </a: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444500" y="2428868"/>
            <a:ext cx="17811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800" b="1" dirty="0">
                <a:latin typeface="Arial" charset="0"/>
              </a:rPr>
              <a:t>Clareza</a:t>
            </a:r>
          </a:p>
          <a:p>
            <a:pPr algn="ctr"/>
            <a:r>
              <a:rPr lang="pt-BR" sz="1000" dirty="0">
                <a:latin typeface="Arial" charset="0"/>
              </a:rPr>
              <a:t>Estrutura, </a:t>
            </a:r>
            <a:r>
              <a:rPr lang="pt-BR" sz="1000" dirty="0" err="1">
                <a:latin typeface="Arial" charset="0"/>
              </a:rPr>
              <a:t>Ideias</a:t>
            </a:r>
            <a:r>
              <a:rPr lang="pt-BR" sz="1000" dirty="0">
                <a:latin typeface="Arial" charset="0"/>
              </a:rPr>
              <a:t>, Exemplos,</a:t>
            </a:r>
          </a:p>
          <a:p>
            <a:pPr algn="ctr"/>
            <a:r>
              <a:rPr lang="pt-BR" sz="1000" dirty="0">
                <a:latin typeface="Arial" charset="0"/>
              </a:rPr>
              <a:t>Explicações</a:t>
            </a:r>
          </a:p>
        </p:txBody>
      </p:sp>
      <p:sp>
        <p:nvSpPr>
          <p:cNvPr id="2064" name="Text Box 17"/>
          <p:cNvSpPr txBox="1">
            <a:spLocks noChangeArrowheads="1"/>
          </p:cNvSpPr>
          <p:nvPr/>
        </p:nvSpPr>
        <p:spPr bwMode="auto">
          <a:xfrm>
            <a:off x="471488" y="4899025"/>
            <a:ext cx="218916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800" b="1">
                <a:latin typeface="Arial" charset="0"/>
              </a:rPr>
              <a:t>Formatação</a:t>
            </a:r>
          </a:p>
          <a:p>
            <a:pPr algn="ctr"/>
            <a:r>
              <a:rPr lang="pt-BR" sz="1000">
                <a:latin typeface="Arial" charset="0"/>
              </a:rPr>
              <a:t>Legibilidade, Organização, Figuras,</a:t>
            </a:r>
          </a:p>
          <a:p>
            <a:pPr algn="ctr"/>
            <a:r>
              <a:rPr lang="en-US" sz="1000">
                <a:latin typeface="Arial" charset="0"/>
              </a:rPr>
              <a:t>Tabelas, Índice</a:t>
            </a:r>
            <a:endParaRPr lang="pt-BR" sz="1000">
              <a:latin typeface="Arial" charset="0"/>
            </a:endParaRPr>
          </a:p>
        </p:txBody>
      </p:sp>
      <p:sp>
        <p:nvSpPr>
          <p:cNvPr id="2065" name="Text Box 18"/>
          <p:cNvSpPr txBox="1">
            <a:spLocks noChangeArrowheads="1"/>
          </p:cNvSpPr>
          <p:nvPr/>
        </p:nvSpPr>
        <p:spPr bwMode="auto">
          <a:xfrm>
            <a:off x="7024688" y="4857750"/>
            <a:ext cx="274955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800" b="1" dirty="0">
                <a:latin typeface="Arial" charset="0"/>
              </a:rPr>
              <a:t>Avaliação Final</a:t>
            </a:r>
          </a:p>
          <a:p>
            <a:r>
              <a:rPr lang="pt-BR" sz="1400" dirty="0">
                <a:latin typeface="Arial" charset="0"/>
              </a:rPr>
              <a:t>Pronto para publicar (  )</a:t>
            </a:r>
          </a:p>
          <a:p>
            <a:r>
              <a:rPr lang="pt-BR" sz="1400" dirty="0">
                <a:latin typeface="Arial" charset="0"/>
              </a:rPr>
              <a:t>Faltam pequenos ajustes (  )</a:t>
            </a:r>
          </a:p>
          <a:p>
            <a:r>
              <a:rPr lang="en-US" sz="1400" dirty="0" err="1">
                <a:latin typeface="Arial" charset="0"/>
              </a:rPr>
              <a:t>Faltam</a:t>
            </a:r>
            <a:r>
              <a:rPr lang="en-US" sz="1400" dirty="0">
                <a:latin typeface="Arial" charset="0"/>
              </a:rPr>
              <a:t> </a:t>
            </a:r>
            <a:r>
              <a:rPr lang="en-US" sz="1400" dirty="0" err="1">
                <a:latin typeface="Arial" charset="0"/>
              </a:rPr>
              <a:t>ajustes</a:t>
            </a:r>
            <a:r>
              <a:rPr lang="en-US" sz="1400" dirty="0">
                <a:latin typeface="Arial" charset="0"/>
              </a:rPr>
              <a:t> ( </a:t>
            </a:r>
            <a:r>
              <a:rPr lang="en-US" sz="1400" dirty="0" smtClean="0">
                <a:latin typeface="Arial" charset="0"/>
              </a:rPr>
              <a:t>X </a:t>
            </a:r>
            <a:r>
              <a:rPr lang="en-US" sz="1400" dirty="0">
                <a:latin typeface="Arial" charset="0"/>
              </a:rPr>
              <a:t>)</a:t>
            </a:r>
          </a:p>
          <a:p>
            <a:r>
              <a:rPr lang="en-US" sz="1400" dirty="0" err="1">
                <a:latin typeface="Arial" charset="0"/>
              </a:rPr>
              <a:t>Autor</a:t>
            </a:r>
            <a:r>
              <a:rPr lang="en-US" sz="1400" dirty="0">
                <a:latin typeface="Arial" charset="0"/>
              </a:rPr>
              <a:t> </a:t>
            </a:r>
            <a:r>
              <a:rPr lang="en-US" sz="1400" dirty="0" err="1">
                <a:latin typeface="Arial" charset="0"/>
              </a:rPr>
              <a:t>precisa</a:t>
            </a:r>
            <a:r>
              <a:rPr lang="en-US" sz="1400" dirty="0">
                <a:latin typeface="Arial" charset="0"/>
              </a:rPr>
              <a:t> </a:t>
            </a:r>
            <a:r>
              <a:rPr lang="en-US" sz="1400" dirty="0" err="1">
                <a:latin typeface="Arial" charset="0"/>
              </a:rPr>
              <a:t>trabalhar</a:t>
            </a:r>
            <a:r>
              <a:rPr lang="en-US" sz="1400" dirty="0">
                <a:latin typeface="Arial" charset="0"/>
              </a:rPr>
              <a:t> </a:t>
            </a:r>
            <a:r>
              <a:rPr lang="en-US" sz="1400" dirty="0" err="1">
                <a:latin typeface="Arial" charset="0"/>
              </a:rPr>
              <a:t>muito</a:t>
            </a:r>
            <a:r>
              <a:rPr lang="en-US" sz="1400" dirty="0">
                <a:latin typeface="Arial" charset="0"/>
              </a:rPr>
              <a:t> (  )</a:t>
            </a:r>
          </a:p>
          <a:p>
            <a:endParaRPr lang="en-US" sz="1400" b="1" dirty="0">
              <a:latin typeface="Arial" charset="0"/>
            </a:endParaRPr>
          </a:p>
          <a:p>
            <a:r>
              <a:rPr lang="en-US" sz="1400" b="1" dirty="0">
                <a:latin typeface="Arial" charset="0"/>
              </a:rPr>
              <a:t>NOTA FINAL </a:t>
            </a:r>
            <a:r>
              <a:rPr lang="en-US" sz="1400" dirty="0">
                <a:latin typeface="Arial" charset="0"/>
              </a:rPr>
              <a:t>(1-5): </a:t>
            </a:r>
            <a:r>
              <a:rPr lang="en-US" sz="1400" dirty="0" smtClean="0">
                <a:latin typeface="Arial" charset="0"/>
              </a:rPr>
              <a:t>4</a:t>
            </a:r>
            <a:endParaRPr lang="pt-BR" sz="1400" dirty="0">
              <a:latin typeface="Arial" charset="0"/>
            </a:endParaRPr>
          </a:p>
          <a:p>
            <a:endParaRPr lang="pt-BR" sz="1400" dirty="0">
              <a:latin typeface="Arial" charset="0"/>
            </a:endParaRPr>
          </a:p>
        </p:txBody>
      </p:sp>
      <p:sp>
        <p:nvSpPr>
          <p:cNvPr id="2066" name="Text Box 19"/>
          <p:cNvSpPr txBox="1">
            <a:spLocks noChangeArrowheads="1"/>
          </p:cNvSpPr>
          <p:nvPr/>
        </p:nvSpPr>
        <p:spPr bwMode="auto">
          <a:xfrm>
            <a:off x="3695709" y="285728"/>
            <a:ext cx="26146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600" b="1" dirty="0">
                <a:latin typeface="Arial" charset="0"/>
              </a:rPr>
              <a:t>Sugestões para Melhoria</a:t>
            </a:r>
          </a:p>
        </p:txBody>
      </p:sp>
      <p:sp>
        <p:nvSpPr>
          <p:cNvPr id="2067" name="Text Box 20"/>
          <p:cNvSpPr txBox="1">
            <a:spLocks noChangeArrowheads="1"/>
          </p:cNvSpPr>
          <p:nvPr/>
        </p:nvSpPr>
        <p:spPr bwMode="auto">
          <a:xfrm>
            <a:off x="4238620" y="4857760"/>
            <a:ext cx="17956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 dirty="0" smtClean="0">
                <a:latin typeface="Arial" charset="0"/>
              </a:rPr>
              <a:t>Observações</a:t>
            </a:r>
            <a:endParaRPr lang="pt-BR" sz="2000" b="1" dirty="0">
              <a:latin typeface="Arial" charset="0"/>
            </a:endParaRPr>
          </a:p>
        </p:txBody>
      </p:sp>
      <p:sp>
        <p:nvSpPr>
          <p:cNvPr id="2068" name="Line 21"/>
          <p:cNvSpPr>
            <a:spLocks noChangeShapeType="1"/>
          </p:cNvSpPr>
          <p:nvPr/>
        </p:nvSpPr>
        <p:spPr bwMode="auto">
          <a:xfrm>
            <a:off x="2362200" y="990600"/>
            <a:ext cx="1219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69" name="Line 22"/>
          <p:cNvSpPr>
            <a:spLocks noChangeShapeType="1"/>
          </p:cNvSpPr>
          <p:nvPr/>
        </p:nvSpPr>
        <p:spPr bwMode="auto">
          <a:xfrm flipV="1">
            <a:off x="2395538" y="3357563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0" name="Line 23"/>
          <p:cNvSpPr>
            <a:spLocks noChangeShapeType="1"/>
          </p:cNvSpPr>
          <p:nvPr/>
        </p:nvSpPr>
        <p:spPr bwMode="auto">
          <a:xfrm flipV="1">
            <a:off x="2667000" y="3733800"/>
            <a:ext cx="914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1" name="Line 24"/>
          <p:cNvSpPr>
            <a:spLocks noChangeShapeType="1"/>
          </p:cNvSpPr>
          <p:nvPr/>
        </p:nvSpPr>
        <p:spPr bwMode="auto">
          <a:xfrm>
            <a:off x="4724400" y="1752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2" name="Line 25"/>
          <p:cNvSpPr>
            <a:spLocks noChangeShapeType="1"/>
          </p:cNvSpPr>
          <p:nvPr/>
        </p:nvSpPr>
        <p:spPr bwMode="auto">
          <a:xfrm flipV="1">
            <a:off x="4953000" y="43434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3" name="Line 26"/>
          <p:cNvSpPr>
            <a:spLocks noChangeShapeType="1"/>
          </p:cNvSpPr>
          <p:nvPr/>
        </p:nvSpPr>
        <p:spPr bwMode="auto">
          <a:xfrm flipH="1">
            <a:off x="6477000" y="990600"/>
            <a:ext cx="838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4" name="Line 27"/>
          <p:cNvSpPr>
            <a:spLocks noChangeShapeType="1"/>
          </p:cNvSpPr>
          <p:nvPr/>
        </p:nvSpPr>
        <p:spPr bwMode="auto">
          <a:xfrm flipH="1">
            <a:off x="6477000" y="32004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75" name="Line 28"/>
          <p:cNvSpPr>
            <a:spLocks noChangeShapeType="1"/>
          </p:cNvSpPr>
          <p:nvPr/>
        </p:nvSpPr>
        <p:spPr bwMode="auto">
          <a:xfrm flipH="1" flipV="1">
            <a:off x="6477000" y="5638800"/>
            <a:ext cx="547688" cy="147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227</Words>
  <Application>Microsoft Office PowerPoint</Application>
  <PresentationFormat>Papel A4 (210 x 297 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Calibri</vt:lpstr>
      <vt:lpstr>Estrutura padrão</vt:lpstr>
      <vt:lpstr>Slide 1</vt:lpstr>
    </vt:vector>
  </TitlesOfParts>
  <Company>Universidade Federal de Pernambuco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Hermano Perrelli de Moura</dc:creator>
  <cp:lastModifiedBy>jair</cp:lastModifiedBy>
  <cp:revision>49</cp:revision>
  <dcterms:created xsi:type="dcterms:W3CDTF">2003-05-23T14:15:26Z</dcterms:created>
  <dcterms:modified xsi:type="dcterms:W3CDTF">2009-10-28T15:09:29Z</dcterms:modified>
</cp:coreProperties>
</file>