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7588" cy="6858000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18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52500" y="695325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1688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57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3A927B9-DB38-4996-88D9-5D8B30E820EF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D4BB2EA-E22F-4B7E-AB2B-694EB99B0CB5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8025" y="463550"/>
            <a:ext cx="2103438" cy="5751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463550"/>
            <a:ext cx="6162675" cy="5751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5CE7AA1-FDBC-45FE-B697-017947102CDA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A65941B-A87C-4335-A7EC-5FB188F67E28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16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16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C83CAA6-876F-4C2A-AFCC-84EFE8F40C07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2263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7613" y="1981200"/>
            <a:ext cx="4133850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2E5B151-D224-4121-9FFA-A726FDB77FD7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69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99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99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4D66AF0-24BE-4820-B46B-9780D22ABC38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CA255CA-9966-434E-92A4-8098A66F1FF1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B443369-8E5F-4EEB-8164-5AA37ACD7841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878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E3869C8-A2B8-4D26-8DFB-C358EA074BBC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5187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5187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518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779BF78-7C28-4D87-9CBD-0F505EB93E50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463550"/>
            <a:ext cx="84185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do título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18513" cy="4233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da estrutura de tópicos</a:t>
            </a:r>
          </a:p>
          <a:p>
            <a:pPr lvl="1"/>
            <a:r>
              <a:rPr lang="en-GB" smtClean="0"/>
              <a:t>2º Nível da estrutura de tópicos</a:t>
            </a:r>
          </a:p>
          <a:p>
            <a:pPr lvl="2"/>
            <a:r>
              <a:rPr lang="en-GB" smtClean="0"/>
              <a:t>3º Nível da estrutura de tópicos</a:t>
            </a:r>
          </a:p>
          <a:p>
            <a:pPr lvl="3"/>
            <a:r>
              <a:rPr lang="en-GB" smtClean="0"/>
              <a:t>4º Nível da estrutura de tópicos</a:t>
            </a:r>
          </a:p>
          <a:p>
            <a:pPr lvl="4"/>
            <a:r>
              <a:rPr lang="en-GB" smtClean="0"/>
              <a:t>5º Nível da estrutura de tópicos</a:t>
            </a:r>
          </a:p>
          <a:p>
            <a:pPr lvl="4"/>
            <a:r>
              <a:rPr lang="en-GB" smtClean="0"/>
              <a:t>6º Nível da estrutura de tópicos</a:t>
            </a:r>
          </a:p>
          <a:p>
            <a:pPr lvl="4"/>
            <a:r>
              <a:rPr lang="en-GB" smtClean="0"/>
              <a:t>7º Nível da estrutura de tópicos</a:t>
            </a:r>
          </a:p>
          <a:p>
            <a:pPr lvl="4"/>
            <a:r>
              <a:rPr lang="en-GB" smtClean="0"/>
              <a:t>8º Nível da estrutura de tópicos</a:t>
            </a:r>
          </a:p>
          <a:p>
            <a:pPr lvl="4"/>
            <a:r>
              <a:rPr lang="en-GB" smtClean="0"/>
              <a:t>9º Nível da estrutura de tópicos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742950" y="6248400"/>
            <a:ext cx="20637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384550" y="6248400"/>
            <a:ext cx="31369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099300" y="6248400"/>
            <a:ext cx="206216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fld id="{BDC6E5FC-D253-4F4E-92CA-DBCDC4A6E429}" type="slidenum">
              <a:rPr lang="pt-BR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7346950" y="2514600"/>
            <a:ext cx="2146300" cy="21288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632200" y="228600"/>
            <a:ext cx="2749550" cy="15240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505200" y="4724400"/>
            <a:ext cx="2984500" cy="19050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024688" y="4857750"/>
            <a:ext cx="2643187" cy="169545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442913" y="4876800"/>
            <a:ext cx="2247900" cy="15240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28600" y="228600"/>
            <a:ext cx="2146300" cy="15240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310438" y="304800"/>
            <a:ext cx="2146300" cy="19812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47650" y="2357438"/>
            <a:ext cx="2146300" cy="2143125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7317104" y="265112"/>
            <a:ext cx="2169481" cy="956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 err="1">
                <a:solidFill>
                  <a:srgbClr val="000000"/>
                </a:solidFill>
                <a:latin typeface="Arial" charset="0"/>
              </a:rPr>
              <a:t>Tópicos</a:t>
            </a:r>
            <a:r>
              <a:rPr lang="en-US" sz="1400" b="1" dirty="0">
                <a:solidFill>
                  <a:srgbClr val="000000"/>
                </a:solidFill>
                <a:latin typeface="Arial" charset="0"/>
              </a:rPr>
              <a:t> de </a:t>
            </a:r>
            <a:r>
              <a:rPr lang="en-US" sz="1400" b="1" dirty="0" err="1">
                <a:solidFill>
                  <a:srgbClr val="000000"/>
                </a:solidFill>
                <a:latin typeface="Arial" charset="0"/>
              </a:rPr>
              <a:t>Pesquisa</a:t>
            </a:r>
            <a:endParaRPr lang="en-US" sz="1400" b="1" dirty="0">
              <a:solidFill>
                <a:srgbClr val="000000"/>
              </a:solidFill>
              <a:latin typeface="Arial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charset="0"/>
              </a:rPr>
              <a:t>&amp; </a:t>
            </a:r>
            <a:r>
              <a:rPr lang="en-US" sz="1400" b="1" dirty="0" err="1">
                <a:solidFill>
                  <a:srgbClr val="000000"/>
                </a:solidFill>
                <a:latin typeface="Arial" charset="0"/>
              </a:rPr>
              <a:t>Sugestões</a:t>
            </a:r>
            <a:r>
              <a:rPr lang="en-US" sz="1400" b="1" dirty="0">
                <a:solidFill>
                  <a:srgbClr val="000000"/>
                </a:solidFill>
                <a:latin typeface="Arial" charset="0"/>
              </a:rPr>
              <a:t> de </a:t>
            </a:r>
            <a:r>
              <a:rPr lang="en-US" sz="1400" b="1" dirty="0" err="1" smtClean="0">
                <a:solidFill>
                  <a:srgbClr val="000000"/>
                </a:solidFill>
                <a:latin typeface="Arial" charset="0"/>
              </a:rPr>
              <a:t>Leitura</a:t>
            </a:r>
            <a:endParaRPr lang="en-US" sz="1400" b="1" dirty="0" smtClean="0">
              <a:solidFill>
                <a:srgbClr val="000000"/>
              </a:solidFill>
              <a:latin typeface="Arial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400" b="1" dirty="0">
              <a:solidFill>
                <a:srgbClr val="000000"/>
              </a:solidFill>
              <a:latin typeface="Arial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000" dirty="0" err="1">
                <a:solidFill>
                  <a:srgbClr val="000000"/>
                </a:solidFill>
                <a:latin typeface="Arial" charset="0"/>
              </a:rPr>
              <a:t>Estão</a:t>
            </a:r>
            <a:r>
              <a:rPr lang="en-US" sz="1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000" dirty="0" err="1" smtClean="0">
                <a:solidFill>
                  <a:srgbClr val="000000"/>
                </a:solidFill>
                <a:latin typeface="Arial" charset="0"/>
              </a:rPr>
              <a:t>presentes</a:t>
            </a:r>
            <a:r>
              <a:rPr lang="en-US" sz="1400" b="1" dirty="0" smtClean="0">
                <a:solidFill>
                  <a:srgbClr val="000000"/>
                </a:solidFill>
                <a:latin typeface="Arial" charset="0"/>
              </a:rPr>
              <a:t>.</a:t>
            </a:r>
            <a:endParaRPr lang="en-US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7354888" y="2436813"/>
            <a:ext cx="1890559" cy="956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800" b="1" dirty="0">
                <a:solidFill>
                  <a:srgbClr val="000000"/>
                </a:solidFill>
                <a:latin typeface="Arial" charset="0"/>
              </a:rPr>
              <a:t>Referências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1800" b="1" dirty="0">
              <a:solidFill>
                <a:srgbClr val="000000"/>
              </a:solidFill>
              <a:latin typeface="Arial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000" dirty="0">
                <a:solidFill>
                  <a:srgbClr val="000000"/>
                </a:solidFill>
                <a:latin typeface="Arial" charset="0"/>
              </a:rPr>
              <a:t>As referências estão descritas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000" dirty="0">
                <a:solidFill>
                  <a:srgbClr val="000000"/>
                </a:solidFill>
                <a:latin typeface="Arial" charset="0"/>
              </a:rPr>
              <a:t>Corretamente. </a:t>
            </a: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3581400" y="2286000"/>
            <a:ext cx="2895600" cy="20574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3653642" y="2285992"/>
            <a:ext cx="2800350" cy="2095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800" b="1" dirty="0">
                <a:solidFill>
                  <a:srgbClr val="000000"/>
                </a:solidFill>
                <a:latin typeface="Arial" charset="0"/>
              </a:rPr>
              <a:t>Dados da Revisão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600" dirty="0">
                <a:solidFill>
                  <a:srgbClr val="000000"/>
                </a:solidFill>
                <a:latin typeface="Arial" charset="0"/>
              </a:rPr>
              <a:t>Data: </a:t>
            </a:r>
            <a:r>
              <a:rPr lang="pt-BR" sz="1600" dirty="0" smtClean="0">
                <a:solidFill>
                  <a:srgbClr val="000000"/>
                </a:solidFill>
                <a:latin typeface="Arial" charset="0"/>
              </a:rPr>
              <a:t>28/10/2009</a:t>
            </a:r>
            <a:endParaRPr lang="pt-BR" sz="1600" dirty="0">
              <a:solidFill>
                <a:srgbClr val="000000"/>
              </a:solidFill>
              <a:latin typeface="Arial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600" dirty="0">
                <a:solidFill>
                  <a:srgbClr val="000000"/>
                </a:solidFill>
                <a:latin typeface="Arial" charset="0"/>
              </a:rPr>
              <a:t>Capítulo: </a:t>
            </a:r>
            <a:r>
              <a:rPr lang="pt-BR" sz="1600" dirty="0" smtClean="0">
                <a:solidFill>
                  <a:srgbClr val="000000"/>
                </a:solidFill>
                <a:latin typeface="Arial" charset="0"/>
              </a:rPr>
              <a:t>3</a:t>
            </a:r>
            <a:endParaRPr lang="pt-BR" sz="1600" dirty="0">
              <a:solidFill>
                <a:srgbClr val="000000"/>
              </a:solidFill>
              <a:latin typeface="Arial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600" dirty="0">
                <a:solidFill>
                  <a:srgbClr val="000000"/>
                </a:solidFill>
                <a:latin typeface="Arial" charset="0"/>
              </a:rPr>
              <a:t>Autor(es): </a:t>
            </a:r>
            <a:r>
              <a:rPr lang="pt-BR" sz="1600" dirty="0" smtClean="0">
                <a:solidFill>
                  <a:srgbClr val="000000"/>
                </a:solidFill>
                <a:latin typeface="Arial" charset="0"/>
              </a:rPr>
              <a:t>Audrey Vasconcelos e Lenildo Morais</a:t>
            </a:r>
            <a:endParaRPr lang="pt-BR" sz="1600" dirty="0">
              <a:solidFill>
                <a:srgbClr val="000000"/>
              </a:solidFill>
              <a:latin typeface="Arial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600" dirty="0" smtClean="0">
                <a:solidFill>
                  <a:srgbClr val="000000"/>
                </a:solidFill>
                <a:latin typeface="Arial" charset="0"/>
              </a:rPr>
              <a:t>Revisor:Flávia e Willame</a:t>
            </a:r>
            <a:endParaRPr lang="pt-BR" sz="1600" dirty="0">
              <a:solidFill>
                <a:srgbClr val="000000"/>
              </a:solidFill>
              <a:latin typeface="Arial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 err="1">
                <a:solidFill>
                  <a:srgbClr val="000000"/>
                </a:solidFill>
                <a:latin typeface="Arial" charset="0"/>
              </a:rPr>
              <a:t>Observações</a:t>
            </a:r>
            <a:r>
              <a:rPr lang="en-US" sz="1600" dirty="0">
                <a:solidFill>
                  <a:srgbClr val="000000"/>
                </a:solidFill>
                <a:latin typeface="Arial" charset="0"/>
              </a:rPr>
              <a:t>: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167448" y="194319"/>
            <a:ext cx="2225000" cy="1448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800" b="1" dirty="0">
                <a:solidFill>
                  <a:srgbClr val="000000"/>
                </a:solidFill>
                <a:latin typeface="Arial" charset="0"/>
              </a:rPr>
              <a:t>Conteúdo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000" dirty="0">
                <a:solidFill>
                  <a:srgbClr val="000000"/>
                </a:solidFill>
                <a:latin typeface="Arial" charset="0"/>
              </a:rPr>
              <a:t>Correção, Consistência, </a:t>
            </a:r>
            <a:r>
              <a:rPr lang="pt-BR" sz="1000" dirty="0" smtClean="0">
                <a:solidFill>
                  <a:srgbClr val="000000"/>
                </a:solidFill>
                <a:latin typeface="Arial" charset="0"/>
              </a:rPr>
              <a:t>Completeza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1000" dirty="0">
              <a:solidFill>
                <a:srgbClr val="000000"/>
              </a:solidFill>
              <a:latin typeface="Arial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000" dirty="0" smtClean="0">
                <a:solidFill>
                  <a:srgbClr val="000000"/>
                </a:solidFill>
                <a:latin typeface="Arial" charset="0"/>
              </a:rPr>
              <a:t>O conteúdo está consistente com as 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000" dirty="0">
                <a:solidFill>
                  <a:srgbClr val="000000"/>
                </a:solidFill>
                <a:latin typeface="Arial" charset="0"/>
              </a:rPr>
              <a:t>r</a:t>
            </a:r>
            <a:r>
              <a:rPr lang="pt-BR" sz="1000" dirty="0" smtClean="0">
                <a:solidFill>
                  <a:srgbClr val="000000"/>
                </a:solidFill>
                <a:latin typeface="Arial" charset="0"/>
              </a:rPr>
              <a:t>eferências dos modelos apresentados.</a:t>
            </a:r>
            <a:endParaRPr lang="pt-BR" sz="1000" dirty="0">
              <a:solidFill>
                <a:srgbClr val="000000"/>
              </a:solidFill>
              <a:latin typeface="Arial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271972" y="2286000"/>
            <a:ext cx="2129407" cy="1448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800" b="1" dirty="0">
                <a:solidFill>
                  <a:srgbClr val="000000"/>
                </a:solidFill>
                <a:latin typeface="Arial" charset="0"/>
              </a:rPr>
              <a:t>Clareza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000" dirty="0">
                <a:solidFill>
                  <a:srgbClr val="000000"/>
                </a:solidFill>
                <a:latin typeface="Arial" charset="0"/>
              </a:rPr>
              <a:t>Estrutura, Ideias, Exemplos,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000" dirty="0">
                <a:solidFill>
                  <a:srgbClr val="000000"/>
                </a:solidFill>
                <a:latin typeface="Arial" charset="0"/>
              </a:rPr>
              <a:t>Explicações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1000" dirty="0">
              <a:solidFill>
                <a:srgbClr val="000000"/>
              </a:solidFill>
              <a:latin typeface="Arial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000" dirty="0">
                <a:solidFill>
                  <a:srgbClr val="000000"/>
                </a:solidFill>
                <a:latin typeface="Arial" charset="0"/>
              </a:rPr>
              <a:t>O conteúdo está claro, de fácil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000" dirty="0">
                <a:solidFill>
                  <a:srgbClr val="000000"/>
                </a:solidFill>
                <a:latin typeface="Arial" charset="0"/>
              </a:rPr>
              <a:t>compreensão  para o 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000" dirty="0" smtClean="0">
                <a:solidFill>
                  <a:srgbClr val="000000"/>
                </a:solidFill>
                <a:latin typeface="Arial" charset="0"/>
              </a:rPr>
              <a:t>Leitor. Sugerimos a apresentação 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000" dirty="0" smtClean="0">
                <a:solidFill>
                  <a:srgbClr val="000000"/>
                </a:solidFill>
                <a:latin typeface="Arial" charset="0"/>
              </a:rPr>
              <a:t>De mais algumas figuras.</a:t>
            </a:r>
            <a:endParaRPr lang="pt-BR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472512" y="4899025"/>
            <a:ext cx="2187115" cy="114095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800" b="1" dirty="0">
                <a:solidFill>
                  <a:srgbClr val="000000"/>
                </a:solidFill>
                <a:latin typeface="Arial" charset="0"/>
              </a:rPr>
              <a:t>Formatação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000" dirty="0">
                <a:solidFill>
                  <a:srgbClr val="000000"/>
                </a:solidFill>
                <a:latin typeface="Arial" charset="0"/>
              </a:rPr>
              <a:t>Legibilidade, Organização, Figuras,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000" dirty="0" err="1">
                <a:solidFill>
                  <a:srgbClr val="000000"/>
                </a:solidFill>
                <a:latin typeface="Arial" charset="0"/>
              </a:rPr>
              <a:t>Tabelas</a:t>
            </a:r>
            <a:r>
              <a:rPr lang="en-US" sz="1000" dirty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US" sz="1000" dirty="0" err="1">
                <a:solidFill>
                  <a:srgbClr val="000000"/>
                </a:solidFill>
                <a:latin typeface="Arial" charset="0"/>
              </a:rPr>
              <a:t>Índice</a:t>
            </a:r>
            <a:endParaRPr lang="en-US" sz="1000" dirty="0">
              <a:solidFill>
                <a:srgbClr val="000000"/>
              </a:solidFill>
              <a:latin typeface="Arial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1000" b="1" dirty="0" smtClean="0">
              <a:solidFill>
                <a:srgbClr val="000000"/>
              </a:solidFill>
              <a:latin typeface="Arial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000" dirty="0">
                <a:solidFill>
                  <a:srgbClr val="000000"/>
                </a:solidFill>
                <a:latin typeface="Arial" charset="0"/>
              </a:rPr>
              <a:t>Formatação </a:t>
            </a:r>
            <a:r>
              <a:rPr lang="pt-BR" sz="1000" dirty="0" smtClean="0">
                <a:solidFill>
                  <a:srgbClr val="000000"/>
                </a:solidFill>
                <a:latin typeface="Arial" charset="0"/>
              </a:rPr>
              <a:t>correta.</a:t>
            </a:r>
            <a:endParaRPr lang="pt-BR" sz="1000" dirty="0">
              <a:solidFill>
                <a:srgbClr val="000000"/>
              </a:solidFill>
              <a:latin typeface="Arial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7027863" y="4857750"/>
            <a:ext cx="2746563" cy="18796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800" b="1" dirty="0">
                <a:solidFill>
                  <a:srgbClr val="000000"/>
                </a:solidFill>
                <a:latin typeface="Arial" charset="0"/>
              </a:rPr>
              <a:t>Avaliação Final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400" dirty="0">
                <a:solidFill>
                  <a:srgbClr val="000000"/>
                </a:solidFill>
                <a:latin typeface="Arial" charset="0"/>
              </a:rPr>
              <a:t>Pronto para publicar (  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400" dirty="0">
                <a:solidFill>
                  <a:srgbClr val="000000"/>
                </a:solidFill>
                <a:latin typeface="Arial" charset="0"/>
              </a:rPr>
              <a:t>Faltam pequenos ajustes (  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 err="1">
                <a:solidFill>
                  <a:srgbClr val="000000"/>
                </a:solidFill>
                <a:latin typeface="Arial" charset="0"/>
              </a:rPr>
              <a:t>Faltam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charset="0"/>
              </a:rPr>
              <a:t>ajustes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 (x 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 err="1">
                <a:solidFill>
                  <a:srgbClr val="000000"/>
                </a:solidFill>
                <a:latin typeface="Arial" charset="0"/>
              </a:rPr>
              <a:t>Autor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charset="0"/>
              </a:rPr>
              <a:t>precisa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charset="0"/>
              </a:rPr>
              <a:t>trabalhar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charset="0"/>
              </a:rPr>
              <a:t>muito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 (  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400" b="1" dirty="0">
              <a:solidFill>
                <a:srgbClr val="000000"/>
              </a:solidFill>
              <a:latin typeface="Arial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charset="0"/>
              </a:rPr>
              <a:t>NOTA FINAL 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(1-5): </a:t>
            </a: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4,5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3650228" y="228600"/>
            <a:ext cx="2610308" cy="956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600" b="1" dirty="0">
                <a:solidFill>
                  <a:srgbClr val="000000"/>
                </a:solidFill>
                <a:latin typeface="Arial" charset="0"/>
              </a:rPr>
              <a:t>Sugestões para Melhoria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000" dirty="0">
                <a:solidFill>
                  <a:srgbClr val="000000"/>
                </a:solidFill>
                <a:latin typeface="Arial" charset="0"/>
              </a:rPr>
              <a:t>Alguns textos pode ser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000" dirty="0">
                <a:solidFill>
                  <a:srgbClr val="000000"/>
                </a:solidFill>
                <a:latin typeface="Arial" charset="0"/>
              </a:rPr>
              <a:t>Melhor escritos. Todas 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000" dirty="0">
                <a:solidFill>
                  <a:srgbClr val="000000"/>
                </a:solidFill>
                <a:latin typeface="Arial" charset="0"/>
              </a:rPr>
              <a:t>as sugestões estão 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000" dirty="0">
                <a:solidFill>
                  <a:srgbClr val="000000"/>
                </a:solidFill>
                <a:latin typeface="Arial" charset="0"/>
              </a:rPr>
              <a:t>Descritas no documento.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3644704" y="4786322"/>
            <a:ext cx="2452098" cy="16333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000" b="1" dirty="0" smtClean="0">
                <a:solidFill>
                  <a:srgbClr val="000000"/>
                </a:solidFill>
                <a:latin typeface="Arial" charset="0"/>
              </a:rPr>
              <a:t>Observações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000" b="1" dirty="0">
              <a:solidFill>
                <a:srgbClr val="000000"/>
              </a:solidFill>
              <a:latin typeface="Arial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000" dirty="0">
                <a:solidFill>
                  <a:srgbClr val="000000"/>
                </a:solidFill>
                <a:latin typeface="Arial" charset="0"/>
              </a:rPr>
              <a:t>Capítulo praticamente </a:t>
            </a:r>
            <a:r>
              <a:rPr lang="pt-BR" sz="1000" dirty="0" smtClean="0">
                <a:solidFill>
                  <a:srgbClr val="000000"/>
                </a:solidFill>
                <a:latin typeface="Arial" charset="0"/>
              </a:rPr>
              <a:t>pronto,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000" dirty="0" smtClean="0">
                <a:solidFill>
                  <a:srgbClr val="000000"/>
                </a:solidFill>
                <a:latin typeface="Arial" charset="0"/>
              </a:rPr>
              <a:t>faltando apenas algumas correções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000" dirty="0" smtClean="0">
                <a:solidFill>
                  <a:srgbClr val="000000"/>
                </a:solidFill>
                <a:latin typeface="Arial" charset="0"/>
              </a:rPr>
              <a:t>no texto.</a:t>
            </a:r>
            <a:endParaRPr lang="pt-BR" sz="1000" dirty="0">
              <a:solidFill>
                <a:srgbClr val="000000"/>
              </a:solidFill>
              <a:latin typeface="Arial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000" b="1" dirty="0">
              <a:solidFill>
                <a:srgbClr val="000000"/>
              </a:solidFill>
              <a:latin typeface="Arial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91" name="Line 19"/>
          <p:cNvSpPr>
            <a:spLocks noChangeShapeType="1"/>
          </p:cNvSpPr>
          <p:nvPr/>
        </p:nvSpPr>
        <p:spPr bwMode="auto">
          <a:xfrm>
            <a:off x="2362200" y="990600"/>
            <a:ext cx="1219200" cy="1905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092" name="Line 20"/>
          <p:cNvSpPr>
            <a:spLocks noChangeShapeType="1"/>
          </p:cNvSpPr>
          <p:nvPr/>
        </p:nvSpPr>
        <p:spPr bwMode="auto">
          <a:xfrm>
            <a:off x="2395538" y="3357563"/>
            <a:ext cx="120015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093" name="Line 21"/>
          <p:cNvSpPr>
            <a:spLocks noChangeShapeType="1"/>
          </p:cNvSpPr>
          <p:nvPr/>
        </p:nvSpPr>
        <p:spPr bwMode="auto">
          <a:xfrm flipV="1">
            <a:off x="2667000" y="3732213"/>
            <a:ext cx="914400" cy="20605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094" name="Line 22"/>
          <p:cNvSpPr>
            <a:spLocks noChangeShapeType="1"/>
          </p:cNvSpPr>
          <p:nvPr/>
        </p:nvSpPr>
        <p:spPr bwMode="auto">
          <a:xfrm>
            <a:off x="4724400" y="1752600"/>
            <a:ext cx="152400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095" name="Line 23"/>
          <p:cNvSpPr>
            <a:spLocks noChangeShapeType="1"/>
          </p:cNvSpPr>
          <p:nvPr/>
        </p:nvSpPr>
        <p:spPr bwMode="auto">
          <a:xfrm flipV="1">
            <a:off x="4953000" y="4341813"/>
            <a:ext cx="76200" cy="3841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 flipH="1">
            <a:off x="6475413" y="990600"/>
            <a:ext cx="841375" cy="1752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097" name="Line 25"/>
          <p:cNvSpPr>
            <a:spLocks noChangeShapeType="1"/>
          </p:cNvSpPr>
          <p:nvPr/>
        </p:nvSpPr>
        <p:spPr bwMode="auto">
          <a:xfrm flipH="1">
            <a:off x="6475413" y="3200400"/>
            <a:ext cx="841375" cy="152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098" name="Line 26"/>
          <p:cNvSpPr>
            <a:spLocks noChangeShapeType="1"/>
          </p:cNvSpPr>
          <p:nvPr/>
        </p:nvSpPr>
        <p:spPr bwMode="auto">
          <a:xfrm flipH="1" flipV="1">
            <a:off x="6475413" y="5637213"/>
            <a:ext cx="550862" cy="15081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155</Words>
  <Application>Microsoft Office PowerPoint</Application>
  <PresentationFormat>Custom</PresentationFormat>
  <Paragraphs>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 New Roman</vt:lpstr>
      <vt:lpstr>MS Gothic</vt:lpstr>
      <vt:lpstr>Lucida Sans Unicode</vt:lpstr>
      <vt:lpstr>Arial</vt:lpstr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Hermano Perrelli de Moura</dc:creator>
  <cp:lastModifiedBy>Flavia</cp:lastModifiedBy>
  <cp:revision>6</cp:revision>
  <cp:lastPrinted>1601-01-01T00:00:00Z</cp:lastPrinted>
  <dcterms:created xsi:type="dcterms:W3CDTF">2003-05-23T14:15:26Z</dcterms:created>
  <dcterms:modified xsi:type="dcterms:W3CDTF">2009-10-28T15:18:54Z</dcterms:modified>
</cp:coreProperties>
</file>