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78" d="100"/>
          <a:sy n="78" d="100"/>
        </p:scale>
        <p:origin x="-1242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81551-08F9-45F1-8148-0AE8AAFE9D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2FDE9-E4B9-481E-875B-BF92B284B5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E90EF-C71C-482B-A30A-42024BE1ED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50281-62B9-46D6-8060-2524864C2E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D8663-639C-48DD-86F9-3CE7E45B23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84C28-3FF7-4FF2-B012-A5C5F547B7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1CB4-1DFB-4071-86DF-6BD2EACC78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E56B4-E719-4090-9D11-6DA8BFA667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4D3C4-A6F8-4995-8B13-0955953504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A56C3-1BB7-40EA-8000-A3A7817E7B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5FAEC-32D6-492C-ADE9-15195D6E21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44AFFFC-C64B-40B5-AD93-09DC63043F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346950" y="2514600"/>
            <a:ext cx="2146300" cy="2128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200" dirty="0" err="1" smtClean="0"/>
              <a:t>padronizar</a:t>
            </a:r>
            <a:endParaRPr lang="pt-BR" sz="1200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632200" y="228600"/>
            <a:ext cx="27495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200" dirty="0" err="1" smtClean="0"/>
              <a:t>Melhorar</a:t>
            </a:r>
            <a:r>
              <a:rPr lang="en-GB" sz="1200" dirty="0" smtClean="0"/>
              <a:t> </a:t>
            </a:r>
            <a:r>
              <a:rPr lang="en-GB" sz="1200" dirty="0" err="1" smtClean="0"/>
              <a:t>os</a:t>
            </a:r>
            <a:r>
              <a:rPr lang="en-GB" sz="1200" dirty="0" smtClean="0"/>
              <a:t> </a:t>
            </a:r>
            <a:r>
              <a:rPr lang="en-GB" sz="1200" dirty="0" err="1" smtClean="0"/>
              <a:t>tópicos</a:t>
            </a:r>
            <a:r>
              <a:rPr lang="en-GB" sz="1200" dirty="0" smtClean="0"/>
              <a:t> de </a:t>
            </a:r>
            <a:r>
              <a:rPr lang="en-GB" sz="1200" dirty="0" err="1" smtClean="0"/>
              <a:t>pesquisa</a:t>
            </a:r>
            <a:endParaRPr lang="pt-BR" sz="12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05200" y="4724400"/>
            <a:ext cx="29845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024688" y="4857750"/>
            <a:ext cx="2643187" cy="1695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42913" y="4876800"/>
            <a:ext cx="22479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r>
              <a:rPr lang="en-GB" sz="1200" dirty="0" err="1" smtClean="0"/>
              <a:t>Legibilidade</a:t>
            </a:r>
            <a:r>
              <a:rPr lang="en-GB" sz="1200" dirty="0" smtClean="0"/>
              <a:t> ok, </a:t>
            </a:r>
          </a:p>
          <a:p>
            <a:r>
              <a:rPr lang="en-GB" sz="1200" dirty="0" err="1" smtClean="0"/>
              <a:t>Organização</a:t>
            </a:r>
            <a:r>
              <a:rPr lang="en-GB" sz="1200" dirty="0" smtClean="0"/>
              <a:t> </a:t>
            </a:r>
            <a:r>
              <a:rPr lang="en-GB" sz="1200" dirty="0" err="1" smtClean="0"/>
              <a:t>ok,Capítulo</a:t>
            </a:r>
            <a:r>
              <a:rPr lang="en-GB" sz="1200" dirty="0" smtClean="0"/>
              <a:t> </a:t>
            </a:r>
            <a:r>
              <a:rPr lang="en-GB" sz="1200" dirty="0" err="1" smtClean="0"/>
              <a:t>sem</a:t>
            </a:r>
            <a:r>
              <a:rPr lang="en-GB" sz="1200" dirty="0" smtClean="0"/>
              <a:t> </a:t>
            </a:r>
          </a:p>
          <a:p>
            <a:r>
              <a:rPr lang="en-GB" sz="1200" smtClean="0"/>
              <a:t>índice</a:t>
            </a:r>
            <a:endParaRPr lang="pt-BR" sz="12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228600"/>
            <a:ext cx="21463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200" dirty="0" smtClean="0"/>
              <a:t>ok</a:t>
            </a:r>
            <a:endParaRPr lang="pt-BR" sz="1200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0438" y="304800"/>
            <a:ext cx="21463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200" dirty="0" err="1" smtClean="0"/>
              <a:t>Melhorar</a:t>
            </a:r>
            <a:r>
              <a:rPr lang="en-GB" sz="1200" dirty="0" smtClean="0"/>
              <a:t> </a:t>
            </a:r>
            <a:r>
              <a:rPr lang="en-GB" sz="1200" dirty="0" err="1" smtClean="0"/>
              <a:t>os</a:t>
            </a:r>
            <a:r>
              <a:rPr lang="en-GB" sz="1200" dirty="0" smtClean="0"/>
              <a:t> </a:t>
            </a:r>
            <a:r>
              <a:rPr lang="en-GB" sz="1200" dirty="0" err="1" smtClean="0"/>
              <a:t>tópicos</a:t>
            </a:r>
            <a:r>
              <a:rPr lang="en-GB" sz="1200" dirty="0" smtClean="0"/>
              <a:t> de </a:t>
            </a:r>
            <a:r>
              <a:rPr lang="en-GB" sz="1200" dirty="0" err="1" smtClean="0"/>
              <a:t>pesquisa</a:t>
            </a:r>
            <a:endParaRPr lang="pt-BR" sz="1200" dirty="0" smtClean="0"/>
          </a:p>
          <a:p>
            <a:endParaRPr lang="pt-BR" sz="1200" dirty="0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47650" y="2357438"/>
            <a:ext cx="2146300" cy="2143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dirty="0" smtClean="0"/>
              <a:t>ok</a:t>
            </a:r>
            <a:endParaRPr lang="pt-BR" dirty="0"/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7315200" y="265113"/>
            <a:ext cx="2171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Arial" charset="0"/>
              </a:rPr>
              <a:t>Tópicos de Pesquisa</a:t>
            </a:r>
          </a:p>
          <a:p>
            <a:pPr algn="ctr"/>
            <a:r>
              <a:rPr lang="en-US" sz="1400" b="1">
                <a:latin typeface="Arial" charset="0"/>
              </a:rPr>
              <a:t>&amp; Sugestões de Leitura</a:t>
            </a:r>
            <a:endParaRPr lang="pt-BR" sz="1400" b="1">
              <a:latin typeface="Arial" charset="0"/>
            </a:endParaRPr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7675563" y="2436813"/>
            <a:ext cx="1492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800" b="1">
                <a:latin typeface="Arial" charset="0"/>
              </a:rPr>
              <a:t>Referências</a:t>
            </a:r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3581400" y="2286000"/>
            <a:ext cx="28956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3581400" y="2335213"/>
            <a:ext cx="28003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800" b="1" dirty="0">
                <a:latin typeface="Arial" charset="0"/>
              </a:rPr>
              <a:t>Dados da Revisão</a:t>
            </a:r>
          </a:p>
          <a:p>
            <a:r>
              <a:rPr lang="pt-BR" sz="1600" dirty="0" smtClean="0">
                <a:latin typeface="Arial" charset="0"/>
              </a:rPr>
              <a:t>Data:17-11-2009</a:t>
            </a:r>
            <a:endParaRPr lang="pt-BR" sz="1600" dirty="0">
              <a:latin typeface="Arial" charset="0"/>
            </a:endParaRPr>
          </a:p>
          <a:p>
            <a:r>
              <a:rPr lang="pt-BR" sz="1600" dirty="0">
                <a:latin typeface="Arial" charset="0"/>
              </a:rPr>
              <a:t>Capítulo</a:t>
            </a:r>
            <a:r>
              <a:rPr lang="pt-BR" sz="1600" dirty="0" smtClean="0">
                <a:latin typeface="Arial" charset="0"/>
              </a:rPr>
              <a:t>: </a:t>
            </a:r>
            <a:r>
              <a:rPr lang="pt-BR" sz="1600" dirty="0" smtClean="0">
                <a:latin typeface="Arial" charset="0"/>
              </a:rPr>
              <a:t>normas </a:t>
            </a:r>
            <a:r>
              <a:rPr lang="pt-BR" sz="1600" dirty="0" err="1" smtClean="0">
                <a:latin typeface="Arial" charset="0"/>
              </a:rPr>
              <a:t>iso</a:t>
            </a:r>
            <a:endParaRPr lang="pt-BR" sz="1600" dirty="0">
              <a:latin typeface="Arial" charset="0"/>
            </a:endParaRPr>
          </a:p>
          <a:p>
            <a:r>
              <a:rPr lang="pt-BR" sz="1600" dirty="0">
                <a:latin typeface="Arial" charset="0"/>
              </a:rPr>
              <a:t>Autor(</a:t>
            </a:r>
            <a:r>
              <a:rPr lang="pt-BR" sz="1600" dirty="0" err="1">
                <a:latin typeface="Arial" charset="0"/>
              </a:rPr>
              <a:t>es</a:t>
            </a:r>
            <a:r>
              <a:rPr lang="pt-BR" sz="1600" dirty="0" smtClean="0">
                <a:latin typeface="Arial" charset="0"/>
              </a:rPr>
              <a:t>): </a:t>
            </a:r>
            <a:r>
              <a:rPr lang="pt-BR" sz="1600" dirty="0" err="1" smtClean="0">
                <a:latin typeface="Arial" charset="0"/>
              </a:rPr>
              <a:t>hugo</a:t>
            </a:r>
            <a:r>
              <a:rPr lang="pt-BR" sz="1600" dirty="0" smtClean="0">
                <a:latin typeface="Arial" charset="0"/>
              </a:rPr>
              <a:t> vieira</a:t>
            </a:r>
            <a:endParaRPr lang="pt-BR" sz="1600" dirty="0">
              <a:latin typeface="Arial" charset="0"/>
            </a:endParaRPr>
          </a:p>
          <a:p>
            <a:r>
              <a:rPr lang="pt-BR" sz="1600" dirty="0" smtClean="0">
                <a:latin typeface="Arial" charset="0"/>
              </a:rPr>
              <a:t>Revisor: Jair farias</a:t>
            </a:r>
            <a:endParaRPr lang="pt-BR" sz="1600" dirty="0">
              <a:latin typeface="Arial" charset="0"/>
            </a:endParaRPr>
          </a:p>
          <a:p>
            <a:r>
              <a:rPr lang="en-US" sz="1600" dirty="0" err="1">
                <a:latin typeface="Arial" charset="0"/>
              </a:rPr>
              <a:t>Observações</a:t>
            </a:r>
            <a:r>
              <a:rPr lang="en-US" sz="1600" dirty="0">
                <a:latin typeface="Arial" charset="0"/>
              </a:rPr>
              <a:t>:</a:t>
            </a:r>
            <a:endParaRPr lang="pt-BR" sz="1600" dirty="0">
              <a:latin typeface="Arial" charset="0"/>
            </a:endParaRPr>
          </a:p>
        </p:txBody>
      </p:sp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166688" y="174625"/>
            <a:ext cx="2263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800" b="1">
                <a:latin typeface="Arial" charset="0"/>
              </a:rPr>
              <a:t>Conteúdo</a:t>
            </a:r>
          </a:p>
          <a:p>
            <a:pPr algn="ctr"/>
            <a:r>
              <a:rPr lang="pt-BR" sz="1000">
                <a:latin typeface="Arial" charset="0"/>
              </a:rPr>
              <a:t>Correção, Consistência, Completeza</a:t>
            </a: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444500" y="2286000"/>
            <a:ext cx="17811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800" b="1">
                <a:latin typeface="Arial" charset="0"/>
              </a:rPr>
              <a:t>Clareza</a:t>
            </a:r>
          </a:p>
          <a:p>
            <a:pPr algn="ctr"/>
            <a:r>
              <a:rPr lang="pt-BR" sz="1000">
                <a:latin typeface="Arial" charset="0"/>
              </a:rPr>
              <a:t>Estrutura, Ideias, Exemplos,</a:t>
            </a:r>
          </a:p>
          <a:p>
            <a:pPr algn="ctr"/>
            <a:r>
              <a:rPr lang="pt-BR" sz="1000">
                <a:latin typeface="Arial" charset="0"/>
              </a:rPr>
              <a:t>Explicações</a:t>
            </a:r>
          </a:p>
        </p:txBody>
      </p:sp>
      <p:sp>
        <p:nvSpPr>
          <p:cNvPr id="2064" name="Text Box 17"/>
          <p:cNvSpPr txBox="1">
            <a:spLocks noChangeArrowheads="1"/>
          </p:cNvSpPr>
          <p:nvPr/>
        </p:nvSpPr>
        <p:spPr bwMode="auto">
          <a:xfrm>
            <a:off x="471488" y="4899025"/>
            <a:ext cx="218916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800" b="1">
                <a:latin typeface="Arial" charset="0"/>
              </a:rPr>
              <a:t>Formatação</a:t>
            </a:r>
          </a:p>
          <a:p>
            <a:pPr algn="ctr"/>
            <a:r>
              <a:rPr lang="pt-BR" sz="1000">
                <a:latin typeface="Arial" charset="0"/>
              </a:rPr>
              <a:t>Legibilidade, Organização, Figuras,</a:t>
            </a:r>
          </a:p>
          <a:p>
            <a:pPr algn="ctr"/>
            <a:r>
              <a:rPr lang="en-US" sz="1000">
                <a:latin typeface="Arial" charset="0"/>
              </a:rPr>
              <a:t>Tabelas, Índice</a:t>
            </a:r>
            <a:endParaRPr lang="pt-BR" sz="1000">
              <a:latin typeface="Arial" charset="0"/>
            </a:endParaRPr>
          </a:p>
        </p:txBody>
      </p:sp>
      <p:sp>
        <p:nvSpPr>
          <p:cNvPr id="2065" name="Text Box 18"/>
          <p:cNvSpPr txBox="1">
            <a:spLocks noChangeArrowheads="1"/>
          </p:cNvSpPr>
          <p:nvPr/>
        </p:nvSpPr>
        <p:spPr bwMode="auto">
          <a:xfrm>
            <a:off x="7024688" y="4857750"/>
            <a:ext cx="274955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800" b="1" dirty="0">
                <a:latin typeface="Arial" charset="0"/>
              </a:rPr>
              <a:t>Avaliação Final</a:t>
            </a:r>
          </a:p>
          <a:p>
            <a:r>
              <a:rPr lang="pt-BR" sz="1400" dirty="0">
                <a:latin typeface="Arial" charset="0"/>
              </a:rPr>
              <a:t>Pronto para publicar (  )</a:t>
            </a:r>
          </a:p>
          <a:p>
            <a:r>
              <a:rPr lang="pt-BR" sz="1400" dirty="0">
                <a:latin typeface="Arial" charset="0"/>
              </a:rPr>
              <a:t>Faltam pequenos ajustes ( </a:t>
            </a:r>
            <a:r>
              <a:rPr lang="pt-BR" sz="1400" dirty="0" smtClean="0">
                <a:latin typeface="Arial" charset="0"/>
              </a:rPr>
              <a:t>X </a:t>
            </a:r>
            <a:r>
              <a:rPr lang="pt-BR" sz="1400" dirty="0">
                <a:latin typeface="Arial" charset="0"/>
              </a:rPr>
              <a:t>)</a:t>
            </a:r>
          </a:p>
          <a:p>
            <a:r>
              <a:rPr lang="en-US" sz="1400" dirty="0" err="1">
                <a:latin typeface="Arial" charset="0"/>
              </a:rPr>
              <a:t>Faltam</a:t>
            </a:r>
            <a:r>
              <a:rPr lang="en-US" sz="1400" dirty="0">
                <a:latin typeface="Arial" charset="0"/>
              </a:rPr>
              <a:t> </a:t>
            </a:r>
            <a:r>
              <a:rPr lang="en-US" sz="1400" dirty="0" err="1">
                <a:latin typeface="Arial" charset="0"/>
              </a:rPr>
              <a:t>ajustes</a:t>
            </a:r>
            <a:r>
              <a:rPr lang="en-US" sz="1400" dirty="0">
                <a:latin typeface="Arial" charset="0"/>
              </a:rPr>
              <a:t> (  )</a:t>
            </a:r>
          </a:p>
          <a:p>
            <a:r>
              <a:rPr lang="en-US" sz="1400" dirty="0" err="1">
                <a:latin typeface="Arial" charset="0"/>
              </a:rPr>
              <a:t>Autor</a:t>
            </a:r>
            <a:r>
              <a:rPr lang="en-US" sz="1400" dirty="0">
                <a:latin typeface="Arial" charset="0"/>
              </a:rPr>
              <a:t> </a:t>
            </a:r>
            <a:r>
              <a:rPr lang="en-US" sz="1400" dirty="0" err="1">
                <a:latin typeface="Arial" charset="0"/>
              </a:rPr>
              <a:t>precisa</a:t>
            </a:r>
            <a:r>
              <a:rPr lang="en-US" sz="1400" dirty="0">
                <a:latin typeface="Arial" charset="0"/>
              </a:rPr>
              <a:t> </a:t>
            </a:r>
            <a:r>
              <a:rPr lang="en-US" sz="1400" dirty="0" err="1">
                <a:latin typeface="Arial" charset="0"/>
              </a:rPr>
              <a:t>trabalhar</a:t>
            </a:r>
            <a:r>
              <a:rPr lang="en-US" sz="1400" dirty="0">
                <a:latin typeface="Arial" charset="0"/>
              </a:rPr>
              <a:t> </a:t>
            </a:r>
            <a:r>
              <a:rPr lang="en-US" sz="1400" dirty="0" err="1">
                <a:latin typeface="Arial" charset="0"/>
              </a:rPr>
              <a:t>muito</a:t>
            </a:r>
            <a:r>
              <a:rPr lang="en-US" sz="1400" dirty="0">
                <a:latin typeface="Arial" charset="0"/>
              </a:rPr>
              <a:t> (  )</a:t>
            </a:r>
          </a:p>
          <a:p>
            <a:endParaRPr lang="en-US" sz="1400" b="1" dirty="0">
              <a:latin typeface="Arial" charset="0"/>
            </a:endParaRPr>
          </a:p>
          <a:p>
            <a:r>
              <a:rPr lang="en-US" sz="1400" b="1" dirty="0">
                <a:latin typeface="Arial" charset="0"/>
              </a:rPr>
              <a:t>NOTA FINAL </a:t>
            </a:r>
            <a:r>
              <a:rPr lang="en-US" sz="1400" dirty="0">
                <a:latin typeface="Arial" charset="0"/>
              </a:rPr>
              <a:t>(1-5): </a:t>
            </a:r>
            <a:r>
              <a:rPr lang="en-US" sz="1400" dirty="0" smtClean="0">
                <a:latin typeface="Arial" charset="0"/>
              </a:rPr>
              <a:t>5</a:t>
            </a:r>
            <a:endParaRPr lang="pt-BR" sz="1400" dirty="0">
              <a:latin typeface="Arial" charset="0"/>
            </a:endParaRPr>
          </a:p>
          <a:p>
            <a:endParaRPr lang="pt-BR" sz="1400" dirty="0">
              <a:latin typeface="Arial" charset="0"/>
            </a:endParaRPr>
          </a:p>
        </p:txBody>
      </p:sp>
      <p:sp>
        <p:nvSpPr>
          <p:cNvPr id="2066" name="Text Box 19"/>
          <p:cNvSpPr txBox="1">
            <a:spLocks noChangeArrowheads="1"/>
          </p:cNvSpPr>
          <p:nvPr/>
        </p:nvSpPr>
        <p:spPr bwMode="auto">
          <a:xfrm>
            <a:off x="3648075" y="228600"/>
            <a:ext cx="26146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600" b="1">
                <a:latin typeface="Arial" charset="0"/>
              </a:rPr>
              <a:t>Sugestões para Melhoria</a:t>
            </a:r>
          </a:p>
        </p:txBody>
      </p:sp>
      <p:sp>
        <p:nvSpPr>
          <p:cNvPr id="2067" name="Text Box 20"/>
          <p:cNvSpPr txBox="1">
            <a:spLocks noChangeArrowheads="1"/>
          </p:cNvSpPr>
          <p:nvPr/>
        </p:nvSpPr>
        <p:spPr bwMode="auto">
          <a:xfrm>
            <a:off x="4191000" y="4648200"/>
            <a:ext cx="163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>
                <a:latin typeface="Arial" charset="0"/>
              </a:rPr>
              <a:t>Obervações</a:t>
            </a:r>
          </a:p>
        </p:txBody>
      </p:sp>
      <p:sp>
        <p:nvSpPr>
          <p:cNvPr id="2068" name="Line 21"/>
          <p:cNvSpPr>
            <a:spLocks noChangeShapeType="1"/>
          </p:cNvSpPr>
          <p:nvPr/>
        </p:nvSpPr>
        <p:spPr bwMode="auto">
          <a:xfrm>
            <a:off x="2362200" y="990600"/>
            <a:ext cx="1219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69" name="Line 22"/>
          <p:cNvSpPr>
            <a:spLocks noChangeShapeType="1"/>
          </p:cNvSpPr>
          <p:nvPr/>
        </p:nvSpPr>
        <p:spPr bwMode="auto">
          <a:xfrm flipV="1">
            <a:off x="2395538" y="3357563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0" name="Line 23"/>
          <p:cNvSpPr>
            <a:spLocks noChangeShapeType="1"/>
          </p:cNvSpPr>
          <p:nvPr/>
        </p:nvSpPr>
        <p:spPr bwMode="auto">
          <a:xfrm flipV="1">
            <a:off x="2667000" y="3733800"/>
            <a:ext cx="914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1" name="Line 24"/>
          <p:cNvSpPr>
            <a:spLocks noChangeShapeType="1"/>
          </p:cNvSpPr>
          <p:nvPr/>
        </p:nvSpPr>
        <p:spPr bwMode="auto">
          <a:xfrm>
            <a:off x="4724400" y="1752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2" name="Line 25"/>
          <p:cNvSpPr>
            <a:spLocks noChangeShapeType="1"/>
          </p:cNvSpPr>
          <p:nvPr/>
        </p:nvSpPr>
        <p:spPr bwMode="auto">
          <a:xfrm flipV="1">
            <a:off x="4953000" y="43434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3" name="Line 26"/>
          <p:cNvSpPr>
            <a:spLocks noChangeShapeType="1"/>
          </p:cNvSpPr>
          <p:nvPr/>
        </p:nvSpPr>
        <p:spPr bwMode="auto">
          <a:xfrm flipH="1">
            <a:off x="6477000" y="990600"/>
            <a:ext cx="838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4" name="Line 27"/>
          <p:cNvSpPr>
            <a:spLocks noChangeShapeType="1"/>
          </p:cNvSpPr>
          <p:nvPr/>
        </p:nvSpPr>
        <p:spPr bwMode="auto">
          <a:xfrm flipH="1">
            <a:off x="6477000" y="32004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5" name="Line 28"/>
          <p:cNvSpPr>
            <a:spLocks noChangeShapeType="1"/>
          </p:cNvSpPr>
          <p:nvPr/>
        </p:nvSpPr>
        <p:spPr bwMode="auto">
          <a:xfrm flipH="1" flipV="1">
            <a:off x="6477000" y="5638800"/>
            <a:ext cx="547688" cy="147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103</Words>
  <Application>Microsoft Office PowerPoint</Application>
  <PresentationFormat>Papel A4 (210 x 297 mm)</PresentationFormat>
  <Paragraphs>38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Estrutura padrão</vt:lpstr>
      <vt:lpstr>Slide 1</vt:lpstr>
    </vt:vector>
  </TitlesOfParts>
  <Company>Universidade Federal de Pernambuco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Hermano Perrelli de Moura</dc:creator>
  <cp:lastModifiedBy>jair</cp:lastModifiedBy>
  <cp:revision>8</cp:revision>
  <dcterms:created xsi:type="dcterms:W3CDTF">2003-05-23T14:15:26Z</dcterms:created>
  <dcterms:modified xsi:type="dcterms:W3CDTF">2009-11-18T18:28:14Z</dcterms:modified>
</cp:coreProperties>
</file>