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6"/>
  </p:notesMasterIdLst>
  <p:sldIdLst>
    <p:sldId id="256" r:id="rId2"/>
    <p:sldId id="290" r:id="rId3"/>
    <p:sldId id="257" r:id="rId4"/>
    <p:sldId id="260" r:id="rId5"/>
    <p:sldId id="261" r:id="rId6"/>
    <p:sldId id="262" r:id="rId7"/>
    <p:sldId id="288" r:id="rId8"/>
    <p:sldId id="264" r:id="rId9"/>
    <p:sldId id="258" r:id="rId10"/>
    <p:sldId id="268" r:id="rId11"/>
    <p:sldId id="269" r:id="rId12"/>
    <p:sldId id="271" r:id="rId13"/>
    <p:sldId id="270" r:id="rId14"/>
    <p:sldId id="272" r:id="rId15"/>
    <p:sldId id="286" r:id="rId16"/>
    <p:sldId id="273" r:id="rId17"/>
    <p:sldId id="274" r:id="rId18"/>
    <p:sldId id="275" r:id="rId19"/>
    <p:sldId id="287" r:id="rId20"/>
    <p:sldId id="278" r:id="rId21"/>
    <p:sldId id="276" r:id="rId22"/>
    <p:sldId id="289" r:id="rId23"/>
    <p:sldId id="259" r:id="rId24"/>
    <p:sldId id="279" r:id="rId25"/>
    <p:sldId id="282" r:id="rId26"/>
    <p:sldId id="281" r:id="rId27"/>
    <p:sldId id="297" r:id="rId28"/>
    <p:sldId id="299" r:id="rId29"/>
    <p:sldId id="300" r:id="rId30"/>
    <p:sldId id="301" r:id="rId31"/>
    <p:sldId id="277" r:id="rId32"/>
    <p:sldId id="283" r:id="rId33"/>
    <p:sldId id="291" r:id="rId34"/>
    <p:sldId id="302" r:id="rId35"/>
    <p:sldId id="284" r:id="rId36"/>
    <p:sldId id="292" r:id="rId37"/>
    <p:sldId id="293" r:id="rId38"/>
    <p:sldId id="294" r:id="rId39"/>
    <p:sldId id="295" r:id="rId40"/>
    <p:sldId id="296" r:id="rId41"/>
    <p:sldId id="303" r:id="rId42"/>
    <p:sldId id="285" r:id="rId43"/>
    <p:sldId id="304" r:id="rId44"/>
    <p:sldId id="298" r:id="rId4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76" d="100"/>
          <a:sy n="76" d="100"/>
        </p:scale>
        <p:origin x="-1936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46" Type="http://schemas.openxmlformats.org/officeDocument/2006/relationships/notesMaster" Target="notesMasters/notesMaster1.xml"/><Relationship Id="rId47" Type="http://schemas.openxmlformats.org/officeDocument/2006/relationships/printerSettings" Target="printerSettings/printerSettings1.bin"/><Relationship Id="rId48" Type="http://schemas.openxmlformats.org/officeDocument/2006/relationships/presProps" Target="presProps.xml"/><Relationship Id="rId49" Type="http://schemas.openxmlformats.org/officeDocument/2006/relationships/viewProps" Target="viewProps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50" Type="http://schemas.openxmlformats.org/officeDocument/2006/relationships/theme" Target="theme/theme1.xml"/><Relationship Id="rId5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1982CF6-CD7A-0344-89D2-8443D586343E}" type="datetimeFigureOut">
              <a:rPr lang="en-US" smtClean="0"/>
              <a:t>3/27/13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D23E923-C9B7-5840-85DF-8202A730B7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1970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Pode</a:t>
            </a:r>
            <a:r>
              <a:rPr lang="en-US" dirty="0" smtClean="0"/>
              <a:t> </a:t>
            </a:r>
            <a:r>
              <a:rPr lang="en-US" dirty="0" err="1" smtClean="0"/>
              <a:t>ter</a:t>
            </a:r>
            <a:r>
              <a:rPr lang="en-US" dirty="0" smtClean="0"/>
              <a:t> </a:t>
            </a:r>
            <a:r>
              <a:rPr lang="en-US" dirty="0" err="1" smtClean="0"/>
              <a:t>herança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23E923-C9B7-5840-85DF-8202A730B718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17112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23E923-C9B7-5840-85DF-8202A730B718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42811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Padrões</a:t>
            </a:r>
            <a:r>
              <a:rPr lang="en-US" dirty="0" smtClean="0"/>
              <a:t> </a:t>
            </a:r>
            <a:r>
              <a:rPr lang="en-US" dirty="0" err="1" smtClean="0"/>
              <a:t>mais</a:t>
            </a:r>
            <a:r>
              <a:rPr lang="en-US" dirty="0" smtClean="0"/>
              <a:t> </a:t>
            </a:r>
            <a:r>
              <a:rPr lang="en-US" dirty="0" err="1" smtClean="0"/>
              <a:t>ligados</a:t>
            </a:r>
            <a:r>
              <a:rPr lang="en-US" dirty="0" smtClean="0"/>
              <a:t> a </a:t>
            </a:r>
            <a:r>
              <a:rPr lang="en-US" dirty="0" err="1" smtClean="0"/>
              <a:t>protocolos</a:t>
            </a:r>
            <a:r>
              <a:rPr lang="en-US" baseline="0" dirty="0" smtClean="0"/>
              <a:t> de </a:t>
            </a:r>
            <a:r>
              <a:rPr lang="en-US" baseline="0" dirty="0" err="1" smtClean="0"/>
              <a:t>comunicação</a:t>
            </a:r>
            <a:r>
              <a:rPr lang="en-US" baseline="0" dirty="0" smtClean="0"/>
              <a:t>.</a:t>
            </a:r>
          </a:p>
          <a:p>
            <a:r>
              <a:rPr lang="en-US" baseline="0" dirty="0" err="1" smtClean="0"/>
              <a:t>Ideia</a:t>
            </a:r>
            <a:r>
              <a:rPr lang="en-US" baseline="0" dirty="0" smtClean="0"/>
              <a:t> do observer mas </a:t>
            </a:r>
            <a:r>
              <a:rPr lang="en-US" baseline="0" dirty="0" err="1" smtClean="0"/>
              <a:t>usando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protocolos</a:t>
            </a:r>
            <a:r>
              <a:rPr lang="en-US" baseline="0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23E923-C9B7-5840-85DF-8202A730B718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75188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x-none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3/27/13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0199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3/27/13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4982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3/27/13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9412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3/27/13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9333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3/27/13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9526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3/27/13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301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3/27/13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9409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3/27/13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0677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3/27/13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1287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3/27/13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1161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x-none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3/27/13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5745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FECD78-3C8E-49F2-8FAB-59489D168ABB}" type="datetimeFigureOut">
              <a:rPr lang="en-US" smtClean="0"/>
              <a:t>3/27/13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71123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Relationship Id="rId3" Type="http://schemas.openxmlformats.org/officeDocument/2006/relationships/image" Target="../media/image5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emf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2.emf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3.png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4.png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5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6.png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7.png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SOA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Pedro Antonino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65843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Identificar</a:t>
            </a:r>
            <a:r>
              <a:rPr lang="en-US" dirty="0" smtClean="0"/>
              <a:t> </a:t>
            </a:r>
            <a:r>
              <a:rPr lang="en-US" dirty="0" err="1" smtClean="0"/>
              <a:t>serviços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Empacotar</a:t>
            </a:r>
            <a:r>
              <a:rPr lang="en-US" dirty="0" smtClean="0"/>
              <a:t> </a:t>
            </a:r>
            <a:r>
              <a:rPr lang="en-US" dirty="0" err="1" smtClean="0"/>
              <a:t>casos</a:t>
            </a:r>
            <a:r>
              <a:rPr lang="en-US" dirty="0" smtClean="0"/>
              <a:t> de </a:t>
            </a:r>
            <a:r>
              <a:rPr lang="en-US" dirty="0" err="1" smtClean="0"/>
              <a:t>uso</a:t>
            </a:r>
            <a:endParaRPr lang="en-US" dirty="0"/>
          </a:p>
          <a:p>
            <a:r>
              <a:rPr lang="en-US" dirty="0" err="1" smtClean="0"/>
              <a:t>Identificar</a:t>
            </a:r>
            <a:r>
              <a:rPr lang="en-US" dirty="0" smtClean="0"/>
              <a:t> </a:t>
            </a:r>
            <a:r>
              <a:rPr lang="en-US" dirty="0" err="1" smtClean="0"/>
              <a:t>Arquitetura</a:t>
            </a:r>
            <a:r>
              <a:rPr lang="en-US" dirty="0" smtClean="0"/>
              <a:t> de </a:t>
            </a:r>
            <a:r>
              <a:rPr lang="en-US" dirty="0" err="1" smtClean="0"/>
              <a:t>Serviços</a:t>
            </a:r>
            <a:endParaRPr lang="en-US" dirty="0" smtClean="0"/>
          </a:p>
          <a:p>
            <a:r>
              <a:rPr lang="en-US" dirty="0" err="1" smtClean="0"/>
              <a:t>Identificar</a:t>
            </a:r>
            <a:r>
              <a:rPr lang="en-US" dirty="0" smtClean="0"/>
              <a:t> </a:t>
            </a:r>
            <a:r>
              <a:rPr lang="en-US" dirty="0" err="1" smtClean="0"/>
              <a:t>serviços</a:t>
            </a:r>
            <a:r>
              <a:rPr lang="en-US" dirty="0" smtClean="0"/>
              <a:t> de </a:t>
            </a:r>
            <a:r>
              <a:rPr lang="en-US" dirty="0" err="1" smtClean="0"/>
              <a:t>entidade</a:t>
            </a:r>
            <a:endParaRPr lang="en-US" dirty="0" smtClean="0"/>
          </a:p>
          <a:p>
            <a:r>
              <a:rPr lang="en-US" dirty="0" err="1" smtClean="0"/>
              <a:t>Revisar</a:t>
            </a:r>
            <a:r>
              <a:rPr lang="en-US" dirty="0" smtClean="0"/>
              <a:t> </a:t>
            </a:r>
            <a:r>
              <a:rPr lang="en-US" dirty="0" err="1" smtClean="0"/>
              <a:t>resultados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89564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Empacotar</a:t>
            </a:r>
            <a:r>
              <a:rPr lang="en-US" dirty="0"/>
              <a:t> </a:t>
            </a:r>
            <a:r>
              <a:rPr lang="en-US" dirty="0" err="1" smtClean="0"/>
              <a:t>casos</a:t>
            </a:r>
            <a:r>
              <a:rPr lang="en-US" dirty="0" smtClean="0"/>
              <a:t> de </a:t>
            </a:r>
            <a:r>
              <a:rPr lang="en-US" dirty="0" err="1" smtClean="0"/>
              <a:t>uso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8500" y="2133600"/>
            <a:ext cx="7734300" cy="2578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07734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Empacotar</a:t>
            </a:r>
            <a:r>
              <a:rPr lang="en-US" dirty="0"/>
              <a:t> </a:t>
            </a:r>
            <a:r>
              <a:rPr lang="en-US" dirty="0" err="1" smtClean="0"/>
              <a:t>casos</a:t>
            </a:r>
            <a:r>
              <a:rPr lang="en-US" dirty="0" smtClean="0"/>
              <a:t> de </a:t>
            </a:r>
            <a:r>
              <a:rPr lang="en-US" dirty="0" err="1" smtClean="0"/>
              <a:t>uso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8500" y="2133600"/>
            <a:ext cx="7734300" cy="257810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8500" y="2120900"/>
            <a:ext cx="7734300" cy="2616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2600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Arquitetura</a:t>
            </a:r>
            <a:r>
              <a:rPr lang="en-US" dirty="0" smtClean="0"/>
              <a:t> de </a:t>
            </a:r>
            <a:r>
              <a:rPr lang="en-US" dirty="0" err="1" smtClean="0"/>
              <a:t>Serviços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00" y="1930400"/>
            <a:ext cx="7772400" cy="2984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56154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Serviços</a:t>
            </a:r>
            <a:r>
              <a:rPr lang="en-US" dirty="0" smtClean="0"/>
              <a:t> de </a:t>
            </a:r>
            <a:r>
              <a:rPr lang="en-US" dirty="0" err="1" smtClean="0"/>
              <a:t>Entidade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33500" y="2908300"/>
            <a:ext cx="6477000" cy="1041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46831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Atividade</a:t>
            </a:r>
            <a:r>
              <a:rPr lang="en-US" dirty="0" smtClean="0"/>
              <a:t>: </a:t>
            </a:r>
            <a:r>
              <a:rPr lang="en-US" dirty="0" err="1" smtClean="0"/>
              <a:t>Identificar</a:t>
            </a:r>
            <a:r>
              <a:rPr lang="en-US" dirty="0" smtClean="0"/>
              <a:t> </a:t>
            </a:r>
            <a:r>
              <a:rPr lang="en-US" dirty="0" err="1" smtClean="0"/>
              <a:t>serviços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Empacotar</a:t>
            </a:r>
            <a:r>
              <a:rPr lang="en-US" dirty="0" smtClean="0"/>
              <a:t> </a:t>
            </a:r>
            <a:r>
              <a:rPr lang="en-US" dirty="0" err="1" smtClean="0"/>
              <a:t>casos</a:t>
            </a:r>
            <a:r>
              <a:rPr lang="en-US" dirty="0" smtClean="0"/>
              <a:t> de </a:t>
            </a:r>
            <a:r>
              <a:rPr lang="en-US" dirty="0" err="1" smtClean="0"/>
              <a:t>uso</a:t>
            </a:r>
            <a:endParaRPr lang="en-US" dirty="0" smtClean="0"/>
          </a:p>
          <a:p>
            <a:r>
              <a:rPr lang="en-US" dirty="0" err="1" smtClean="0"/>
              <a:t>Arquitetura</a:t>
            </a:r>
            <a:r>
              <a:rPr lang="en-US" dirty="0" smtClean="0"/>
              <a:t> de </a:t>
            </a:r>
            <a:r>
              <a:rPr lang="en-US" dirty="0" err="1" smtClean="0"/>
              <a:t>serviços</a:t>
            </a:r>
            <a:endParaRPr lang="en-US" dirty="0" smtClean="0"/>
          </a:p>
          <a:p>
            <a:r>
              <a:rPr lang="en-US" dirty="0" err="1" smtClean="0"/>
              <a:t>Serviços</a:t>
            </a:r>
            <a:r>
              <a:rPr lang="en-US" dirty="0" smtClean="0"/>
              <a:t> de </a:t>
            </a:r>
            <a:r>
              <a:rPr lang="en-US" dirty="0" err="1" smtClean="0"/>
              <a:t>entidade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Para o </a:t>
            </a:r>
            <a:r>
              <a:rPr lang="en-US" dirty="0" err="1" smtClean="0"/>
              <a:t>projeto</a:t>
            </a:r>
            <a:r>
              <a:rPr lang="en-US" dirty="0" smtClean="0"/>
              <a:t> de </a:t>
            </a:r>
            <a:r>
              <a:rPr lang="en-US" dirty="0" err="1" smtClean="0"/>
              <a:t>vocês</a:t>
            </a:r>
            <a:r>
              <a:rPr lang="en-US" dirty="0" smtClean="0"/>
              <a:t>!</a:t>
            </a:r>
          </a:p>
          <a:p>
            <a:r>
              <a:rPr lang="en-US" dirty="0" smtClean="0"/>
              <a:t>15 min…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00394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Refinar</a:t>
            </a:r>
            <a:r>
              <a:rPr lang="en-US" dirty="0" smtClean="0"/>
              <a:t> </a:t>
            </a:r>
            <a:r>
              <a:rPr lang="en-US" dirty="0" err="1" smtClean="0"/>
              <a:t>serviços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Identificar</a:t>
            </a:r>
            <a:r>
              <a:rPr lang="en-US" dirty="0" smtClean="0"/>
              <a:t> </a:t>
            </a:r>
            <a:r>
              <a:rPr lang="en-US" dirty="0" err="1" smtClean="0"/>
              <a:t>interações</a:t>
            </a:r>
            <a:r>
              <a:rPr lang="en-US" dirty="0" smtClean="0"/>
              <a:t> entre </a:t>
            </a:r>
            <a:r>
              <a:rPr lang="en-US" dirty="0" err="1" smtClean="0"/>
              <a:t>serviços</a:t>
            </a:r>
            <a:endParaRPr lang="en-US" dirty="0" smtClean="0"/>
          </a:p>
          <a:p>
            <a:r>
              <a:rPr lang="en-US" dirty="0" err="1" smtClean="0"/>
              <a:t>Refinar</a:t>
            </a:r>
            <a:r>
              <a:rPr lang="en-US" dirty="0" smtClean="0"/>
              <a:t> o </a:t>
            </a:r>
            <a:r>
              <a:rPr lang="en-US" dirty="0" err="1" smtClean="0"/>
              <a:t>modelo</a:t>
            </a:r>
            <a:r>
              <a:rPr lang="en-US" dirty="0" smtClean="0"/>
              <a:t> de </a:t>
            </a:r>
            <a:r>
              <a:rPr lang="en-US" dirty="0" err="1" smtClean="0"/>
              <a:t>informação</a:t>
            </a:r>
            <a:r>
              <a:rPr lang="en-US" dirty="0" smtClean="0"/>
              <a:t>(MIN)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36615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Modelo</a:t>
            </a:r>
            <a:r>
              <a:rPr lang="en-US" dirty="0" smtClean="0"/>
              <a:t> de </a:t>
            </a:r>
            <a:r>
              <a:rPr lang="en-US" dirty="0" err="1" smtClean="0"/>
              <a:t>interação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89100" y="1417638"/>
            <a:ext cx="5765800" cy="5105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02154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Refinar</a:t>
            </a:r>
            <a:r>
              <a:rPr lang="en-US" dirty="0" smtClean="0"/>
              <a:t> o MIN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49500" y="2527300"/>
            <a:ext cx="4445000" cy="1790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35778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Atividade</a:t>
            </a:r>
            <a:r>
              <a:rPr lang="en-US" dirty="0" smtClean="0"/>
              <a:t>: </a:t>
            </a:r>
            <a:r>
              <a:rPr lang="en-US" dirty="0" err="1" smtClean="0"/>
              <a:t>Refinar</a:t>
            </a:r>
            <a:r>
              <a:rPr lang="en-US" dirty="0" smtClean="0"/>
              <a:t> </a:t>
            </a:r>
            <a:r>
              <a:rPr lang="en-US" dirty="0" err="1" smtClean="0"/>
              <a:t>serviços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Indetificar</a:t>
            </a:r>
            <a:r>
              <a:rPr lang="en-US" dirty="0" smtClean="0"/>
              <a:t> </a:t>
            </a:r>
            <a:r>
              <a:rPr lang="en-US" dirty="0" err="1" smtClean="0"/>
              <a:t>interações</a:t>
            </a:r>
            <a:endParaRPr lang="en-US" dirty="0" smtClean="0"/>
          </a:p>
          <a:p>
            <a:r>
              <a:rPr lang="en-US" dirty="0" err="1" smtClean="0"/>
              <a:t>Refinar</a:t>
            </a:r>
            <a:r>
              <a:rPr lang="en-US" dirty="0" smtClean="0"/>
              <a:t> o MIN</a:t>
            </a:r>
          </a:p>
          <a:p>
            <a:endParaRPr lang="en-US" dirty="0"/>
          </a:p>
          <a:p>
            <a:r>
              <a:rPr lang="en-US" dirty="0" err="1" smtClean="0"/>
              <a:t>Projeto</a:t>
            </a:r>
            <a:r>
              <a:rPr lang="en-US" dirty="0" smtClean="0"/>
              <a:t> de </a:t>
            </a:r>
            <a:r>
              <a:rPr lang="en-US" dirty="0" err="1" smtClean="0"/>
              <a:t>vocês</a:t>
            </a:r>
            <a:r>
              <a:rPr lang="en-US" dirty="0" smtClean="0"/>
              <a:t>!</a:t>
            </a:r>
          </a:p>
          <a:p>
            <a:r>
              <a:rPr lang="en-US" dirty="0" smtClean="0"/>
              <a:t>15 </a:t>
            </a:r>
            <a:r>
              <a:rPr lang="en-US" dirty="0" err="1" smtClean="0"/>
              <a:t>mins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70560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Processo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Especificar</a:t>
            </a:r>
            <a:r>
              <a:rPr lang="en-US" dirty="0" smtClean="0"/>
              <a:t> </a:t>
            </a:r>
            <a:r>
              <a:rPr lang="en-US" dirty="0" err="1" smtClean="0"/>
              <a:t>Modelo</a:t>
            </a:r>
            <a:r>
              <a:rPr lang="en-US" dirty="0" smtClean="0"/>
              <a:t> de </a:t>
            </a:r>
            <a:r>
              <a:rPr lang="en-US" dirty="0" err="1" smtClean="0"/>
              <a:t>Negócios</a:t>
            </a:r>
            <a:endParaRPr lang="en-US" dirty="0" smtClean="0"/>
          </a:p>
          <a:p>
            <a:r>
              <a:rPr lang="en-US" dirty="0" err="1" smtClean="0"/>
              <a:t>Analisar</a:t>
            </a:r>
            <a:r>
              <a:rPr lang="en-US" dirty="0" smtClean="0"/>
              <a:t> </a:t>
            </a:r>
            <a:r>
              <a:rPr lang="en-US" dirty="0" err="1" smtClean="0"/>
              <a:t>serviços</a:t>
            </a:r>
            <a:endParaRPr lang="en-US" dirty="0" smtClean="0"/>
          </a:p>
          <a:p>
            <a:r>
              <a:rPr lang="en-US" dirty="0" err="1" smtClean="0"/>
              <a:t>Projetar</a:t>
            </a:r>
            <a:r>
              <a:rPr lang="en-US" dirty="0" smtClean="0"/>
              <a:t> </a:t>
            </a:r>
            <a:r>
              <a:rPr lang="en-US" dirty="0" err="1" smtClean="0"/>
              <a:t>serviços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49103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Identificar</a:t>
            </a:r>
            <a:r>
              <a:rPr lang="en-US" dirty="0" smtClean="0"/>
              <a:t> </a:t>
            </a:r>
            <a:r>
              <a:rPr lang="en-US" dirty="0" err="1" smtClean="0"/>
              <a:t>componentes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Definir</a:t>
            </a:r>
            <a:r>
              <a:rPr lang="en-US" dirty="0" smtClean="0"/>
              <a:t> o </a:t>
            </a:r>
            <a:r>
              <a:rPr lang="en-US" dirty="0" err="1" smtClean="0"/>
              <a:t>modelo</a:t>
            </a:r>
            <a:r>
              <a:rPr lang="en-US" dirty="0" smtClean="0"/>
              <a:t> de </a:t>
            </a:r>
            <a:r>
              <a:rPr lang="en-US" dirty="0" err="1" smtClean="0"/>
              <a:t>componentes</a:t>
            </a:r>
            <a:r>
              <a:rPr lang="en-US" dirty="0" smtClean="0"/>
              <a:t> dos </a:t>
            </a:r>
            <a:r>
              <a:rPr lang="en-US" dirty="0" err="1" smtClean="0"/>
              <a:t>serviços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038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Modelo</a:t>
            </a:r>
            <a:r>
              <a:rPr lang="en-US" dirty="0" smtClean="0"/>
              <a:t> de </a:t>
            </a:r>
            <a:r>
              <a:rPr lang="en-US" dirty="0" err="1" smtClean="0"/>
              <a:t>componentes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5500" y="1572816"/>
            <a:ext cx="7493000" cy="5067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81098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Atividade</a:t>
            </a:r>
            <a:r>
              <a:rPr lang="en-US" dirty="0" smtClean="0"/>
              <a:t>: </a:t>
            </a:r>
            <a:r>
              <a:rPr lang="en-US" dirty="0" err="1" smtClean="0"/>
              <a:t>Identificar</a:t>
            </a:r>
            <a:r>
              <a:rPr lang="en-US" dirty="0" smtClean="0"/>
              <a:t> </a:t>
            </a:r>
            <a:r>
              <a:rPr lang="en-US" dirty="0" err="1" smtClean="0"/>
              <a:t>componentes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Modelo</a:t>
            </a:r>
            <a:r>
              <a:rPr lang="en-US" dirty="0" smtClean="0"/>
              <a:t> de </a:t>
            </a:r>
            <a:r>
              <a:rPr lang="en-US" dirty="0" err="1" smtClean="0"/>
              <a:t>componentes</a:t>
            </a:r>
            <a:endParaRPr lang="en-US" dirty="0" smtClean="0"/>
          </a:p>
          <a:p>
            <a:endParaRPr lang="en-US" dirty="0"/>
          </a:p>
          <a:p>
            <a:r>
              <a:rPr lang="en-US" dirty="0" err="1" smtClean="0"/>
              <a:t>Projeto</a:t>
            </a:r>
            <a:r>
              <a:rPr lang="en-US" dirty="0" smtClean="0"/>
              <a:t> de </a:t>
            </a:r>
            <a:r>
              <a:rPr lang="en-US" dirty="0" err="1" smtClean="0"/>
              <a:t>vocês</a:t>
            </a:r>
            <a:r>
              <a:rPr lang="en-US" dirty="0" smtClean="0"/>
              <a:t>!</a:t>
            </a:r>
          </a:p>
          <a:p>
            <a:r>
              <a:rPr lang="en-US" dirty="0" smtClean="0"/>
              <a:t>5 </a:t>
            </a:r>
            <a:r>
              <a:rPr lang="en-US" dirty="0" err="1"/>
              <a:t>mins</a:t>
            </a:r>
            <a:endParaRPr lang="en-US" dirty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7651006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Projetar</a:t>
            </a:r>
            <a:r>
              <a:rPr lang="en-US" dirty="0" smtClean="0"/>
              <a:t> </a:t>
            </a:r>
            <a:r>
              <a:rPr lang="en-US" dirty="0" err="1"/>
              <a:t>S</a:t>
            </a:r>
            <a:r>
              <a:rPr lang="en-US" dirty="0" err="1" smtClean="0"/>
              <a:t>erviços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Projetar</a:t>
            </a:r>
            <a:r>
              <a:rPr lang="en-US" dirty="0" smtClean="0"/>
              <a:t> </a:t>
            </a:r>
            <a:r>
              <a:rPr lang="en-US" dirty="0" err="1" smtClean="0"/>
              <a:t>arquitetura</a:t>
            </a:r>
            <a:endParaRPr lang="en-US" dirty="0" smtClean="0"/>
          </a:p>
          <a:p>
            <a:pPr lvl="1"/>
            <a:r>
              <a:rPr lang="en-US" dirty="0" err="1" smtClean="0"/>
              <a:t>Diagrama</a:t>
            </a:r>
            <a:r>
              <a:rPr lang="en-US" dirty="0" smtClean="0"/>
              <a:t> de </a:t>
            </a:r>
            <a:r>
              <a:rPr lang="en-US" dirty="0" err="1" smtClean="0"/>
              <a:t>componentes</a:t>
            </a:r>
            <a:r>
              <a:rPr lang="en-US" dirty="0" smtClean="0"/>
              <a:t> do </a:t>
            </a:r>
            <a:r>
              <a:rPr lang="en-US" dirty="0" err="1" smtClean="0"/>
              <a:t>sistemas</a:t>
            </a:r>
            <a:endParaRPr lang="en-US" dirty="0" smtClean="0"/>
          </a:p>
          <a:p>
            <a:r>
              <a:rPr lang="en-US" dirty="0" err="1" smtClean="0"/>
              <a:t>Projetar</a:t>
            </a:r>
            <a:r>
              <a:rPr lang="en-US" dirty="0" smtClean="0"/>
              <a:t> Back-end(</a:t>
            </a:r>
            <a:r>
              <a:rPr lang="en-US" dirty="0" err="1" smtClean="0"/>
              <a:t>Componentes</a:t>
            </a:r>
            <a:r>
              <a:rPr lang="en-US" dirty="0" smtClean="0"/>
              <a:t>)</a:t>
            </a:r>
          </a:p>
          <a:p>
            <a:pPr lvl="1"/>
            <a:r>
              <a:rPr lang="en-US" dirty="0" err="1" smtClean="0"/>
              <a:t>Projeto</a:t>
            </a:r>
            <a:r>
              <a:rPr lang="en-US" dirty="0" smtClean="0"/>
              <a:t> de 3 </a:t>
            </a:r>
            <a:r>
              <a:rPr lang="en-US" dirty="0" err="1" smtClean="0"/>
              <a:t>componentes</a:t>
            </a:r>
            <a:endParaRPr lang="en-US" dirty="0" smtClean="0"/>
          </a:p>
          <a:p>
            <a:r>
              <a:rPr lang="en-US" dirty="0" err="1" smtClean="0"/>
              <a:t>Projetar</a:t>
            </a:r>
            <a:r>
              <a:rPr lang="en-US" dirty="0" smtClean="0"/>
              <a:t> Front-end</a:t>
            </a:r>
          </a:p>
          <a:p>
            <a:pPr lvl="1"/>
            <a:r>
              <a:rPr lang="en-US" dirty="0" err="1" smtClean="0"/>
              <a:t>Projeto</a:t>
            </a:r>
            <a:r>
              <a:rPr lang="en-US" dirty="0" smtClean="0"/>
              <a:t> de 3 </a:t>
            </a:r>
            <a:r>
              <a:rPr lang="en-US" dirty="0" err="1" smtClean="0"/>
              <a:t>telas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41052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Projetar</a:t>
            </a:r>
            <a:r>
              <a:rPr lang="en-US" dirty="0" smtClean="0"/>
              <a:t> </a:t>
            </a:r>
            <a:r>
              <a:rPr lang="en-US" dirty="0" err="1" smtClean="0"/>
              <a:t>arquitetura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Identificar</a:t>
            </a:r>
            <a:r>
              <a:rPr lang="en-US" dirty="0" smtClean="0"/>
              <a:t> </a:t>
            </a:r>
            <a:r>
              <a:rPr lang="en-US" dirty="0" err="1" smtClean="0"/>
              <a:t>padrõs</a:t>
            </a:r>
            <a:r>
              <a:rPr lang="en-US" dirty="0" smtClean="0"/>
              <a:t> </a:t>
            </a:r>
            <a:r>
              <a:rPr lang="en-US" dirty="0" err="1" smtClean="0"/>
              <a:t>arquiteturais</a:t>
            </a:r>
            <a:endParaRPr lang="en-US" dirty="0"/>
          </a:p>
          <a:p>
            <a:r>
              <a:rPr lang="en-US" dirty="0" err="1" smtClean="0"/>
              <a:t>Definir</a:t>
            </a:r>
            <a:r>
              <a:rPr lang="en-US" dirty="0" smtClean="0"/>
              <a:t> </a:t>
            </a:r>
            <a:r>
              <a:rPr lang="en-US" dirty="0" err="1" smtClean="0"/>
              <a:t>tecnologias</a:t>
            </a:r>
            <a:endParaRPr lang="en-US" dirty="0" smtClean="0"/>
          </a:p>
          <a:p>
            <a:r>
              <a:rPr lang="en-US" dirty="0" err="1" smtClean="0"/>
              <a:t>Refinar</a:t>
            </a:r>
            <a:r>
              <a:rPr lang="en-US" dirty="0" smtClean="0"/>
              <a:t> </a:t>
            </a:r>
            <a:r>
              <a:rPr lang="en-US" dirty="0" err="1" smtClean="0"/>
              <a:t>modelos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80475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Identificar</a:t>
            </a:r>
            <a:r>
              <a:rPr lang="en-US" dirty="0"/>
              <a:t> </a:t>
            </a:r>
            <a:r>
              <a:rPr lang="en-US" dirty="0" err="1"/>
              <a:t>padrões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Pipe and filter</a:t>
            </a:r>
          </a:p>
          <a:p>
            <a:r>
              <a:rPr lang="en-US" dirty="0" smtClean="0"/>
              <a:t>Client-server</a:t>
            </a:r>
          </a:p>
          <a:p>
            <a:r>
              <a:rPr lang="en-US" dirty="0" smtClean="0"/>
              <a:t>Message passing</a:t>
            </a:r>
          </a:p>
          <a:p>
            <a:r>
              <a:rPr lang="en-US" dirty="0" smtClean="0"/>
              <a:t>Layers</a:t>
            </a:r>
          </a:p>
          <a:p>
            <a:r>
              <a:rPr lang="en-US" dirty="0" smtClean="0"/>
              <a:t>MVC</a:t>
            </a:r>
          </a:p>
          <a:p>
            <a:r>
              <a:rPr lang="en-US" dirty="0" err="1" smtClean="0"/>
              <a:t>GoF</a:t>
            </a:r>
            <a:r>
              <a:rPr lang="en-US" dirty="0" smtClean="0"/>
              <a:t>(</a:t>
            </a:r>
            <a:r>
              <a:rPr lang="en-US" dirty="0" err="1" smtClean="0"/>
              <a:t>Id</a:t>
            </a:r>
            <a:r>
              <a:rPr lang="en-US" dirty="0" err="1"/>
              <a:t>e</a:t>
            </a:r>
            <a:r>
              <a:rPr lang="en-US" dirty="0" err="1" smtClean="0"/>
              <a:t>ia</a:t>
            </a:r>
            <a:r>
              <a:rPr lang="en-US" dirty="0" smtClean="0"/>
              <a:t>)</a:t>
            </a:r>
          </a:p>
          <a:p>
            <a:r>
              <a:rPr lang="en-US" dirty="0" err="1" smtClean="0"/>
              <a:t>Etc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09441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82007"/>
            <a:ext cx="9312914" cy="73554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tângulo 3"/>
          <p:cNvSpPr/>
          <p:nvPr/>
        </p:nvSpPr>
        <p:spPr>
          <a:xfrm>
            <a:off x="0" y="620688"/>
            <a:ext cx="9144000" cy="2376264"/>
          </a:xfrm>
          <a:prstGeom prst="rect">
            <a:avLst/>
          </a:prstGeom>
          <a:noFill/>
          <a:ln w="762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" name="Retângulo 4"/>
          <p:cNvSpPr/>
          <p:nvPr/>
        </p:nvSpPr>
        <p:spPr>
          <a:xfrm>
            <a:off x="0" y="3495704"/>
            <a:ext cx="9144000" cy="2093536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Retângulo 5"/>
          <p:cNvSpPr/>
          <p:nvPr/>
        </p:nvSpPr>
        <p:spPr>
          <a:xfrm>
            <a:off x="0" y="5733256"/>
            <a:ext cx="9144000" cy="1224136"/>
          </a:xfrm>
          <a:prstGeom prst="rect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117810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Resalva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Não</a:t>
            </a:r>
            <a:r>
              <a:rPr lang="en-US" dirty="0"/>
              <a:t> </a:t>
            </a:r>
            <a:r>
              <a:rPr lang="en-US" dirty="0" err="1" smtClean="0"/>
              <a:t>existe</a:t>
            </a:r>
            <a:r>
              <a:rPr lang="en-US" dirty="0" smtClean="0"/>
              <a:t> </a:t>
            </a:r>
            <a:r>
              <a:rPr lang="en-US" dirty="0" err="1" smtClean="0"/>
              <a:t>dependência</a:t>
            </a:r>
            <a:r>
              <a:rPr lang="en-US" dirty="0" smtClean="0"/>
              <a:t> </a:t>
            </a:r>
            <a:r>
              <a:rPr lang="en-US" dirty="0" err="1" smtClean="0"/>
              <a:t>estrutural</a:t>
            </a:r>
            <a:r>
              <a:rPr lang="en-US" dirty="0" smtClean="0"/>
              <a:t> entre </a:t>
            </a:r>
            <a:r>
              <a:rPr lang="en-US" dirty="0" err="1" smtClean="0"/>
              <a:t>componentes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311027" y="3913136"/>
            <a:ext cx="1029665" cy="90391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Comp1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5674600" y="3913135"/>
            <a:ext cx="1292802" cy="995447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Comp2</a:t>
            </a:r>
            <a:endParaRPr lang="en-US" dirty="0"/>
          </a:p>
        </p:txBody>
      </p:sp>
      <p:cxnSp>
        <p:nvCxnSpPr>
          <p:cNvPr id="7" name="Straight Arrow Connector 6"/>
          <p:cNvCxnSpPr>
            <a:stCxn id="4" idx="3"/>
            <a:endCxn id="5" idx="1"/>
          </p:cNvCxnSpPr>
          <p:nvPr/>
        </p:nvCxnSpPr>
        <p:spPr>
          <a:xfrm>
            <a:off x="3340692" y="4365092"/>
            <a:ext cx="2333908" cy="4576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319300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Observer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281361" y="2345593"/>
            <a:ext cx="1109751" cy="1075541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Observer</a:t>
            </a:r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3329251" y="2700293"/>
            <a:ext cx="308900" cy="331815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Connector 6"/>
          <p:cNvCxnSpPr>
            <a:stCxn id="4" idx="3"/>
            <a:endCxn id="5" idx="2"/>
          </p:cNvCxnSpPr>
          <p:nvPr/>
        </p:nvCxnSpPr>
        <p:spPr>
          <a:xfrm flipV="1">
            <a:off x="2391112" y="2866201"/>
            <a:ext cx="938139" cy="1716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1281361" y="4328700"/>
            <a:ext cx="1109751" cy="1075541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Subject</a:t>
            </a:r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3329251" y="4683400"/>
            <a:ext cx="308900" cy="331815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Connector 10"/>
          <p:cNvCxnSpPr>
            <a:stCxn id="9" idx="3"/>
            <a:endCxn id="10" idx="2"/>
          </p:cNvCxnSpPr>
          <p:nvPr/>
        </p:nvCxnSpPr>
        <p:spPr>
          <a:xfrm flipV="1">
            <a:off x="2391112" y="4849308"/>
            <a:ext cx="938139" cy="1716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3901287" y="4645883"/>
            <a:ext cx="19072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CadastrarServiço</a:t>
            </a:r>
            <a:r>
              <a:rPr lang="en-US" dirty="0" smtClean="0"/>
              <a:t>()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3901287" y="2700293"/>
            <a:ext cx="11555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Atualizar</a:t>
            </a:r>
            <a:r>
              <a:rPr lang="en-US" dirty="0" smtClean="0"/>
              <a:t>()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00813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Observer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716109" y="2002336"/>
            <a:ext cx="914400" cy="9144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</a:t>
            </a:r>
            <a:endParaRPr lang="en-US" dirty="0"/>
          </a:p>
        </p:txBody>
      </p:sp>
      <p:cxnSp>
        <p:nvCxnSpPr>
          <p:cNvPr id="7" name="Straight Connector 6"/>
          <p:cNvCxnSpPr>
            <a:stCxn id="5" idx="2"/>
          </p:cNvCxnSpPr>
          <p:nvPr/>
        </p:nvCxnSpPr>
        <p:spPr>
          <a:xfrm>
            <a:off x="2173309" y="2916736"/>
            <a:ext cx="34751" cy="329622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5506660" y="2002336"/>
            <a:ext cx="914400" cy="9144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</a:t>
            </a:r>
            <a:endParaRPr lang="en-US" dirty="0"/>
          </a:p>
        </p:txBody>
      </p:sp>
      <p:cxnSp>
        <p:nvCxnSpPr>
          <p:cNvPr id="9" name="Straight Connector 8"/>
          <p:cNvCxnSpPr>
            <a:stCxn id="8" idx="2"/>
          </p:cNvCxnSpPr>
          <p:nvPr/>
        </p:nvCxnSpPr>
        <p:spPr>
          <a:xfrm>
            <a:off x="5963860" y="2916736"/>
            <a:ext cx="34751" cy="329622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H="1">
            <a:off x="2208060" y="3558437"/>
            <a:ext cx="37558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3169081" y="3249505"/>
            <a:ext cx="19072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CadastrarServico</a:t>
            </a:r>
            <a:r>
              <a:rPr lang="en-US" dirty="0" smtClean="0"/>
              <a:t>()</a:t>
            </a:r>
            <a:endParaRPr lang="en-US" dirty="0"/>
          </a:p>
        </p:txBody>
      </p:sp>
      <p:cxnSp>
        <p:nvCxnSpPr>
          <p:cNvPr id="16" name="Straight Arrow Connector 15"/>
          <p:cNvCxnSpPr/>
          <p:nvPr/>
        </p:nvCxnSpPr>
        <p:spPr>
          <a:xfrm flipV="1">
            <a:off x="2208060" y="5434911"/>
            <a:ext cx="3755800" cy="1144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3249166" y="5077021"/>
            <a:ext cx="11555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Atualizar</a:t>
            </a:r>
            <a:r>
              <a:rPr lang="en-US" dirty="0" smtClean="0"/>
              <a:t>()</a:t>
            </a:r>
            <a:endParaRPr lang="en-US" dirty="0"/>
          </a:p>
        </p:txBody>
      </p:sp>
      <p:cxnSp>
        <p:nvCxnSpPr>
          <p:cNvPr id="28" name="Straight Arrow Connector 27"/>
          <p:cNvCxnSpPr/>
          <p:nvPr/>
        </p:nvCxnSpPr>
        <p:spPr>
          <a:xfrm>
            <a:off x="640681" y="4462348"/>
            <a:ext cx="1567379" cy="1144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455244" y="4061881"/>
            <a:ext cx="17528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Mudança</a:t>
            </a:r>
            <a:r>
              <a:rPr lang="en-US" dirty="0" smtClean="0"/>
              <a:t> </a:t>
            </a:r>
            <a:r>
              <a:rPr lang="en-US" dirty="0" err="1" smtClean="0"/>
              <a:t>estado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27621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Modelo</a:t>
            </a:r>
            <a:r>
              <a:rPr lang="en-US" dirty="0" smtClean="0"/>
              <a:t> de </a:t>
            </a:r>
            <a:r>
              <a:rPr lang="en-US" dirty="0" err="1" smtClean="0"/>
              <a:t>Negócios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Modelo</a:t>
            </a:r>
            <a:r>
              <a:rPr lang="en-US" dirty="0" smtClean="0"/>
              <a:t> de </a:t>
            </a:r>
            <a:r>
              <a:rPr lang="en-US" dirty="0" err="1" smtClean="0"/>
              <a:t>Informação</a:t>
            </a:r>
            <a:endParaRPr lang="en-US" dirty="0" smtClean="0"/>
          </a:p>
          <a:p>
            <a:r>
              <a:rPr lang="en-US" dirty="0" err="1" smtClean="0"/>
              <a:t>Modelo</a:t>
            </a:r>
            <a:r>
              <a:rPr lang="en-US" dirty="0" smtClean="0"/>
              <a:t> </a:t>
            </a:r>
            <a:r>
              <a:rPr lang="en-US" dirty="0" err="1" smtClean="0"/>
              <a:t>Navegacional</a:t>
            </a:r>
            <a:endParaRPr lang="en-US" dirty="0" smtClean="0"/>
          </a:p>
          <a:p>
            <a:r>
              <a:rPr lang="en-US" dirty="0" smtClean="0"/>
              <a:t>Wireframes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38711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Atividade</a:t>
            </a:r>
            <a:r>
              <a:rPr lang="en-US" dirty="0" smtClean="0"/>
              <a:t>: </a:t>
            </a:r>
            <a:r>
              <a:rPr lang="en-US" dirty="0" err="1" smtClean="0"/>
              <a:t>Identificar</a:t>
            </a:r>
            <a:r>
              <a:rPr lang="en-US" dirty="0" smtClean="0"/>
              <a:t> </a:t>
            </a:r>
            <a:r>
              <a:rPr lang="en-US" dirty="0" err="1" smtClean="0"/>
              <a:t>padrões</a:t>
            </a:r>
            <a:r>
              <a:rPr lang="en-US" dirty="0" smtClean="0"/>
              <a:t> </a:t>
            </a:r>
            <a:r>
              <a:rPr lang="en-US" dirty="0" err="1" smtClean="0"/>
              <a:t>arquiteturais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Identificar</a:t>
            </a:r>
            <a:r>
              <a:rPr lang="en-US" dirty="0" smtClean="0"/>
              <a:t> e </a:t>
            </a:r>
            <a:r>
              <a:rPr lang="en-US" dirty="0" err="1" smtClean="0"/>
              <a:t>modelar</a:t>
            </a:r>
            <a:r>
              <a:rPr lang="en-US" dirty="0" smtClean="0"/>
              <a:t> 1 </a:t>
            </a:r>
            <a:r>
              <a:rPr lang="en-US" dirty="0" err="1"/>
              <a:t>p</a:t>
            </a:r>
            <a:r>
              <a:rPr lang="en-US" dirty="0" err="1" smtClean="0"/>
              <a:t>adrão</a:t>
            </a:r>
            <a:endParaRPr lang="en-US" dirty="0" smtClean="0"/>
          </a:p>
          <a:p>
            <a:endParaRPr lang="en-US" dirty="0"/>
          </a:p>
          <a:p>
            <a:r>
              <a:rPr lang="en-US" dirty="0" err="1" smtClean="0"/>
              <a:t>Projeto</a:t>
            </a:r>
            <a:r>
              <a:rPr lang="en-US" dirty="0" smtClean="0"/>
              <a:t> de </a:t>
            </a:r>
            <a:r>
              <a:rPr lang="en-US" dirty="0" err="1" smtClean="0"/>
              <a:t>vocês</a:t>
            </a:r>
            <a:r>
              <a:rPr lang="en-US" dirty="0" smtClean="0"/>
              <a:t>!</a:t>
            </a:r>
          </a:p>
          <a:p>
            <a:r>
              <a:rPr lang="en-US" dirty="0" smtClean="0"/>
              <a:t>15 </a:t>
            </a:r>
            <a:r>
              <a:rPr lang="en-US" dirty="0" err="1" smtClean="0"/>
              <a:t>mins</a:t>
            </a:r>
            <a:r>
              <a:rPr lang="en-US" dirty="0" smtClean="0"/>
              <a:t>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369647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Definir</a:t>
            </a:r>
            <a:r>
              <a:rPr lang="en-US" dirty="0" smtClean="0"/>
              <a:t> </a:t>
            </a:r>
            <a:r>
              <a:rPr lang="en-US" dirty="0" err="1" smtClean="0"/>
              <a:t>tecnologias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Frameworks</a:t>
            </a:r>
          </a:p>
          <a:p>
            <a:pPr lvl="1"/>
            <a:r>
              <a:rPr lang="en-US" dirty="0" smtClean="0"/>
              <a:t>.NET, JAVAEE, Play </a:t>
            </a:r>
            <a:r>
              <a:rPr lang="en-US" dirty="0" smtClean="0">
                <a:sym typeface="Wingdings"/>
              </a:rPr>
              <a:t>, </a:t>
            </a:r>
            <a:r>
              <a:rPr lang="en-US" dirty="0" err="1" smtClean="0">
                <a:sym typeface="Wingdings"/>
              </a:rPr>
              <a:t>Django</a:t>
            </a:r>
            <a:r>
              <a:rPr lang="en-US" dirty="0" smtClean="0">
                <a:sym typeface="Wingdings"/>
              </a:rPr>
              <a:t>, Ruby, </a:t>
            </a:r>
            <a:r>
              <a:rPr lang="en-US" dirty="0" err="1" smtClean="0">
                <a:sym typeface="Wingdings"/>
              </a:rPr>
              <a:t>etc</a:t>
            </a:r>
            <a:endParaRPr lang="en-US" dirty="0" smtClean="0"/>
          </a:p>
          <a:p>
            <a:r>
              <a:rPr lang="en-US" dirty="0" err="1" smtClean="0"/>
              <a:t>Protocolos</a:t>
            </a:r>
            <a:endParaRPr lang="en-US" dirty="0"/>
          </a:p>
          <a:p>
            <a:pPr lvl="1"/>
            <a:r>
              <a:rPr lang="en-US" dirty="0" smtClean="0"/>
              <a:t>SOAP, </a:t>
            </a:r>
            <a:r>
              <a:rPr lang="en-US" dirty="0" err="1" smtClean="0"/>
              <a:t>REST,Middleware</a:t>
            </a:r>
            <a:endParaRPr lang="en-US" dirty="0" smtClean="0"/>
          </a:p>
          <a:p>
            <a:r>
              <a:rPr lang="en-US" dirty="0" err="1" smtClean="0"/>
              <a:t>Implemetações</a:t>
            </a:r>
            <a:r>
              <a:rPr lang="en-US" dirty="0"/>
              <a:t> </a:t>
            </a:r>
            <a:r>
              <a:rPr lang="en-US" dirty="0" smtClean="0"/>
              <a:t>dos </a:t>
            </a:r>
            <a:r>
              <a:rPr lang="en-US" dirty="0" err="1" smtClean="0"/>
              <a:t>serviços</a:t>
            </a:r>
            <a:endParaRPr lang="en-US" dirty="0" smtClean="0"/>
          </a:p>
          <a:p>
            <a:pPr lvl="1"/>
            <a:r>
              <a:rPr lang="en-US" dirty="0" err="1" smtClean="0"/>
              <a:t>Webservice</a:t>
            </a:r>
            <a:r>
              <a:rPr lang="en-US" dirty="0" smtClean="0"/>
              <a:t>, </a:t>
            </a:r>
            <a:r>
              <a:rPr lang="en-US" dirty="0" err="1" smtClean="0"/>
              <a:t>Processos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mesma</a:t>
            </a:r>
            <a:r>
              <a:rPr lang="en-US" dirty="0" smtClean="0"/>
              <a:t> </a:t>
            </a:r>
            <a:r>
              <a:rPr lang="en-US" dirty="0" err="1" smtClean="0"/>
              <a:t>maquina</a:t>
            </a:r>
            <a:endParaRPr lang="en-US" dirty="0" smtClean="0"/>
          </a:p>
          <a:p>
            <a:r>
              <a:rPr lang="en-US" dirty="0" err="1" smtClean="0"/>
              <a:t>Tipos</a:t>
            </a:r>
            <a:r>
              <a:rPr lang="en-US" dirty="0" smtClean="0"/>
              <a:t> de front end</a:t>
            </a:r>
          </a:p>
          <a:p>
            <a:pPr lvl="1"/>
            <a:r>
              <a:rPr lang="en-US" dirty="0" smtClean="0"/>
              <a:t>IOS, Android, Web, </a:t>
            </a:r>
            <a:r>
              <a:rPr lang="en-US" dirty="0" err="1" smtClean="0"/>
              <a:t>etc</a:t>
            </a:r>
            <a:endParaRPr lang="en-US" dirty="0" smtClean="0"/>
          </a:p>
          <a:p>
            <a:r>
              <a:rPr lang="en-US" dirty="0" err="1" smtClean="0"/>
              <a:t>Reuso</a:t>
            </a:r>
            <a:r>
              <a:rPr lang="en-US" dirty="0" smtClean="0"/>
              <a:t> de </a:t>
            </a:r>
            <a:r>
              <a:rPr lang="en-US" dirty="0" err="1" smtClean="0"/>
              <a:t>componentes</a:t>
            </a:r>
            <a:r>
              <a:rPr lang="en-US" dirty="0" smtClean="0"/>
              <a:t>:</a:t>
            </a:r>
          </a:p>
          <a:p>
            <a:pPr lvl="1"/>
            <a:r>
              <a:rPr lang="en-US" dirty="0" err="1" smtClean="0"/>
              <a:t>Fazer</a:t>
            </a:r>
            <a:r>
              <a:rPr lang="en-US" dirty="0" smtClean="0"/>
              <a:t> do zero, </a:t>
            </a:r>
            <a:r>
              <a:rPr lang="en-US" dirty="0" err="1" smtClean="0"/>
              <a:t>reusar</a:t>
            </a:r>
            <a:endParaRPr lang="en-US" dirty="0" smtClean="0"/>
          </a:p>
          <a:p>
            <a:r>
              <a:rPr lang="en-US" dirty="0" err="1" smtClean="0"/>
              <a:t>Etc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0396336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Refinar</a:t>
            </a:r>
            <a:r>
              <a:rPr lang="en-US" dirty="0" smtClean="0"/>
              <a:t> </a:t>
            </a:r>
            <a:r>
              <a:rPr lang="en-US" dirty="0" err="1" smtClean="0"/>
              <a:t>modelos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Refinar</a:t>
            </a:r>
            <a:r>
              <a:rPr lang="en-US" dirty="0" smtClean="0"/>
              <a:t> </a:t>
            </a:r>
            <a:r>
              <a:rPr lang="en-US" dirty="0" err="1" smtClean="0"/>
              <a:t>modelos</a:t>
            </a:r>
            <a:r>
              <a:rPr lang="en-US" dirty="0" smtClean="0"/>
              <a:t> </a:t>
            </a:r>
            <a:r>
              <a:rPr lang="en-US" dirty="0" err="1" smtClean="0"/>
              <a:t>impactados</a:t>
            </a:r>
            <a:r>
              <a:rPr lang="en-US" dirty="0" smtClean="0"/>
              <a:t> </a:t>
            </a:r>
            <a:r>
              <a:rPr lang="en-US" dirty="0" err="1" smtClean="0"/>
              <a:t>pela</a:t>
            </a:r>
            <a:r>
              <a:rPr lang="en-US" dirty="0" smtClean="0"/>
              <a:t> </a:t>
            </a:r>
            <a:r>
              <a:rPr lang="en-US" dirty="0" err="1" smtClean="0"/>
              <a:t>escolha</a:t>
            </a:r>
            <a:r>
              <a:rPr lang="en-US" dirty="0" smtClean="0"/>
              <a:t> da </a:t>
            </a:r>
            <a:r>
              <a:rPr lang="en-US" dirty="0" err="1" smtClean="0"/>
              <a:t>tecnologia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07977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" y="0"/>
            <a:ext cx="9144000" cy="6858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900131" y="-189597"/>
            <a:ext cx="10501386" cy="70475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22873240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Atividade</a:t>
            </a:r>
            <a:r>
              <a:rPr lang="en-US" dirty="0" smtClean="0"/>
              <a:t>: </a:t>
            </a:r>
            <a:r>
              <a:rPr lang="en-US" dirty="0" err="1" smtClean="0"/>
              <a:t>Definir</a:t>
            </a:r>
            <a:r>
              <a:rPr lang="en-US" dirty="0" smtClean="0"/>
              <a:t> </a:t>
            </a:r>
            <a:r>
              <a:rPr lang="en-US" dirty="0" err="1" smtClean="0"/>
              <a:t>technologias</a:t>
            </a:r>
            <a:r>
              <a:rPr lang="en-US" dirty="0"/>
              <a:t> </a:t>
            </a:r>
            <a:r>
              <a:rPr lang="en-US" dirty="0" smtClean="0"/>
              <a:t>e </a:t>
            </a:r>
            <a:r>
              <a:rPr lang="en-US" dirty="0" err="1" smtClean="0"/>
              <a:t>refinar</a:t>
            </a:r>
            <a:r>
              <a:rPr lang="en-US" dirty="0" smtClean="0"/>
              <a:t> </a:t>
            </a:r>
            <a:r>
              <a:rPr lang="en-US" dirty="0" err="1" smtClean="0"/>
              <a:t>modelos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Modelo</a:t>
            </a:r>
            <a:r>
              <a:rPr lang="en-US" dirty="0" smtClean="0"/>
              <a:t> </a:t>
            </a:r>
            <a:r>
              <a:rPr lang="en-US" dirty="0" err="1" smtClean="0"/>
              <a:t>refinado</a:t>
            </a:r>
            <a:r>
              <a:rPr lang="en-US" dirty="0" smtClean="0"/>
              <a:t> com </a:t>
            </a:r>
            <a:r>
              <a:rPr lang="en-US" dirty="0" err="1" smtClean="0"/>
              <a:t>escolhas</a:t>
            </a:r>
            <a:r>
              <a:rPr lang="en-US" dirty="0" smtClean="0"/>
              <a:t> de </a:t>
            </a:r>
            <a:r>
              <a:rPr lang="en-US" dirty="0" err="1" smtClean="0"/>
              <a:t>tecnologia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10 </a:t>
            </a:r>
            <a:r>
              <a:rPr lang="en-US" dirty="0" err="1" smtClean="0"/>
              <a:t>mins</a:t>
            </a:r>
            <a:r>
              <a:rPr lang="en-US" dirty="0" smtClean="0"/>
              <a:t>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422725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Projetar</a:t>
            </a:r>
            <a:r>
              <a:rPr lang="en-US" dirty="0" smtClean="0"/>
              <a:t> Back-end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Projetar</a:t>
            </a:r>
            <a:r>
              <a:rPr lang="en-US" dirty="0" smtClean="0"/>
              <a:t> </a:t>
            </a:r>
            <a:r>
              <a:rPr lang="en-US" dirty="0" err="1" smtClean="0"/>
              <a:t>subsistemas</a:t>
            </a:r>
            <a:r>
              <a:rPr lang="en-US" dirty="0" smtClean="0"/>
              <a:t>(</a:t>
            </a:r>
            <a:r>
              <a:rPr lang="en-US" dirty="0" err="1" smtClean="0"/>
              <a:t>Componentes</a:t>
            </a:r>
            <a:r>
              <a:rPr lang="en-US" dirty="0" smtClean="0"/>
              <a:t>)</a:t>
            </a:r>
          </a:p>
          <a:p>
            <a:r>
              <a:rPr lang="en-US" dirty="0" err="1" smtClean="0"/>
              <a:t>Refinar</a:t>
            </a:r>
            <a:r>
              <a:rPr lang="en-US" dirty="0" smtClean="0"/>
              <a:t> </a:t>
            </a:r>
            <a:r>
              <a:rPr lang="en-US" dirty="0" err="1" smtClean="0"/>
              <a:t>modelos</a:t>
            </a:r>
            <a:endParaRPr lang="en-US" dirty="0" smtClean="0"/>
          </a:p>
          <a:p>
            <a:r>
              <a:rPr lang="en-US" dirty="0" err="1" smtClean="0"/>
              <a:t>Projetar</a:t>
            </a:r>
            <a:r>
              <a:rPr lang="en-US" dirty="0" smtClean="0"/>
              <a:t> </a:t>
            </a:r>
            <a:r>
              <a:rPr lang="en-US" dirty="0" err="1" smtClean="0"/>
              <a:t>Banco</a:t>
            </a:r>
            <a:r>
              <a:rPr lang="en-US" dirty="0" smtClean="0"/>
              <a:t> de dados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27571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Projetar</a:t>
            </a:r>
            <a:r>
              <a:rPr lang="en-US" dirty="0" smtClean="0"/>
              <a:t> </a:t>
            </a:r>
            <a:r>
              <a:rPr lang="en-US" dirty="0" err="1" smtClean="0"/>
              <a:t>subsistemas</a:t>
            </a:r>
            <a:r>
              <a:rPr lang="en-US" dirty="0" smtClean="0"/>
              <a:t> (</a:t>
            </a:r>
            <a:r>
              <a:rPr lang="en-US" dirty="0" err="1" smtClean="0"/>
              <a:t>componentes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Identificar</a:t>
            </a:r>
            <a:r>
              <a:rPr lang="en-US" dirty="0" smtClean="0"/>
              <a:t> </a:t>
            </a:r>
            <a:r>
              <a:rPr lang="en-US" dirty="0" err="1" smtClean="0"/>
              <a:t>elementos</a:t>
            </a:r>
            <a:r>
              <a:rPr lang="en-US" dirty="0" smtClean="0"/>
              <a:t> de </a:t>
            </a:r>
            <a:r>
              <a:rPr lang="en-US" dirty="0" err="1" smtClean="0"/>
              <a:t>projeto</a:t>
            </a:r>
            <a:endParaRPr lang="en-US" dirty="0" smtClean="0"/>
          </a:p>
          <a:p>
            <a:pPr lvl="1"/>
            <a:r>
              <a:rPr lang="en-US" dirty="0" smtClean="0"/>
              <a:t>Classes outros </a:t>
            </a:r>
            <a:r>
              <a:rPr lang="en-US" dirty="0" err="1" smtClean="0"/>
              <a:t>subsistemas</a:t>
            </a:r>
            <a:endParaRPr lang="en-US" dirty="0" smtClean="0"/>
          </a:p>
          <a:p>
            <a:r>
              <a:rPr lang="en-US" dirty="0" err="1" smtClean="0"/>
              <a:t>Distribuir</a:t>
            </a:r>
            <a:r>
              <a:rPr lang="en-US" dirty="0" smtClean="0"/>
              <a:t> </a:t>
            </a:r>
            <a:r>
              <a:rPr lang="en-US" dirty="0" err="1" smtClean="0"/>
              <a:t>comportamento</a:t>
            </a:r>
            <a:endParaRPr lang="en-US" dirty="0" smtClean="0"/>
          </a:p>
          <a:p>
            <a:pPr lvl="1"/>
            <a:r>
              <a:rPr lang="en-US" dirty="0" err="1" smtClean="0"/>
              <a:t>Diagrama</a:t>
            </a:r>
            <a:r>
              <a:rPr lang="en-US" dirty="0" smtClean="0"/>
              <a:t> de </a:t>
            </a:r>
            <a:r>
              <a:rPr lang="en-US" dirty="0" err="1" smtClean="0"/>
              <a:t>sequência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</a:t>
            </a:r>
            <a:r>
              <a:rPr lang="en-US" dirty="0" err="1" smtClean="0"/>
              <a:t>cada</a:t>
            </a:r>
            <a:r>
              <a:rPr lang="en-US" dirty="0" smtClean="0"/>
              <a:t> </a:t>
            </a:r>
            <a:r>
              <a:rPr lang="en-US" dirty="0" err="1" smtClean="0"/>
              <a:t>funcionalidade</a:t>
            </a:r>
            <a:endParaRPr lang="en-US" dirty="0" smtClean="0"/>
          </a:p>
          <a:p>
            <a:r>
              <a:rPr lang="en-US" dirty="0" err="1" smtClean="0"/>
              <a:t>Documentar</a:t>
            </a:r>
            <a:r>
              <a:rPr lang="en-US" dirty="0" smtClean="0"/>
              <a:t> </a:t>
            </a:r>
            <a:r>
              <a:rPr lang="en-US" dirty="0" err="1" smtClean="0"/>
              <a:t>os</a:t>
            </a:r>
            <a:r>
              <a:rPr lang="en-US" dirty="0" smtClean="0"/>
              <a:t> </a:t>
            </a:r>
            <a:r>
              <a:rPr lang="en-US" dirty="0" err="1" smtClean="0"/>
              <a:t>elementos</a:t>
            </a:r>
            <a:r>
              <a:rPr lang="en-US" dirty="0" smtClean="0"/>
              <a:t> do </a:t>
            </a:r>
            <a:r>
              <a:rPr lang="en-US" dirty="0" err="1" smtClean="0"/>
              <a:t>subsistema</a:t>
            </a:r>
            <a:endParaRPr lang="en-US" dirty="0" smtClean="0"/>
          </a:p>
          <a:p>
            <a:pPr lvl="1"/>
            <a:r>
              <a:rPr lang="en-US" dirty="0" err="1" smtClean="0"/>
              <a:t>Diagrama</a:t>
            </a:r>
            <a:r>
              <a:rPr lang="en-US" dirty="0" smtClean="0"/>
              <a:t> de </a:t>
            </a:r>
            <a:r>
              <a:rPr lang="en-US" dirty="0" err="1" smtClean="0"/>
              <a:t>classe</a:t>
            </a:r>
            <a:r>
              <a:rPr lang="en-US" dirty="0" smtClean="0"/>
              <a:t> do </a:t>
            </a:r>
            <a:r>
              <a:rPr lang="en-US" dirty="0" err="1" smtClean="0"/>
              <a:t>subsistema</a:t>
            </a:r>
            <a:endParaRPr lang="en-US" dirty="0" smtClean="0"/>
          </a:p>
          <a:p>
            <a:r>
              <a:rPr lang="en-US" dirty="0" err="1" smtClean="0"/>
              <a:t>Identificar</a:t>
            </a:r>
            <a:r>
              <a:rPr lang="en-US" dirty="0" smtClean="0"/>
              <a:t> </a:t>
            </a:r>
            <a:r>
              <a:rPr lang="en-US" dirty="0" err="1" smtClean="0"/>
              <a:t>dependências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92756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Identificar</a:t>
            </a:r>
            <a:r>
              <a:rPr lang="en-US" dirty="0" smtClean="0"/>
              <a:t> </a:t>
            </a:r>
            <a:r>
              <a:rPr lang="en-US" dirty="0" err="1" smtClean="0"/>
              <a:t>elementos</a:t>
            </a:r>
            <a:r>
              <a:rPr lang="en-US" dirty="0" smtClean="0"/>
              <a:t> de </a:t>
            </a:r>
            <a:r>
              <a:rPr lang="en-US" dirty="0" err="1" smtClean="0"/>
              <a:t>projeto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Similar </a:t>
            </a:r>
            <a:r>
              <a:rPr lang="en-US" dirty="0" err="1" smtClean="0"/>
              <a:t>ao</a:t>
            </a:r>
            <a:r>
              <a:rPr lang="en-US" dirty="0" smtClean="0"/>
              <a:t> RUP (Interfaces a </a:t>
            </a:r>
            <a:r>
              <a:rPr lang="en-US" dirty="0" err="1" smtClean="0"/>
              <a:t>mais</a:t>
            </a:r>
            <a:r>
              <a:rPr lang="en-US" dirty="0" smtClean="0"/>
              <a:t>)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4100" y="2798069"/>
            <a:ext cx="7035800" cy="3187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88546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Distribuir</a:t>
            </a:r>
            <a:r>
              <a:rPr lang="en-US" dirty="0" smtClean="0"/>
              <a:t> </a:t>
            </a:r>
            <a:r>
              <a:rPr lang="en-US" dirty="0" err="1" smtClean="0"/>
              <a:t>comportamento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1700" y="1574819"/>
            <a:ext cx="7340600" cy="4343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65063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Documentar</a:t>
            </a:r>
            <a:r>
              <a:rPr lang="en-US" dirty="0" smtClean="0"/>
              <a:t> </a:t>
            </a:r>
            <a:r>
              <a:rPr lang="en-US" dirty="0" err="1" smtClean="0"/>
              <a:t>elementos</a:t>
            </a:r>
            <a:r>
              <a:rPr lang="en-US" dirty="0" smtClean="0"/>
              <a:t> do </a:t>
            </a:r>
            <a:r>
              <a:rPr lang="en-US" dirty="0" err="1" smtClean="0"/>
              <a:t>subsistema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1200" y="1541396"/>
            <a:ext cx="7721600" cy="4330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10211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Modelo</a:t>
            </a:r>
            <a:r>
              <a:rPr lang="en-US" dirty="0" smtClean="0"/>
              <a:t> de </a:t>
            </a:r>
            <a:r>
              <a:rPr lang="en-US" dirty="0" err="1" smtClean="0"/>
              <a:t>Informação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Entidades</a:t>
            </a:r>
            <a:r>
              <a:rPr lang="en-US" dirty="0" smtClean="0"/>
              <a:t> do </a:t>
            </a:r>
            <a:r>
              <a:rPr lang="en-US" dirty="0" err="1" smtClean="0"/>
              <a:t>sistema</a:t>
            </a:r>
            <a:endParaRPr lang="en-US" dirty="0" smtClean="0"/>
          </a:p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01800" y="2998625"/>
            <a:ext cx="5727700" cy="2692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44025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Dependência</a:t>
            </a:r>
            <a:r>
              <a:rPr lang="en-US" dirty="0" smtClean="0"/>
              <a:t> do </a:t>
            </a:r>
            <a:r>
              <a:rPr lang="en-US" dirty="0" err="1" smtClean="0"/>
              <a:t>subsistema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9700" y="2654300"/>
            <a:ext cx="8851900" cy="1549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55692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Atividade</a:t>
            </a:r>
            <a:r>
              <a:rPr lang="en-US" dirty="0" smtClean="0"/>
              <a:t>: </a:t>
            </a:r>
            <a:r>
              <a:rPr lang="en-US" dirty="0" err="1" smtClean="0"/>
              <a:t>Projetar</a:t>
            </a:r>
            <a:r>
              <a:rPr lang="en-US" dirty="0" smtClean="0"/>
              <a:t> </a:t>
            </a:r>
            <a:r>
              <a:rPr lang="en-US" dirty="0" err="1" smtClean="0"/>
              <a:t>subsistema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Projetar</a:t>
            </a:r>
            <a:r>
              <a:rPr lang="en-US" dirty="0" smtClean="0"/>
              <a:t> um </a:t>
            </a:r>
            <a:r>
              <a:rPr lang="en-US" dirty="0" err="1" smtClean="0"/>
              <a:t>subsistema</a:t>
            </a:r>
            <a:r>
              <a:rPr lang="en-US" dirty="0" smtClean="0"/>
              <a:t> </a:t>
            </a:r>
          </a:p>
          <a:p>
            <a:endParaRPr lang="en-US" dirty="0"/>
          </a:p>
          <a:p>
            <a:r>
              <a:rPr lang="en-US" dirty="0" err="1" smtClean="0"/>
              <a:t>Projeto</a:t>
            </a:r>
            <a:r>
              <a:rPr lang="en-US" dirty="0" smtClean="0"/>
              <a:t> de </a:t>
            </a:r>
            <a:r>
              <a:rPr lang="en-US" dirty="0" err="1" smtClean="0"/>
              <a:t>vocês</a:t>
            </a:r>
            <a:endParaRPr lang="en-US" dirty="0" smtClean="0"/>
          </a:p>
          <a:p>
            <a:r>
              <a:rPr lang="en-US" dirty="0" smtClean="0"/>
              <a:t>25 </a:t>
            </a:r>
            <a:r>
              <a:rPr lang="en-US" dirty="0" err="1" smtClean="0"/>
              <a:t>mins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9150392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Projetar</a:t>
            </a:r>
            <a:r>
              <a:rPr lang="en-US" dirty="0" smtClean="0"/>
              <a:t> front-end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Projetar</a:t>
            </a:r>
            <a:r>
              <a:rPr lang="en-US" dirty="0" smtClean="0"/>
              <a:t> as </a:t>
            </a:r>
            <a:r>
              <a:rPr lang="en-US" dirty="0" err="1" smtClean="0"/>
              <a:t>tela</a:t>
            </a:r>
            <a:r>
              <a:rPr lang="en-US" dirty="0" smtClean="0"/>
              <a:t>:</a:t>
            </a:r>
          </a:p>
          <a:p>
            <a:r>
              <a:rPr lang="en-US" dirty="0" err="1" smtClean="0"/>
              <a:t>Modelagem</a:t>
            </a:r>
            <a:r>
              <a:rPr lang="en-US" dirty="0" smtClean="0"/>
              <a:t>: Wireframe -&gt; OO</a:t>
            </a:r>
          </a:p>
          <a:p>
            <a:pPr lvl="1"/>
            <a:r>
              <a:rPr lang="en-US" dirty="0" err="1" smtClean="0"/>
              <a:t>Ver</a:t>
            </a:r>
            <a:r>
              <a:rPr lang="en-US" dirty="0" smtClean="0"/>
              <a:t> </a:t>
            </a:r>
            <a:r>
              <a:rPr lang="en-US" dirty="0" err="1" smtClean="0"/>
              <a:t>referência</a:t>
            </a:r>
            <a:r>
              <a:rPr lang="en-US" dirty="0" smtClean="0"/>
              <a:t> da </a:t>
            </a:r>
            <a:r>
              <a:rPr lang="en-US" dirty="0" err="1" smtClean="0"/>
              <a:t>tese</a:t>
            </a:r>
            <a:r>
              <a:rPr lang="en-US" dirty="0" smtClean="0"/>
              <a:t> de </a:t>
            </a:r>
            <a:r>
              <a:rPr lang="en-US" dirty="0" err="1" smtClean="0"/>
              <a:t>Vitor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6057069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Projetar</a:t>
            </a:r>
            <a:r>
              <a:rPr lang="en-US" dirty="0" smtClean="0"/>
              <a:t> Front-end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56985" y="1417638"/>
            <a:ext cx="3393065" cy="52116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47714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Atividade</a:t>
            </a:r>
            <a:r>
              <a:rPr lang="en-US" dirty="0" smtClean="0"/>
              <a:t>: </a:t>
            </a:r>
            <a:r>
              <a:rPr lang="en-US" dirty="0" err="1" smtClean="0"/>
              <a:t>Projetar</a:t>
            </a:r>
            <a:r>
              <a:rPr lang="en-US" dirty="0" smtClean="0"/>
              <a:t> front-end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Projetar</a:t>
            </a:r>
            <a:r>
              <a:rPr lang="en-US" dirty="0" smtClean="0"/>
              <a:t> 1 </a:t>
            </a:r>
            <a:r>
              <a:rPr lang="en-US" dirty="0" err="1" smtClean="0"/>
              <a:t>tela</a:t>
            </a:r>
            <a:endParaRPr lang="en-US" dirty="0" smtClean="0"/>
          </a:p>
          <a:p>
            <a:endParaRPr lang="en-US" dirty="0"/>
          </a:p>
          <a:p>
            <a:r>
              <a:rPr lang="en-US" dirty="0" err="1" smtClean="0"/>
              <a:t>Projeto</a:t>
            </a:r>
            <a:r>
              <a:rPr lang="en-US" dirty="0" smtClean="0"/>
              <a:t> de </a:t>
            </a:r>
            <a:r>
              <a:rPr lang="en-US" dirty="0" err="1" smtClean="0"/>
              <a:t>vocês</a:t>
            </a:r>
            <a:endParaRPr lang="en-US" dirty="0" smtClean="0"/>
          </a:p>
          <a:p>
            <a:r>
              <a:rPr lang="en-US" dirty="0" smtClean="0"/>
              <a:t>15 </a:t>
            </a:r>
            <a:r>
              <a:rPr lang="en-US" dirty="0" err="1" smtClean="0"/>
              <a:t>mins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12902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Modelo</a:t>
            </a:r>
            <a:r>
              <a:rPr lang="en-US" dirty="0" smtClean="0"/>
              <a:t> </a:t>
            </a:r>
            <a:r>
              <a:rPr lang="en-US" dirty="0" err="1" smtClean="0"/>
              <a:t>Navegacional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R</a:t>
            </a:r>
            <a:r>
              <a:rPr lang="en-US" dirty="0" err="1" smtClean="0"/>
              <a:t>elacionamento</a:t>
            </a:r>
            <a:r>
              <a:rPr lang="en-US" dirty="0" smtClean="0"/>
              <a:t> de </a:t>
            </a:r>
            <a:r>
              <a:rPr lang="en-US" dirty="0" err="1" smtClean="0"/>
              <a:t>navegação</a:t>
            </a:r>
            <a:r>
              <a:rPr lang="en-US" dirty="0" smtClean="0"/>
              <a:t>:</a:t>
            </a:r>
          </a:p>
          <a:p>
            <a:pPr lvl="1"/>
            <a:r>
              <a:rPr lang="en-US" dirty="0" err="1" smtClean="0"/>
              <a:t>Página</a:t>
            </a:r>
            <a:r>
              <a:rPr lang="en-US" dirty="0" smtClean="0"/>
              <a:t> -&gt; </a:t>
            </a:r>
            <a:r>
              <a:rPr lang="en-US" dirty="0" err="1" smtClean="0"/>
              <a:t>Página</a:t>
            </a:r>
            <a:endParaRPr lang="en-US" dirty="0" smtClean="0"/>
          </a:p>
          <a:p>
            <a:pPr lvl="1"/>
            <a:r>
              <a:rPr lang="en-US" dirty="0" err="1" smtClean="0"/>
              <a:t>Árvore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86453" y="2768055"/>
            <a:ext cx="5448300" cy="3886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74930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Telas</a:t>
            </a:r>
            <a:r>
              <a:rPr lang="en-US" dirty="0" smtClean="0"/>
              <a:t> do </a:t>
            </a:r>
            <a:r>
              <a:rPr lang="en-US" dirty="0" err="1" smtClean="0"/>
              <a:t>sistema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Wireframes</a:t>
            </a:r>
          </a:p>
          <a:p>
            <a:r>
              <a:rPr lang="en-US" dirty="0" err="1" smtClean="0"/>
              <a:t>Protótipo</a:t>
            </a:r>
            <a:r>
              <a:rPr lang="en-US" dirty="0" smtClean="0"/>
              <a:t> da interface</a:t>
            </a:r>
          </a:p>
          <a:p>
            <a:r>
              <a:rPr lang="en-US" dirty="0" err="1" smtClean="0"/>
              <a:t>Axure</a:t>
            </a:r>
            <a:r>
              <a:rPr lang="en-US" dirty="0" smtClean="0"/>
              <a:t>, </a:t>
            </a:r>
            <a:r>
              <a:rPr lang="en-US" dirty="0" err="1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Cacoo</a:t>
            </a:r>
            <a:r>
              <a:rPr lang="en-US" dirty="0" smtClean="0"/>
              <a:t>, </a:t>
            </a:r>
            <a:r>
              <a:rPr lang="en-US" dirty="0" err="1" smtClean="0"/>
              <a:t>etc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54200" y="3304863"/>
            <a:ext cx="5422900" cy="3263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89013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Atividade</a:t>
            </a:r>
            <a:r>
              <a:rPr lang="en-US" dirty="0" smtClean="0"/>
              <a:t>: </a:t>
            </a:r>
            <a:r>
              <a:rPr lang="en-US" dirty="0" err="1" smtClean="0"/>
              <a:t>Modelagem</a:t>
            </a:r>
            <a:r>
              <a:rPr lang="en-US" dirty="0" smtClean="0"/>
              <a:t> de </a:t>
            </a:r>
            <a:r>
              <a:rPr lang="en-US" dirty="0" err="1" smtClean="0"/>
              <a:t>negócios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Modelo</a:t>
            </a:r>
            <a:r>
              <a:rPr lang="en-US" dirty="0" smtClean="0"/>
              <a:t> de </a:t>
            </a:r>
            <a:r>
              <a:rPr lang="en-US" dirty="0" err="1" smtClean="0"/>
              <a:t>Informação</a:t>
            </a:r>
            <a:r>
              <a:rPr lang="en-US" dirty="0" smtClean="0"/>
              <a:t>(MIN)</a:t>
            </a:r>
          </a:p>
          <a:p>
            <a:r>
              <a:rPr lang="en-US" dirty="0" err="1" smtClean="0"/>
              <a:t>Modelo</a:t>
            </a:r>
            <a:r>
              <a:rPr lang="en-US" dirty="0" smtClean="0"/>
              <a:t> </a:t>
            </a:r>
            <a:r>
              <a:rPr lang="en-US" dirty="0" err="1" smtClean="0"/>
              <a:t>Navegacional</a:t>
            </a:r>
            <a:endParaRPr lang="en-US" dirty="0" smtClean="0"/>
          </a:p>
          <a:p>
            <a:r>
              <a:rPr lang="en-US" dirty="0" err="1" smtClean="0"/>
              <a:t>Telas</a:t>
            </a:r>
            <a:r>
              <a:rPr lang="en-US" dirty="0" smtClean="0"/>
              <a:t> do </a:t>
            </a:r>
            <a:r>
              <a:rPr lang="en-US" dirty="0" err="1" smtClean="0"/>
              <a:t>sistema</a:t>
            </a:r>
            <a:r>
              <a:rPr lang="en-US" dirty="0" smtClean="0"/>
              <a:t>(wireframe)</a:t>
            </a:r>
          </a:p>
          <a:p>
            <a:endParaRPr lang="en-US" dirty="0"/>
          </a:p>
          <a:p>
            <a:r>
              <a:rPr lang="en-US" dirty="0" err="1" smtClean="0"/>
              <a:t>Projeto</a:t>
            </a:r>
            <a:r>
              <a:rPr lang="en-US" dirty="0" smtClean="0"/>
              <a:t> de </a:t>
            </a:r>
            <a:r>
              <a:rPr lang="en-US" dirty="0" err="1" smtClean="0"/>
              <a:t>vocês</a:t>
            </a:r>
            <a:r>
              <a:rPr lang="en-US" dirty="0" smtClean="0"/>
              <a:t>!</a:t>
            </a:r>
          </a:p>
          <a:p>
            <a:r>
              <a:rPr lang="en-US" dirty="0" smtClean="0"/>
              <a:t>15 </a:t>
            </a:r>
            <a:r>
              <a:rPr lang="en-US" dirty="0" err="1" smtClean="0"/>
              <a:t>mins</a:t>
            </a:r>
            <a:r>
              <a:rPr lang="en-US" dirty="0" smtClean="0"/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13299590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2 </a:t>
            </a:r>
            <a:r>
              <a:rPr lang="en-US" dirty="0" err="1" smtClean="0"/>
              <a:t>níveis</a:t>
            </a:r>
            <a:r>
              <a:rPr lang="en-US" dirty="0" smtClean="0"/>
              <a:t> </a:t>
            </a:r>
            <a:r>
              <a:rPr lang="en-US" dirty="0" err="1" smtClean="0"/>
              <a:t>arquiteturais</a:t>
            </a:r>
            <a:r>
              <a:rPr lang="en-US" dirty="0" smtClean="0"/>
              <a:t>:</a:t>
            </a:r>
          </a:p>
          <a:p>
            <a:pPr lvl="1"/>
            <a:r>
              <a:rPr lang="en-US" dirty="0" err="1" smtClean="0"/>
              <a:t>Integração</a:t>
            </a:r>
            <a:r>
              <a:rPr lang="en-US" dirty="0" smtClean="0"/>
              <a:t> de </a:t>
            </a:r>
            <a:r>
              <a:rPr lang="en-US" dirty="0" err="1" smtClean="0"/>
              <a:t>serviços</a:t>
            </a:r>
            <a:r>
              <a:rPr lang="en-US" dirty="0" smtClean="0"/>
              <a:t>:</a:t>
            </a:r>
          </a:p>
          <a:p>
            <a:pPr lvl="2"/>
            <a:r>
              <a:rPr lang="en-US" dirty="0" err="1" smtClean="0"/>
              <a:t>Analisar</a:t>
            </a:r>
            <a:r>
              <a:rPr lang="en-US" dirty="0" smtClean="0"/>
              <a:t> </a:t>
            </a:r>
            <a:r>
              <a:rPr lang="en-US" dirty="0" err="1"/>
              <a:t>S</a:t>
            </a:r>
            <a:r>
              <a:rPr lang="en-US" dirty="0" err="1" smtClean="0"/>
              <a:t>erviços</a:t>
            </a:r>
            <a:endParaRPr lang="en-US" dirty="0" smtClean="0"/>
          </a:p>
          <a:p>
            <a:pPr lvl="2"/>
            <a:r>
              <a:rPr lang="en-US" dirty="0" err="1" smtClean="0"/>
              <a:t>Projetar</a:t>
            </a:r>
            <a:r>
              <a:rPr lang="en-US" dirty="0" smtClean="0"/>
              <a:t> </a:t>
            </a:r>
            <a:r>
              <a:rPr lang="en-US" dirty="0" err="1" smtClean="0"/>
              <a:t>Serviços</a:t>
            </a:r>
            <a:endParaRPr lang="en-US" dirty="0" smtClean="0"/>
          </a:p>
          <a:p>
            <a:pPr lvl="1"/>
            <a:r>
              <a:rPr lang="en-US" dirty="0" err="1" smtClean="0"/>
              <a:t>Serviço</a:t>
            </a:r>
            <a:endParaRPr lang="en-US" dirty="0" smtClean="0"/>
          </a:p>
          <a:p>
            <a:pPr lvl="2"/>
            <a:r>
              <a:rPr lang="en-US" dirty="0" err="1" smtClean="0"/>
              <a:t>Projetar</a:t>
            </a:r>
            <a:r>
              <a:rPr lang="en-US" dirty="0" smtClean="0"/>
              <a:t> </a:t>
            </a:r>
            <a:r>
              <a:rPr lang="en-US" dirty="0" err="1" smtClean="0"/>
              <a:t>Componente</a:t>
            </a:r>
            <a:r>
              <a:rPr lang="en-US" dirty="0" smtClean="0"/>
              <a:t> (</a:t>
            </a:r>
            <a:r>
              <a:rPr lang="en-US" dirty="0" err="1" smtClean="0"/>
              <a:t>Subsistema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09887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Analisar</a:t>
            </a:r>
            <a:r>
              <a:rPr lang="en-US" dirty="0" smtClean="0"/>
              <a:t> </a:t>
            </a:r>
            <a:r>
              <a:rPr lang="en-US" dirty="0" err="1" smtClean="0"/>
              <a:t>Serviços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Identificar</a:t>
            </a:r>
            <a:r>
              <a:rPr lang="en-US" dirty="0" smtClean="0"/>
              <a:t> </a:t>
            </a:r>
            <a:r>
              <a:rPr lang="en-US" dirty="0" err="1" smtClean="0"/>
              <a:t>serviços</a:t>
            </a:r>
            <a:endParaRPr lang="en-US" dirty="0" smtClean="0"/>
          </a:p>
          <a:p>
            <a:pPr lvl="1"/>
            <a:r>
              <a:rPr lang="en-US" dirty="0" err="1" smtClean="0"/>
              <a:t>Arquitetura</a:t>
            </a:r>
            <a:r>
              <a:rPr lang="en-US" dirty="0" smtClean="0"/>
              <a:t> dos </a:t>
            </a:r>
            <a:r>
              <a:rPr lang="en-US" dirty="0" err="1" smtClean="0"/>
              <a:t>Serviços</a:t>
            </a:r>
            <a:endParaRPr lang="en-US" dirty="0" smtClean="0"/>
          </a:p>
          <a:p>
            <a:r>
              <a:rPr lang="en-US" dirty="0" err="1" smtClean="0"/>
              <a:t>Refinar</a:t>
            </a:r>
            <a:r>
              <a:rPr lang="en-US" dirty="0" smtClean="0"/>
              <a:t> </a:t>
            </a:r>
            <a:r>
              <a:rPr lang="en-US" dirty="0" err="1"/>
              <a:t>s</a:t>
            </a:r>
            <a:r>
              <a:rPr lang="en-US" dirty="0" err="1" smtClean="0"/>
              <a:t>eviços</a:t>
            </a:r>
            <a:endParaRPr lang="en-US" dirty="0" smtClean="0"/>
          </a:p>
          <a:p>
            <a:pPr lvl="1"/>
            <a:r>
              <a:rPr lang="en-US" dirty="0" err="1" smtClean="0"/>
              <a:t>Modelo</a:t>
            </a:r>
            <a:r>
              <a:rPr lang="en-US" dirty="0" smtClean="0"/>
              <a:t> de </a:t>
            </a:r>
            <a:r>
              <a:rPr lang="en-US" dirty="0" err="1" smtClean="0"/>
              <a:t>interação</a:t>
            </a:r>
            <a:r>
              <a:rPr lang="en-US" dirty="0" smtClean="0"/>
              <a:t> dos </a:t>
            </a:r>
            <a:r>
              <a:rPr lang="en-US" dirty="0" err="1" smtClean="0"/>
              <a:t>serviços</a:t>
            </a:r>
            <a:endParaRPr lang="en-US" dirty="0" smtClean="0"/>
          </a:p>
          <a:p>
            <a:pPr lvl="1"/>
            <a:r>
              <a:rPr lang="en-US" dirty="0" err="1" smtClean="0"/>
              <a:t>Modelo</a:t>
            </a:r>
            <a:r>
              <a:rPr lang="en-US" dirty="0" smtClean="0"/>
              <a:t> de </a:t>
            </a:r>
            <a:r>
              <a:rPr lang="en-US" dirty="0" err="1" smtClean="0"/>
              <a:t>informação</a:t>
            </a:r>
            <a:r>
              <a:rPr lang="en-US" dirty="0" smtClean="0"/>
              <a:t> </a:t>
            </a:r>
            <a:r>
              <a:rPr lang="en-US" dirty="0" err="1" smtClean="0"/>
              <a:t>Refinado</a:t>
            </a:r>
            <a:endParaRPr lang="en-US" dirty="0" smtClean="0"/>
          </a:p>
          <a:p>
            <a:r>
              <a:rPr lang="en-US" dirty="0" err="1" smtClean="0"/>
              <a:t>Identificar</a:t>
            </a:r>
            <a:r>
              <a:rPr lang="en-US" dirty="0" smtClean="0"/>
              <a:t> </a:t>
            </a:r>
            <a:r>
              <a:rPr lang="en-US" dirty="0" err="1"/>
              <a:t>c</a:t>
            </a:r>
            <a:r>
              <a:rPr lang="en-US" dirty="0" err="1" smtClean="0"/>
              <a:t>omponentes</a:t>
            </a:r>
            <a:endParaRPr lang="en-US" dirty="0" smtClean="0"/>
          </a:p>
          <a:p>
            <a:pPr lvl="1"/>
            <a:r>
              <a:rPr lang="en-US" dirty="0" err="1" smtClean="0"/>
              <a:t>Diagrama</a:t>
            </a:r>
            <a:r>
              <a:rPr lang="en-US" dirty="0" smtClean="0"/>
              <a:t> de </a:t>
            </a:r>
            <a:r>
              <a:rPr lang="en-US" dirty="0" err="1" smtClean="0"/>
              <a:t>componentes</a:t>
            </a:r>
            <a:r>
              <a:rPr lang="en-US" dirty="0" smtClean="0"/>
              <a:t> dos </a:t>
            </a:r>
            <a:r>
              <a:rPr lang="en-US" dirty="0" err="1" smtClean="0"/>
              <a:t>serviços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3848386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 Black 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 Black .thmx</Template>
  <TotalTime>760</TotalTime>
  <Words>550</Words>
  <Application>Microsoft Macintosh PowerPoint</Application>
  <PresentationFormat>On-screen Show (4:3)</PresentationFormat>
  <Paragraphs>172</Paragraphs>
  <Slides>44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44</vt:i4>
      </vt:variant>
    </vt:vector>
  </HeadingPairs>
  <TitlesOfParts>
    <vt:vector size="45" baseType="lpstr">
      <vt:lpstr> Black </vt:lpstr>
      <vt:lpstr>SOA</vt:lpstr>
      <vt:lpstr>Processo</vt:lpstr>
      <vt:lpstr>Modelo de Negócios</vt:lpstr>
      <vt:lpstr>Modelo de Informação</vt:lpstr>
      <vt:lpstr>Modelo Navegacional</vt:lpstr>
      <vt:lpstr>Telas do sistema</vt:lpstr>
      <vt:lpstr>Atividade: Modelagem de negócios</vt:lpstr>
      <vt:lpstr>SOA</vt:lpstr>
      <vt:lpstr>Analisar Serviços</vt:lpstr>
      <vt:lpstr>Identificar serviços</vt:lpstr>
      <vt:lpstr>Empacotar casos de uso</vt:lpstr>
      <vt:lpstr>Empacotar casos de uso</vt:lpstr>
      <vt:lpstr>Arquitetura de Serviços</vt:lpstr>
      <vt:lpstr>Serviços de Entidade</vt:lpstr>
      <vt:lpstr>Atividade: Identificar serviços</vt:lpstr>
      <vt:lpstr>Refinar serviços</vt:lpstr>
      <vt:lpstr>Modelo de interação</vt:lpstr>
      <vt:lpstr>Refinar o MIN</vt:lpstr>
      <vt:lpstr>Atividade: Refinar serviços</vt:lpstr>
      <vt:lpstr>Identificar componentes</vt:lpstr>
      <vt:lpstr>Modelo de componentes</vt:lpstr>
      <vt:lpstr>Atividade: Identificar componentes</vt:lpstr>
      <vt:lpstr>Projetar Serviços</vt:lpstr>
      <vt:lpstr>Projetar arquitetura</vt:lpstr>
      <vt:lpstr>Identificar padrões</vt:lpstr>
      <vt:lpstr>PowerPoint Presentation</vt:lpstr>
      <vt:lpstr>Resalva</vt:lpstr>
      <vt:lpstr>Observer</vt:lpstr>
      <vt:lpstr>Observer</vt:lpstr>
      <vt:lpstr>Atividade: Identificar padrões arquiteturais</vt:lpstr>
      <vt:lpstr>Definir tecnologias</vt:lpstr>
      <vt:lpstr>Refinar modelos</vt:lpstr>
      <vt:lpstr>PowerPoint Presentation</vt:lpstr>
      <vt:lpstr>Atividade: Definir technologias e refinar modelos</vt:lpstr>
      <vt:lpstr>Projetar Back-end</vt:lpstr>
      <vt:lpstr>Projetar subsistemas (componentes)</vt:lpstr>
      <vt:lpstr>Identificar elementos de projeto</vt:lpstr>
      <vt:lpstr>Distribuir comportamento</vt:lpstr>
      <vt:lpstr>Documentar elementos do subsistema</vt:lpstr>
      <vt:lpstr>Dependência do subsistema</vt:lpstr>
      <vt:lpstr>Atividade: Projetar subsistema</vt:lpstr>
      <vt:lpstr>Projetar front-end</vt:lpstr>
      <vt:lpstr>Projetar Front-end</vt:lpstr>
      <vt:lpstr>Atividade: Projetar front-end</vt:lpstr>
    </vt:vector>
  </TitlesOfParts>
  <Company>UFPE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SOA</dc:title>
  <dc:creator>Pedro Ribeiro G. Antonino</dc:creator>
  <cp:lastModifiedBy>Pedro Ribeiro G. Antonino</cp:lastModifiedBy>
  <cp:revision>34</cp:revision>
  <dcterms:created xsi:type="dcterms:W3CDTF">2013-03-18T02:10:01Z</dcterms:created>
  <dcterms:modified xsi:type="dcterms:W3CDTF">2013-03-27T14:26:36Z</dcterms:modified>
</cp:coreProperties>
</file>