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290" r:id="rId3"/>
    <p:sldId id="257" r:id="rId4"/>
    <p:sldId id="260" r:id="rId5"/>
    <p:sldId id="261" r:id="rId6"/>
    <p:sldId id="262" r:id="rId7"/>
    <p:sldId id="288" r:id="rId8"/>
    <p:sldId id="264" r:id="rId9"/>
    <p:sldId id="258" r:id="rId10"/>
    <p:sldId id="268" r:id="rId11"/>
    <p:sldId id="269" r:id="rId12"/>
    <p:sldId id="271" r:id="rId13"/>
    <p:sldId id="270" r:id="rId14"/>
    <p:sldId id="272" r:id="rId15"/>
    <p:sldId id="286" r:id="rId16"/>
    <p:sldId id="273" r:id="rId17"/>
    <p:sldId id="274" r:id="rId18"/>
    <p:sldId id="275" r:id="rId19"/>
    <p:sldId id="287" r:id="rId20"/>
    <p:sldId id="278" r:id="rId21"/>
    <p:sldId id="276" r:id="rId22"/>
    <p:sldId id="289" r:id="rId23"/>
    <p:sldId id="259" r:id="rId24"/>
    <p:sldId id="279" r:id="rId25"/>
    <p:sldId id="282" r:id="rId26"/>
    <p:sldId id="281" r:id="rId27"/>
    <p:sldId id="297" r:id="rId28"/>
    <p:sldId id="299" r:id="rId29"/>
    <p:sldId id="300" r:id="rId30"/>
    <p:sldId id="301" r:id="rId31"/>
    <p:sldId id="277" r:id="rId32"/>
    <p:sldId id="283" r:id="rId33"/>
    <p:sldId id="291" r:id="rId34"/>
    <p:sldId id="302" r:id="rId35"/>
    <p:sldId id="284" r:id="rId36"/>
    <p:sldId id="292" r:id="rId37"/>
    <p:sldId id="293" r:id="rId38"/>
    <p:sldId id="294" r:id="rId39"/>
    <p:sldId id="295" r:id="rId40"/>
    <p:sldId id="296" r:id="rId41"/>
    <p:sldId id="303" r:id="rId42"/>
    <p:sldId id="285" r:id="rId43"/>
    <p:sldId id="304" r:id="rId44"/>
    <p:sldId id="298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9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982CF6-CD7A-0344-89D2-8443D586343E}" type="datetimeFigureOut">
              <a:rPr lang="en-US" smtClean="0"/>
              <a:t>3/27/13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23E923-C9B7-5840-85DF-8202A730B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197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ter</a:t>
            </a:r>
            <a:r>
              <a:rPr lang="en-US" dirty="0" smtClean="0"/>
              <a:t> </a:t>
            </a:r>
            <a:r>
              <a:rPr lang="en-US" dirty="0" err="1" smtClean="0"/>
              <a:t>herança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3E923-C9B7-5840-85DF-8202A730B7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11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3E923-C9B7-5840-85DF-8202A730B7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281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Padrões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ligados</a:t>
            </a:r>
            <a:r>
              <a:rPr lang="en-US" dirty="0" smtClean="0"/>
              <a:t> a </a:t>
            </a:r>
            <a:r>
              <a:rPr lang="en-US" dirty="0" err="1" smtClean="0"/>
              <a:t>protocolos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comunicação</a:t>
            </a:r>
            <a:r>
              <a:rPr lang="en-US" baseline="0" dirty="0" smtClean="0"/>
              <a:t>.</a:t>
            </a:r>
          </a:p>
          <a:p>
            <a:r>
              <a:rPr lang="en-US" baseline="0" dirty="0" err="1" smtClean="0"/>
              <a:t>Ideia</a:t>
            </a:r>
            <a:r>
              <a:rPr lang="en-US" baseline="0" dirty="0" smtClean="0"/>
              <a:t> do observer mas </a:t>
            </a:r>
            <a:r>
              <a:rPr lang="en-US" baseline="0" dirty="0" err="1" smtClean="0"/>
              <a:t>usando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protocolos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3E923-C9B7-5840-85DF-8202A730B71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18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3/27/13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Pedro Antonino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584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Identificar</a:t>
            </a:r>
            <a:r>
              <a:rPr lang="en-US" dirty="0" smtClean="0"/>
              <a:t> </a:t>
            </a:r>
            <a:r>
              <a:rPr lang="en-US" dirty="0" err="1" smtClean="0"/>
              <a:t>serviços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Empacotar</a:t>
            </a:r>
            <a:r>
              <a:rPr lang="en-US" dirty="0" smtClean="0"/>
              <a:t> </a:t>
            </a:r>
            <a:r>
              <a:rPr lang="en-US" dirty="0" err="1" smtClean="0"/>
              <a:t>casos</a:t>
            </a:r>
            <a:r>
              <a:rPr lang="en-US" dirty="0" smtClean="0"/>
              <a:t> de </a:t>
            </a:r>
            <a:r>
              <a:rPr lang="en-US" dirty="0" err="1" smtClean="0"/>
              <a:t>uso</a:t>
            </a:r>
            <a:endParaRPr lang="en-US" dirty="0"/>
          </a:p>
          <a:p>
            <a:r>
              <a:rPr lang="en-US" dirty="0" err="1" smtClean="0"/>
              <a:t>Identificar</a:t>
            </a:r>
            <a:r>
              <a:rPr lang="en-US" dirty="0" smtClean="0"/>
              <a:t> </a:t>
            </a:r>
            <a:r>
              <a:rPr lang="en-US" dirty="0" err="1" smtClean="0"/>
              <a:t>Arquitetura</a:t>
            </a:r>
            <a:r>
              <a:rPr lang="en-US" dirty="0" smtClean="0"/>
              <a:t> de </a:t>
            </a:r>
            <a:r>
              <a:rPr lang="en-US" dirty="0" err="1" smtClean="0"/>
              <a:t>Serviços</a:t>
            </a:r>
            <a:endParaRPr lang="en-US" dirty="0" smtClean="0"/>
          </a:p>
          <a:p>
            <a:r>
              <a:rPr lang="en-US" dirty="0" err="1" smtClean="0"/>
              <a:t>Identificar</a:t>
            </a:r>
            <a:r>
              <a:rPr lang="en-US" dirty="0" smtClean="0"/>
              <a:t> </a:t>
            </a:r>
            <a:r>
              <a:rPr lang="en-US" dirty="0" err="1" smtClean="0"/>
              <a:t>serviços</a:t>
            </a:r>
            <a:r>
              <a:rPr lang="en-US" dirty="0" smtClean="0"/>
              <a:t> de </a:t>
            </a:r>
            <a:r>
              <a:rPr lang="en-US" dirty="0" err="1" smtClean="0"/>
              <a:t>entidade</a:t>
            </a:r>
            <a:endParaRPr lang="en-US" dirty="0" smtClean="0"/>
          </a:p>
          <a:p>
            <a:r>
              <a:rPr lang="en-US" dirty="0" err="1" smtClean="0"/>
              <a:t>Revisar</a:t>
            </a:r>
            <a:r>
              <a:rPr lang="en-US" dirty="0" smtClean="0"/>
              <a:t> </a:t>
            </a:r>
            <a:r>
              <a:rPr lang="en-US" dirty="0" err="1" smtClean="0"/>
              <a:t>resultados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956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Empacotar</a:t>
            </a:r>
            <a:r>
              <a:rPr lang="en-US" dirty="0"/>
              <a:t> </a:t>
            </a:r>
            <a:r>
              <a:rPr lang="en-US" dirty="0" err="1" smtClean="0"/>
              <a:t>casos</a:t>
            </a:r>
            <a:r>
              <a:rPr lang="en-US" dirty="0" smtClean="0"/>
              <a:t> de </a:t>
            </a:r>
            <a:r>
              <a:rPr lang="en-US" dirty="0" err="1" smtClean="0"/>
              <a:t>uso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00" y="2133600"/>
            <a:ext cx="7734300" cy="257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773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Empacotar</a:t>
            </a:r>
            <a:r>
              <a:rPr lang="en-US" dirty="0"/>
              <a:t> </a:t>
            </a:r>
            <a:r>
              <a:rPr lang="en-US" dirty="0" err="1" smtClean="0"/>
              <a:t>casos</a:t>
            </a:r>
            <a:r>
              <a:rPr lang="en-US" dirty="0" smtClean="0"/>
              <a:t> de </a:t>
            </a:r>
            <a:r>
              <a:rPr lang="en-US" dirty="0" err="1" smtClean="0"/>
              <a:t>uso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00" y="2133600"/>
            <a:ext cx="7734300" cy="25781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500" y="2120900"/>
            <a:ext cx="7734300" cy="261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60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Arquitetura</a:t>
            </a:r>
            <a:r>
              <a:rPr lang="en-US" dirty="0" smtClean="0"/>
              <a:t> de </a:t>
            </a:r>
            <a:r>
              <a:rPr lang="en-US" dirty="0" err="1" smtClean="0"/>
              <a:t>Serviços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930400"/>
            <a:ext cx="7772400" cy="298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615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Serviços</a:t>
            </a:r>
            <a:r>
              <a:rPr lang="en-US" dirty="0" smtClean="0"/>
              <a:t> de </a:t>
            </a:r>
            <a:r>
              <a:rPr lang="en-US" dirty="0" err="1" smtClean="0"/>
              <a:t>Entidade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0" y="2908300"/>
            <a:ext cx="6477000" cy="104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683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Atividade</a:t>
            </a:r>
            <a:r>
              <a:rPr lang="en-US" dirty="0" smtClean="0"/>
              <a:t>: </a:t>
            </a:r>
            <a:r>
              <a:rPr lang="en-US" dirty="0" err="1" smtClean="0"/>
              <a:t>Identificar</a:t>
            </a:r>
            <a:r>
              <a:rPr lang="en-US" dirty="0" smtClean="0"/>
              <a:t> </a:t>
            </a:r>
            <a:r>
              <a:rPr lang="en-US" dirty="0" err="1" smtClean="0"/>
              <a:t>serviços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Empacotar</a:t>
            </a:r>
            <a:r>
              <a:rPr lang="en-US" dirty="0" smtClean="0"/>
              <a:t> </a:t>
            </a:r>
            <a:r>
              <a:rPr lang="en-US" dirty="0" err="1" smtClean="0"/>
              <a:t>casos</a:t>
            </a:r>
            <a:r>
              <a:rPr lang="en-US" dirty="0" smtClean="0"/>
              <a:t> de </a:t>
            </a:r>
            <a:r>
              <a:rPr lang="en-US" dirty="0" err="1" smtClean="0"/>
              <a:t>uso</a:t>
            </a:r>
            <a:endParaRPr lang="en-US" dirty="0" smtClean="0"/>
          </a:p>
          <a:p>
            <a:r>
              <a:rPr lang="en-US" dirty="0" err="1" smtClean="0"/>
              <a:t>Arquitetura</a:t>
            </a:r>
            <a:r>
              <a:rPr lang="en-US" dirty="0" smtClean="0"/>
              <a:t> de </a:t>
            </a:r>
            <a:r>
              <a:rPr lang="en-US" dirty="0" err="1" smtClean="0"/>
              <a:t>serviços</a:t>
            </a:r>
            <a:endParaRPr lang="en-US" dirty="0" smtClean="0"/>
          </a:p>
          <a:p>
            <a:r>
              <a:rPr lang="en-US" dirty="0" err="1" smtClean="0"/>
              <a:t>Serviços</a:t>
            </a:r>
            <a:r>
              <a:rPr lang="en-US" dirty="0" smtClean="0"/>
              <a:t> de </a:t>
            </a:r>
            <a:r>
              <a:rPr lang="en-US" dirty="0" err="1" smtClean="0"/>
              <a:t>entidade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Para o </a:t>
            </a:r>
            <a:r>
              <a:rPr lang="en-US" dirty="0" err="1" smtClean="0"/>
              <a:t>projeto</a:t>
            </a:r>
            <a:r>
              <a:rPr lang="en-US" dirty="0" smtClean="0"/>
              <a:t> de </a:t>
            </a:r>
            <a:r>
              <a:rPr lang="en-US" dirty="0" err="1" smtClean="0"/>
              <a:t>vocês</a:t>
            </a:r>
            <a:r>
              <a:rPr lang="en-US" dirty="0" smtClean="0"/>
              <a:t>!</a:t>
            </a:r>
          </a:p>
          <a:p>
            <a:r>
              <a:rPr lang="en-US" dirty="0" smtClean="0"/>
              <a:t>15 min…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039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Refinar</a:t>
            </a:r>
            <a:r>
              <a:rPr lang="en-US" dirty="0" smtClean="0"/>
              <a:t> </a:t>
            </a:r>
            <a:r>
              <a:rPr lang="en-US" dirty="0" err="1" smtClean="0"/>
              <a:t>serviços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Identificar</a:t>
            </a:r>
            <a:r>
              <a:rPr lang="en-US" dirty="0" smtClean="0"/>
              <a:t> </a:t>
            </a:r>
            <a:r>
              <a:rPr lang="en-US" dirty="0" err="1" smtClean="0"/>
              <a:t>interações</a:t>
            </a:r>
            <a:r>
              <a:rPr lang="en-US" dirty="0" smtClean="0"/>
              <a:t> entre </a:t>
            </a:r>
            <a:r>
              <a:rPr lang="en-US" dirty="0" err="1" smtClean="0"/>
              <a:t>serviços</a:t>
            </a:r>
            <a:endParaRPr lang="en-US" dirty="0" smtClean="0"/>
          </a:p>
          <a:p>
            <a:r>
              <a:rPr lang="en-US" dirty="0" err="1" smtClean="0"/>
              <a:t>Refinar</a:t>
            </a:r>
            <a:r>
              <a:rPr lang="en-US" dirty="0" smtClean="0"/>
              <a:t> o </a:t>
            </a:r>
            <a:r>
              <a:rPr lang="en-US" dirty="0" err="1" smtClean="0"/>
              <a:t>modelo</a:t>
            </a:r>
            <a:r>
              <a:rPr lang="en-US" dirty="0" smtClean="0"/>
              <a:t> de </a:t>
            </a:r>
            <a:r>
              <a:rPr lang="en-US" dirty="0" err="1" smtClean="0"/>
              <a:t>informação</a:t>
            </a:r>
            <a:r>
              <a:rPr lang="en-US" dirty="0" smtClean="0"/>
              <a:t>(MIN)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661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Modelo</a:t>
            </a:r>
            <a:r>
              <a:rPr lang="en-US" dirty="0" smtClean="0"/>
              <a:t> de </a:t>
            </a:r>
            <a:r>
              <a:rPr lang="en-US" dirty="0" err="1" smtClean="0"/>
              <a:t>interação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9100" y="1417638"/>
            <a:ext cx="5765800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215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Refinar</a:t>
            </a:r>
            <a:r>
              <a:rPr lang="en-US" dirty="0" smtClean="0"/>
              <a:t> o MIN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9500" y="2527300"/>
            <a:ext cx="44450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577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Atividade</a:t>
            </a:r>
            <a:r>
              <a:rPr lang="en-US" dirty="0" smtClean="0"/>
              <a:t>: </a:t>
            </a:r>
            <a:r>
              <a:rPr lang="en-US" dirty="0" err="1" smtClean="0"/>
              <a:t>Refinar</a:t>
            </a:r>
            <a:r>
              <a:rPr lang="en-US" dirty="0" smtClean="0"/>
              <a:t> </a:t>
            </a:r>
            <a:r>
              <a:rPr lang="en-US" dirty="0" err="1" smtClean="0"/>
              <a:t>serviços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Indetificar</a:t>
            </a:r>
            <a:r>
              <a:rPr lang="en-US" dirty="0" smtClean="0"/>
              <a:t> </a:t>
            </a:r>
            <a:r>
              <a:rPr lang="en-US" dirty="0" err="1" smtClean="0"/>
              <a:t>interações</a:t>
            </a:r>
            <a:endParaRPr lang="en-US" dirty="0" smtClean="0"/>
          </a:p>
          <a:p>
            <a:r>
              <a:rPr lang="en-US" dirty="0" err="1" smtClean="0"/>
              <a:t>Refinar</a:t>
            </a:r>
            <a:r>
              <a:rPr lang="en-US" dirty="0" smtClean="0"/>
              <a:t> o MIN</a:t>
            </a:r>
          </a:p>
          <a:p>
            <a:endParaRPr lang="en-US" dirty="0"/>
          </a:p>
          <a:p>
            <a:r>
              <a:rPr lang="en-US" dirty="0" err="1" smtClean="0"/>
              <a:t>Projeto</a:t>
            </a:r>
            <a:r>
              <a:rPr lang="en-US" dirty="0" smtClean="0"/>
              <a:t> de </a:t>
            </a:r>
            <a:r>
              <a:rPr lang="en-US" dirty="0" err="1" smtClean="0"/>
              <a:t>vocês</a:t>
            </a:r>
            <a:r>
              <a:rPr lang="en-US" dirty="0" smtClean="0"/>
              <a:t>!</a:t>
            </a:r>
          </a:p>
          <a:p>
            <a:r>
              <a:rPr lang="en-US" dirty="0" smtClean="0"/>
              <a:t>15 </a:t>
            </a:r>
            <a:r>
              <a:rPr lang="en-US" dirty="0" err="1" smtClean="0"/>
              <a:t>mins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056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Processo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Especificar</a:t>
            </a:r>
            <a:r>
              <a:rPr lang="en-US" dirty="0" smtClean="0"/>
              <a:t> </a:t>
            </a:r>
            <a:r>
              <a:rPr lang="en-US" dirty="0" err="1" smtClean="0"/>
              <a:t>Modelo</a:t>
            </a:r>
            <a:r>
              <a:rPr lang="en-US" dirty="0" smtClean="0"/>
              <a:t> de </a:t>
            </a:r>
            <a:r>
              <a:rPr lang="en-US" dirty="0" err="1" smtClean="0"/>
              <a:t>Negócios</a:t>
            </a:r>
            <a:endParaRPr lang="en-US" dirty="0" smtClean="0"/>
          </a:p>
          <a:p>
            <a:r>
              <a:rPr lang="en-US" dirty="0" err="1" smtClean="0"/>
              <a:t>Analisar</a:t>
            </a:r>
            <a:r>
              <a:rPr lang="en-US" dirty="0" smtClean="0"/>
              <a:t> </a:t>
            </a:r>
            <a:r>
              <a:rPr lang="en-US" dirty="0" err="1" smtClean="0"/>
              <a:t>serviços</a:t>
            </a:r>
            <a:endParaRPr lang="en-US" dirty="0" smtClean="0"/>
          </a:p>
          <a:p>
            <a:r>
              <a:rPr lang="en-US" dirty="0" err="1" smtClean="0"/>
              <a:t>Projetar</a:t>
            </a:r>
            <a:r>
              <a:rPr lang="en-US" dirty="0" smtClean="0"/>
              <a:t> </a:t>
            </a:r>
            <a:r>
              <a:rPr lang="en-US" dirty="0" err="1" smtClean="0"/>
              <a:t>serviços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910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Identificar</a:t>
            </a:r>
            <a:r>
              <a:rPr lang="en-US" dirty="0" smtClean="0"/>
              <a:t> </a:t>
            </a:r>
            <a:r>
              <a:rPr lang="en-US" dirty="0" err="1" smtClean="0"/>
              <a:t>componentes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Definir</a:t>
            </a:r>
            <a:r>
              <a:rPr lang="en-US" dirty="0" smtClean="0"/>
              <a:t> o </a:t>
            </a:r>
            <a:r>
              <a:rPr lang="en-US" dirty="0" err="1" smtClean="0"/>
              <a:t>modelo</a:t>
            </a:r>
            <a:r>
              <a:rPr lang="en-US" dirty="0" smtClean="0"/>
              <a:t> de </a:t>
            </a:r>
            <a:r>
              <a:rPr lang="en-US" dirty="0" err="1" smtClean="0"/>
              <a:t>componentes</a:t>
            </a:r>
            <a:r>
              <a:rPr lang="en-US" dirty="0" smtClean="0"/>
              <a:t> dos </a:t>
            </a:r>
            <a:r>
              <a:rPr lang="en-US" dirty="0" err="1" smtClean="0"/>
              <a:t>serviços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3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Modelo</a:t>
            </a:r>
            <a:r>
              <a:rPr lang="en-US" dirty="0" smtClean="0"/>
              <a:t> de </a:t>
            </a:r>
            <a:r>
              <a:rPr lang="en-US" dirty="0" err="1" smtClean="0"/>
              <a:t>componentes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500" y="1572816"/>
            <a:ext cx="7493000" cy="506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109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Atividade</a:t>
            </a:r>
            <a:r>
              <a:rPr lang="en-US" dirty="0" smtClean="0"/>
              <a:t>: </a:t>
            </a:r>
            <a:r>
              <a:rPr lang="en-US" dirty="0" err="1" smtClean="0"/>
              <a:t>Identificar</a:t>
            </a:r>
            <a:r>
              <a:rPr lang="en-US" dirty="0" smtClean="0"/>
              <a:t> </a:t>
            </a:r>
            <a:r>
              <a:rPr lang="en-US" dirty="0" err="1" smtClean="0"/>
              <a:t>componentes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Modelo</a:t>
            </a:r>
            <a:r>
              <a:rPr lang="en-US" dirty="0" smtClean="0"/>
              <a:t> de </a:t>
            </a:r>
            <a:r>
              <a:rPr lang="en-US" dirty="0" err="1" smtClean="0"/>
              <a:t>componentes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Projeto</a:t>
            </a:r>
            <a:r>
              <a:rPr lang="en-US" dirty="0" smtClean="0"/>
              <a:t> de </a:t>
            </a:r>
            <a:r>
              <a:rPr lang="en-US" dirty="0" err="1" smtClean="0"/>
              <a:t>vocês</a:t>
            </a:r>
            <a:r>
              <a:rPr lang="en-US" dirty="0" smtClean="0"/>
              <a:t>!</a:t>
            </a:r>
          </a:p>
          <a:p>
            <a:r>
              <a:rPr lang="en-US" dirty="0" smtClean="0"/>
              <a:t>5 </a:t>
            </a:r>
            <a:r>
              <a:rPr lang="en-US" dirty="0" err="1"/>
              <a:t>mins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5100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Projetar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erviços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Projetar</a:t>
            </a:r>
            <a:r>
              <a:rPr lang="en-US" dirty="0" smtClean="0"/>
              <a:t> </a:t>
            </a:r>
            <a:r>
              <a:rPr lang="en-US" dirty="0" err="1" smtClean="0"/>
              <a:t>arquitetura</a:t>
            </a:r>
            <a:endParaRPr lang="en-US" dirty="0" smtClean="0"/>
          </a:p>
          <a:p>
            <a:pPr lvl="1"/>
            <a:r>
              <a:rPr lang="en-US" dirty="0" err="1" smtClean="0"/>
              <a:t>Diagrama</a:t>
            </a:r>
            <a:r>
              <a:rPr lang="en-US" dirty="0" smtClean="0"/>
              <a:t> de </a:t>
            </a:r>
            <a:r>
              <a:rPr lang="en-US" dirty="0" err="1" smtClean="0"/>
              <a:t>componentes</a:t>
            </a:r>
            <a:r>
              <a:rPr lang="en-US" dirty="0" smtClean="0"/>
              <a:t> do </a:t>
            </a:r>
            <a:r>
              <a:rPr lang="en-US" dirty="0" err="1" smtClean="0"/>
              <a:t>sistemas</a:t>
            </a:r>
            <a:endParaRPr lang="en-US" dirty="0" smtClean="0"/>
          </a:p>
          <a:p>
            <a:r>
              <a:rPr lang="en-US" dirty="0" err="1" smtClean="0"/>
              <a:t>Projetar</a:t>
            </a:r>
            <a:r>
              <a:rPr lang="en-US" dirty="0" smtClean="0"/>
              <a:t> Back-end(</a:t>
            </a:r>
            <a:r>
              <a:rPr lang="en-US" dirty="0" err="1" smtClean="0"/>
              <a:t>Componentes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Projeto</a:t>
            </a:r>
            <a:r>
              <a:rPr lang="en-US" dirty="0" smtClean="0"/>
              <a:t> de 3 </a:t>
            </a:r>
            <a:r>
              <a:rPr lang="en-US" dirty="0" err="1" smtClean="0"/>
              <a:t>componentes</a:t>
            </a:r>
            <a:endParaRPr lang="en-US" dirty="0" smtClean="0"/>
          </a:p>
          <a:p>
            <a:r>
              <a:rPr lang="en-US" dirty="0" err="1" smtClean="0"/>
              <a:t>Projetar</a:t>
            </a:r>
            <a:r>
              <a:rPr lang="en-US" dirty="0" smtClean="0"/>
              <a:t> Front-end</a:t>
            </a:r>
          </a:p>
          <a:p>
            <a:pPr lvl="1"/>
            <a:r>
              <a:rPr lang="en-US" dirty="0" err="1" smtClean="0"/>
              <a:t>Projeto</a:t>
            </a:r>
            <a:r>
              <a:rPr lang="en-US" dirty="0" smtClean="0"/>
              <a:t> de 3 </a:t>
            </a:r>
            <a:r>
              <a:rPr lang="en-US" dirty="0" err="1" smtClean="0"/>
              <a:t>telas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105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Projetar</a:t>
            </a:r>
            <a:r>
              <a:rPr lang="en-US" dirty="0" smtClean="0"/>
              <a:t> </a:t>
            </a:r>
            <a:r>
              <a:rPr lang="en-US" dirty="0" err="1" smtClean="0"/>
              <a:t>arquitetura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Identificar</a:t>
            </a:r>
            <a:r>
              <a:rPr lang="en-US" dirty="0" smtClean="0"/>
              <a:t> </a:t>
            </a:r>
            <a:r>
              <a:rPr lang="en-US" dirty="0" err="1" smtClean="0"/>
              <a:t>padrõs</a:t>
            </a:r>
            <a:r>
              <a:rPr lang="en-US" dirty="0" smtClean="0"/>
              <a:t> </a:t>
            </a:r>
            <a:r>
              <a:rPr lang="en-US" dirty="0" err="1" smtClean="0"/>
              <a:t>arquiteturais</a:t>
            </a:r>
            <a:endParaRPr lang="en-US" dirty="0"/>
          </a:p>
          <a:p>
            <a:r>
              <a:rPr lang="en-US" dirty="0" err="1" smtClean="0"/>
              <a:t>Definir</a:t>
            </a:r>
            <a:r>
              <a:rPr lang="en-US" dirty="0" smtClean="0"/>
              <a:t> </a:t>
            </a:r>
            <a:r>
              <a:rPr lang="en-US" dirty="0" err="1" smtClean="0"/>
              <a:t>tecnologias</a:t>
            </a:r>
            <a:endParaRPr lang="en-US" dirty="0" smtClean="0"/>
          </a:p>
          <a:p>
            <a:r>
              <a:rPr lang="en-US" dirty="0" err="1" smtClean="0"/>
              <a:t>Refinar</a:t>
            </a:r>
            <a:r>
              <a:rPr lang="en-US" dirty="0" smtClean="0"/>
              <a:t> </a:t>
            </a:r>
            <a:r>
              <a:rPr lang="en-US" dirty="0" err="1" smtClean="0"/>
              <a:t>modelos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047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Identificar</a:t>
            </a:r>
            <a:r>
              <a:rPr lang="en-US" dirty="0"/>
              <a:t> </a:t>
            </a:r>
            <a:r>
              <a:rPr lang="en-US" dirty="0" err="1"/>
              <a:t>padrões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Pipe and filter</a:t>
            </a:r>
          </a:p>
          <a:p>
            <a:r>
              <a:rPr lang="en-US" dirty="0" smtClean="0"/>
              <a:t>Client-server</a:t>
            </a:r>
          </a:p>
          <a:p>
            <a:r>
              <a:rPr lang="en-US" dirty="0" smtClean="0"/>
              <a:t>Message passing</a:t>
            </a:r>
          </a:p>
          <a:p>
            <a:r>
              <a:rPr lang="en-US" dirty="0" smtClean="0"/>
              <a:t>Layers</a:t>
            </a:r>
          </a:p>
          <a:p>
            <a:r>
              <a:rPr lang="en-US" dirty="0" smtClean="0"/>
              <a:t>MVC</a:t>
            </a:r>
          </a:p>
          <a:p>
            <a:r>
              <a:rPr lang="en-US" dirty="0" err="1" smtClean="0"/>
              <a:t>GoF</a:t>
            </a:r>
            <a:r>
              <a:rPr lang="en-US" dirty="0" smtClean="0"/>
              <a:t>(</a:t>
            </a:r>
            <a:r>
              <a:rPr lang="en-US" dirty="0" err="1" smtClean="0"/>
              <a:t>Id</a:t>
            </a:r>
            <a:r>
              <a:rPr lang="en-US" dirty="0" err="1"/>
              <a:t>e</a:t>
            </a:r>
            <a:r>
              <a:rPr lang="en-US" dirty="0" err="1" smtClean="0"/>
              <a:t>ia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944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2007"/>
            <a:ext cx="9312914" cy="7355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ângulo 3"/>
          <p:cNvSpPr/>
          <p:nvPr/>
        </p:nvSpPr>
        <p:spPr>
          <a:xfrm>
            <a:off x="0" y="620688"/>
            <a:ext cx="9144000" cy="2376264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0" y="3495704"/>
            <a:ext cx="9144000" cy="209353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0" y="5733256"/>
            <a:ext cx="9144000" cy="1224136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178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Resalva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Não</a:t>
            </a:r>
            <a:r>
              <a:rPr lang="en-US" dirty="0"/>
              <a:t> </a:t>
            </a:r>
            <a:r>
              <a:rPr lang="en-US" dirty="0" err="1" smtClean="0"/>
              <a:t>existe</a:t>
            </a:r>
            <a:r>
              <a:rPr lang="en-US" dirty="0" smtClean="0"/>
              <a:t> </a:t>
            </a:r>
            <a:r>
              <a:rPr lang="en-US" dirty="0" err="1" smtClean="0"/>
              <a:t>dependência</a:t>
            </a:r>
            <a:r>
              <a:rPr lang="en-US" dirty="0" smtClean="0"/>
              <a:t> </a:t>
            </a:r>
            <a:r>
              <a:rPr lang="en-US" dirty="0" err="1" smtClean="0"/>
              <a:t>estrutural</a:t>
            </a:r>
            <a:r>
              <a:rPr lang="en-US" dirty="0" smtClean="0"/>
              <a:t> entre </a:t>
            </a:r>
            <a:r>
              <a:rPr lang="en-US" dirty="0" err="1" smtClean="0"/>
              <a:t>componentes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11027" y="3913136"/>
            <a:ext cx="1029665" cy="9039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74600" y="3913135"/>
            <a:ext cx="1292802" cy="99544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Comp2</a:t>
            </a:r>
            <a:endParaRPr lang="en-US" dirty="0"/>
          </a:p>
        </p:txBody>
      </p:sp>
      <p:cxnSp>
        <p:nvCxnSpPr>
          <p:cNvPr id="7" name="Straight Arrow Connector 6"/>
          <p:cNvCxnSpPr>
            <a:stCxn id="4" idx="3"/>
            <a:endCxn id="5" idx="1"/>
          </p:cNvCxnSpPr>
          <p:nvPr/>
        </p:nvCxnSpPr>
        <p:spPr>
          <a:xfrm>
            <a:off x="3340692" y="4365092"/>
            <a:ext cx="2333908" cy="457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1930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81361" y="2345593"/>
            <a:ext cx="1109751" cy="10755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Observer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329251" y="2700293"/>
            <a:ext cx="308900" cy="33181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4" idx="3"/>
            <a:endCxn id="5" idx="2"/>
          </p:cNvCxnSpPr>
          <p:nvPr/>
        </p:nvCxnSpPr>
        <p:spPr>
          <a:xfrm flipV="1">
            <a:off x="2391112" y="2866201"/>
            <a:ext cx="938139" cy="171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281361" y="4328700"/>
            <a:ext cx="1109751" cy="10755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Subject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329251" y="4683400"/>
            <a:ext cx="308900" cy="33181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9" idx="3"/>
            <a:endCxn id="10" idx="2"/>
          </p:cNvCxnSpPr>
          <p:nvPr/>
        </p:nvCxnSpPr>
        <p:spPr>
          <a:xfrm flipV="1">
            <a:off x="2391112" y="4849308"/>
            <a:ext cx="938139" cy="171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01287" y="4645883"/>
            <a:ext cx="1907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CadastrarServiço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901287" y="2700293"/>
            <a:ext cx="1155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Atualizar</a:t>
            </a:r>
            <a:r>
              <a:rPr lang="en-US" dirty="0" smtClean="0"/>
              <a:t>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081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Observer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16109" y="2002336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cxnSp>
        <p:nvCxnSpPr>
          <p:cNvPr id="7" name="Straight Connector 6"/>
          <p:cNvCxnSpPr>
            <a:stCxn id="5" idx="2"/>
          </p:cNvCxnSpPr>
          <p:nvPr/>
        </p:nvCxnSpPr>
        <p:spPr>
          <a:xfrm>
            <a:off x="2173309" y="2916736"/>
            <a:ext cx="34751" cy="32962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506660" y="2002336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cxnSp>
        <p:nvCxnSpPr>
          <p:cNvPr id="9" name="Straight Connector 8"/>
          <p:cNvCxnSpPr>
            <a:stCxn id="8" idx="2"/>
          </p:cNvCxnSpPr>
          <p:nvPr/>
        </p:nvCxnSpPr>
        <p:spPr>
          <a:xfrm>
            <a:off x="5963860" y="2916736"/>
            <a:ext cx="34751" cy="32962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208060" y="3558437"/>
            <a:ext cx="375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169081" y="3249505"/>
            <a:ext cx="1907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CadastrarServico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2208060" y="5434911"/>
            <a:ext cx="3755800" cy="114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49166" y="5077021"/>
            <a:ext cx="1155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Atualizar</a:t>
            </a:r>
            <a:r>
              <a:rPr lang="en-US" dirty="0" smtClean="0"/>
              <a:t>()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640681" y="4462348"/>
            <a:ext cx="1567379" cy="114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55244" y="4061881"/>
            <a:ext cx="1752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Mudança</a:t>
            </a:r>
            <a:r>
              <a:rPr lang="en-US" dirty="0" smtClean="0"/>
              <a:t> </a:t>
            </a:r>
            <a:r>
              <a:rPr lang="en-US" dirty="0" err="1" smtClean="0"/>
              <a:t>estado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762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Modelo</a:t>
            </a:r>
            <a:r>
              <a:rPr lang="en-US" dirty="0" smtClean="0"/>
              <a:t> de </a:t>
            </a:r>
            <a:r>
              <a:rPr lang="en-US" dirty="0" err="1" smtClean="0"/>
              <a:t>Negócios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Modelo</a:t>
            </a:r>
            <a:r>
              <a:rPr lang="en-US" dirty="0" smtClean="0"/>
              <a:t> de </a:t>
            </a:r>
            <a:r>
              <a:rPr lang="en-US" dirty="0" err="1" smtClean="0"/>
              <a:t>Informação</a:t>
            </a:r>
            <a:endParaRPr lang="en-US" dirty="0" smtClean="0"/>
          </a:p>
          <a:p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Navegacional</a:t>
            </a:r>
            <a:endParaRPr lang="en-US" dirty="0" smtClean="0"/>
          </a:p>
          <a:p>
            <a:r>
              <a:rPr lang="en-US" dirty="0" smtClean="0"/>
              <a:t>Wireframes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871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Atividade</a:t>
            </a:r>
            <a:r>
              <a:rPr lang="en-US" dirty="0" smtClean="0"/>
              <a:t>: </a:t>
            </a:r>
            <a:r>
              <a:rPr lang="en-US" dirty="0" err="1" smtClean="0"/>
              <a:t>Identificar</a:t>
            </a:r>
            <a:r>
              <a:rPr lang="en-US" dirty="0" smtClean="0"/>
              <a:t> </a:t>
            </a:r>
            <a:r>
              <a:rPr lang="en-US" dirty="0" err="1" smtClean="0"/>
              <a:t>padrões</a:t>
            </a:r>
            <a:r>
              <a:rPr lang="en-US" dirty="0" smtClean="0"/>
              <a:t> </a:t>
            </a:r>
            <a:r>
              <a:rPr lang="en-US" dirty="0" err="1" smtClean="0"/>
              <a:t>arquiteturais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Identificar</a:t>
            </a:r>
            <a:r>
              <a:rPr lang="en-US" dirty="0" smtClean="0"/>
              <a:t> e </a:t>
            </a:r>
            <a:r>
              <a:rPr lang="en-US" dirty="0" err="1" smtClean="0"/>
              <a:t>modelar</a:t>
            </a:r>
            <a:r>
              <a:rPr lang="en-US" dirty="0" smtClean="0"/>
              <a:t> 1 </a:t>
            </a:r>
            <a:r>
              <a:rPr lang="en-US" dirty="0" err="1"/>
              <a:t>p</a:t>
            </a:r>
            <a:r>
              <a:rPr lang="en-US" dirty="0" err="1" smtClean="0"/>
              <a:t>adrão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Projeto</a:t>
            </a:r>
            <a:r>
              <a:rPr lang="en-US" dirty="0" smtClean="0"/>
              <a:t> de </a:t>
            </a:r>
            <a:r>
              <a:rPr lang="en-US" dirty="0" err="1" smtClean="0"/>
              <a:t>vocês</a:t>
            </a:r>
            <a:r>
              <a:rPr lang="en-US" dirty="0" smtClean="0"/>
              <a:t>!</a:t>
            </a:r>
          </a:p>
          <a:p>
            <a:r>
              <a:rPr lang="en-US" dirty="0" smtClean="0"/>
              <a:t>15 </a:t>
            </a:r>
            <a:r>
              <a:rPr lang="en-US" dirty="0" err="1" smtClean="0"/>
              <a:t>mins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6964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Definir</a:t>
            </a:r>
            <a:r>
              <a:rPr lang="en-US" dirty="0" smtClean="0"/>
              <a:t> </a:t>
            </a:r>
            <a:r>
              <a:rPr lang="en-US" dirty="0" err="1" smtClean="0"/>
              <a:t>tecnologias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Frameworks</a:t>
            </a:r>
          </a:p>
          <a:p>
            <a:pPr lvl="1"/>
            <a:r>
              <a:rPr lang="en-US" dirty="0" smtClean="0"/>
              <a:t>.NET, JAVAEE, Play </a:t>
            </a:r>
            <a:r>
              <a:rPr lang="en-US" dirty="0" smtClean="0">
                <a:sym typeface="Wingdings"/>
              </a:rPr>
              <a:t>, </a:t>
            </a:r>
            <a:r>
              <a:rPr lang="en-US" dirty="0" err="1" smtClean="0">
                <a:sym typeface="Wingdings"/>
              </a:rPr>
              <a:t>Django</a:t>
            </a:r>
            <a:r>
              <a:rPr lang="en-US" dirty="0" smtClean="0">
                <a:sym typeface="Wingdings"/>
              </a:rPr>
              <a:t>, Ruby, </a:t>
            </a:r>
            <a:r>
              <a:rPr lang="en-US" dirty="0" err="1" smtClean="0">
                <a:sym typeface="Wingdings"/>
              </a:rPr>
              <a:t>etc</a:t>
            </a:r>
            <a:endParaRPr lang="en-US" dirty="0" smtClean="0"/>
          </a:p>
          <a:p>
            <a:r>
              <a:rPr lang="en-US" dirty="0" err="1" smtClean="0"/>
              <a:t>Protocolos</a:t>
            </a:r>
            <a:endParaRPr lang="en-US" dirty="0"/>
          </a:p>
          <a:p>
            <a:pPr lvl="1"/>
            <a:r>
              <a:rPr lang="en-US" dirty="0" smtClean="0"/>
              <a:t>SOAP, </a:t>
            </a:r>
            <a:r>
              <a:rPr lang="en-US" dirty="0" err="1" smtClean="0"/>
              <a:t>REST,Middleware</a:t>
            </a:r>
            <a:endParaRPr lang="en-US" dirty="0" smtClean="0"/>
          </a:p>
          <a:p>
            <a:r>
              <a:rPr lang="en-US" dirty="0" err="1" smtClean="0"/>
              <a:t>Implemetações</a:t>
            </a:r>
            <a:r>
              <a:rPr lang="en-US" dirty="0"/>
              <a:t> </a:t>
            </a:r>
            <a:r>
              <a:rPr lang="en-US" dirty="0" smtClean="0"/>
              <a:t>dos </a:t>
            </a:r>
            <a:r>
              <a:rPr lang="en-US" dirty="0" err="1" smtClean="0"/>
              <a:t>serviços</a:t>
            </a:r>
            <a:endParaRPr lang="en-US" dirty="0" smtClean="0"/>
          </a:p>
          <a:p>
            <a:pPr lvl="1"/>
            <a:r>
              <a:rPr lang="en-US" dirty="0" err="1" smtClean="0"/>
              <a:t>Webservice</a:t>
            </a:r>
            <a:r>
              <a:rPr lang="en-US" dirty="0" smtClean="0"/>
              <a:t>, </a:t>
            </a:r>
            <a:r>
              <a:rPr lang="en-US" dirty="0" err="1" smtClean="0"/>
              <a:t>Processos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mesma</a:t>
            </a:r>
            <a:r>
              <a:rPr lang="en-US" dirty="0" smtClean="0"/>
              <a:t> </a:t>
            </a:r>
            <a:r>
              <a:rPr lang="en-US" dirty="0" err="1" smtClean="0"/>
              <a:t>maquina</a:t>
            </a:r>
            <a:endParaRPr lang="en-US" dirty="0" smtClean="0"/>
          </a:p>
          <a:p>
            <a:r>
              <a:rPr lang="en-US" dirty="0" err="1" smtClean="0"/>
              <a:t>Tipos</a:t>
            </a:r>
            <a:r>
              <a:rPr lang="en-US" dirty="0" smtClean="0"/>
              <a:t> de front end</a:t>
            </a:r>
          </a:p>
          <a:p>
            <a:pPr lvl="1"/>
            <a:r>
              <a:rPr lang="en-US" dirty="0" smtClean="0"/>
              <a:t>IOS, Android, Web,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err="1" smtClean="0"/>
              <a:t>Reuso</a:t>
            </a:r>
            <a:r>
              <a:rPr lang="en-US" dirty="0" smtClean="0"/>
              <a:t> de </a:t>
            </a:r>
            <a:r>
              <a:rPr lang="en-US" dirty="0" err="1" smtClean="0"/>
              <a:t>componentes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Fazer</a:t>
            </a:r>
            <a:r>
              <a:rPr lang="en-US" dirty="0" smtClean="0"/>
              <a:t> do zero, </a:t>
            </a:r>
            <a:r>
              <a:rPr lang="en-US" dirty="0" err="1" smtClean="0"/>
              <a:t>reusar</a:t>
            </a:r>
            <a:endParaRPr lang="en-US" dirty="0" smtClean="0"/>
          </a:p>
          <a:p>
            <a:r>
              <a:rPr lang="en-US" dirty="0" err="1" smtClean="0"/>
              <a:t>Etc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9633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Refinar</a:t>
            </a:r>
            <a:r>
              <a:rPr lang="en-US" dirty="0" smtClean="0"/>
              <a:t> </a:t>
            </a:r>
            <a:r>
              <a:rPr lang="en-US" dirty="0" err="1" smtClean="0"/>
              <a:t>modelos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Refinar</a:t>
            </a:r>
            <a:r>
              <a:rPr lang="en-US" dirty="0" smtClean="0"/>
              <a:t> </a:t>
            </a:r>
            <a:r>
              <a:rPr lang="en-US" dirty="0" err="1" smtClean="0"/>
              <a:t>modelos</a:t>
            </a:r>
            <a:r>
              <a:rPr lang="en-US" dirty="0" smtClean="0"/>
              <a:t> </a:t>
            </a:r>
            <a:r>
              <a:rPr lang="en-US" dirty="0" err="1" smtClean="0"/>
              <a:t>impactados</a:t>
            </a:r>
            <a:r>
              <a:rPr lang="en-US" dirty="0" smtClean="0"/>
              <a:t> </a:t>
            </a:r>
            <a:r>
              <a:rPr lang="en-US" dirty="0" err="1" smtClean="0"/>
              <a:t>pela</a:t>
            </a:r>
            <a:r>
              <a:rPr lang="en-US" dirty="0" smtClean="0"/>
              <a:t> </a:t>
            </a:r>
            <a:r>
              <a:rPr lang="en-US" dirty="0" err="1" smtClean="0"/>
              <a:t>escolha</a:t>
            </a:r>
            <a:r>
              <a:rPr lang="en-US" dirty="0" smtClean="0"/>
              <a:t> da </a:t>
            </a:r>
            <a:r>
              <a:rPr lang="en-US" dirty="0" err="1" smtClean="0"/>
              <a:t>tecnologia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797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0"/>
            <a:ext cx="91440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00131" y="-189597"/>
            <a:ext cx="10501386" cy="7047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87324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Atividade</a:t>
            </a:r>
            <a:r>
              <a:rPr lang="en-US" dirty="0" smtClean="0"/>
              <a:t>: </a:t>
            </a:r>
            <a:r>
              <a:rPr lang="en-US" dirty="0" err="1" smtClean="0"/>
              <a:t>Definir</a:t>
            </a:r>
            <a:r>
              <a:rPr lang="en-US" dirty="0" smtClean="0"/>
              <a:t> </a:t>
            </a:r>
            <a:r>
              <a:rPr lang="en-US" dirty="0" err="1" smtClean="0"/>
              <a:t>technologias</a:t>
            </a:r>
            <a:r>
              <a:rPr lang="en-US" dirty="0"/>
              <a:t> </a:t>
            </a:r>
            <a:r>
              <a:rPr lang="en-US" dirty="0" smtClean="0"/>
              <a:t>e </a:t>
            </a:r>
            <a:r>
              <a:rPr lang="en-US" dirty="0" err="1" smtClean="0"/>
              <a:t>refinar</a:t>
            </a:r>
            <a:r>
              <a:rPr lang="en-US" dirty="0" smtClean="0"/>
              <a:t> </a:t>
            </a:r>
            <a:r>
              <a:rPr lang="en-US" dirty="0" err="1" smtClean="0"/>
              <a:t>modelos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refinado</a:t>
            </a:r>
            <a:r>
              <a:rPr lang="en-US" dirty="0" smtClean="0"/>
              <a:t> com </a:t>
            </a:r>
            <a:r>
              <a:rPr lang="en-US" dirty="0" err="1" smtClean="0"/>
              <a:t>escolhas</a:t>
            </a:r>
            <a:r>
              <a:rPr lang="en-US" dirty="0" smtClean="0"/>
              <a:t> de </a:t>
            </a:r>
            <a:r>
              <a:rPr lang="en-US" dirty="0" err="1" smtClean="0"/>
              <a:t>tecnologia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10 </a:t>
            </a:r>
            <a:r>
              <a:rPr lang="en-US" dirty="0" err="1" smtClean="0"/>
              <a:t>mins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2272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Projetar</a:t>
            </a:r>
            <a:r>
              <a:rPr lang="en-US" dirty="0" smtClean="0"/>
              <a:t> Back-end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Projetar</a:t>
            </a:r>
            <a:r>
              <a:rPr lang="en-US" dirty="0" smtClean="0"/>
              <a:t> </a:t>
            </a:r>
            <a:r>
              <a:rPr lang="en-US" dirty="0" err="1" smtClean="0"/>
              <a:t>subsistemas</a:t>
            </a:r>
            <a:r>
              <a:rPr lang="en-US" dirty="0" smtClean="0"/>
              <a:t>(</a:t>
            </a:r>
            <a:r>
              <a:rPr lang="en-US" dirty="0" err="1" smtClean="0"/>
              <a:t>Componentes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Refinar</a:t>
            </a:r>
            <a:r>
              <a:rPr lang="en-US" dirty="0" smtClean="0"/>
              <a:t> </a:t>
            </a:r>
            <a:r>
              <a:rPr lang="en-US" dirty="0" err="1" smtClean="0"/>
              <a:t>modelos</a:t>
            </a:r>
            <a:endParaRPr lang="en-US" dirty="0" smtClean="0"/>
          </a:p>
          <a:p>
            <a:r>
              <a:rPr lang="en-US" dirty="0" err="1" smtClean="0"/>
              <a:t>Projetar</a:t>
            </a:r>
            <a:r>
              <a:rPr lang="en-US" dirty="0" smtClean="0"/>
              <a:t> </a:t>
            </a:r>
            <a:r>
              <a:rPr lang="en-US" dirty="0" err="1" smtClean="0"/>
              <a:t>Banco</a:t>
            </a:r>
            <a:r>
              <a:rPr lang="en-US" dirty="0" smtClean="0"/>
              <a:t> de dados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757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Projetar</a:t>
            </a:r>
            <a:r>
              <a:rPr lang="en-US" dirty="0" smtClean="0"/>
              <a:t> </a:t>
            </a:r>
            <a:r>
              <a:rPr lang="en-US" dirty="0" err="1" smtClean="0"/>
              <a:t>subsistemas</a:t>
            </a:r>
            <a:r>
              <a:rPr lang="en-US" dirty="0" smtClean="0"/>
              <a:t> (</a:t>
            </a:r>
            <a:r>
              <a:rPr lang="en-US" dirty="0" err="1" smtClean="0"/>
              <a:t>componentes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Identificar</a:t>
            </a:r>
            <a:r>
              <a:rPr lang="en-US" dirty="0" smtClean="0"/>
              <a:t> </a:t>
            </a:r>
            <a:r>
              <a:rPr lang="en-US" dirty="0" err="1" smtClean="0"/>
              <a:t>elementos</a:t>
            </a:r>
            <a:r>
              <a:rPr lang="en-US" dirty="0" smtClean="0"/>
              <a:t> de </a:t>
            </a:r>
            <a:r>
              <a:rPr lang="en-US" dirty="0" err="1" smtClean="0"/>
              <a:t>projeto</a:t>
            </a:r>
            <a:endParaRPr lang="en-US" dirty="0" smtClean="0"/>
          </a:p>
          <a:p>
            <a:pPr lvl="1"/>
            <a:r>
              <a:rPr lang="en-US" dirty="0" smtClean="0"/>
              <a:t>Classes outros </a:t>
            </a:r>
            <a:r>
              <a:rPr lang="en-US" dirty="0" err="1" smtClean="0"/>
              <a:t>subsistemas</a:t>
            </a:r>
            <a:endParaRPr lang="en-US" dirty="0" smtClean="0"/>
          </a:p>
          <a:p>
            <a:r>
              <a:rPr lang="en-US" dirty="0" err="1" smtClean="0"/>
              <a:t>Distribuir</a:t>
            </a:r>
            <a:r>
              <a:rPr lang="en-US" dirty="0" smtClean="0"/>
              <a:t> </a:t>
            </a:r>
            <a:r>
              <a:rPr lang="en-US" dirty="0" err="1" smtClean="0"/>
              <a:t>comportamento</a:t>
            </a:r>
            <a:endParaRPr lang="en-US" dirty="0" smtClean="0"/>
          </a:p>
          <a:p>
            <a:pPr lvl="1"/>
            <a:r>
              <a:rPr lang="en-US" dirty="0" err="1" smtClean="0"/>
              <a:t>Diagrama</a:t>
            </a:r>
            <a:r>
              <a:rPr lang="en-US" dirty="0" smtClean="0"/>
              <a:t> de </a:t>
            </a:r>
            <a:r>
              <a:rPr lang="en-US" dirty="0" err="1" smtClean="0"/>
              <a:t>sequência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funcionalidade</a:t>
            </a:r>
            <a:endParaRPr lang="en-US" dirty="0" smtClean="0"/>
          </a:p>
          <a:p>
            <a:r>
              <a:rPr lang="en-US" dirty="0" err="1" smtClean="0"/>
              <a:t>Documentar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elementos</a:t>
            </a:r>
            <a:r>
              <a:rPr lang="en-US" dirty="0" smtClean="0"/>
              <a:t> do </a:t>
            </a:r>
            <a:r>
              <a:rPr lang="en-US" dirty="0" err="1" smtClean="0"/>
              <a:t>subsistema</a:t>
            </a:r>
            <a:endParaRPr lang="en-US" dirty="0" smtClean="0"/>
          </a:p>
          <a:p>
            <a:pPr lvl="1"/>
            <a:r>
              <a:rPr lang="en-US" dirty="0" err="1" smtClean="0"/>
              <a:t>Diagrama</a:t>
            </a:r>
            <a:r>
              <a:rPr lang="en-US" dirty="0" smtClean="0"/>
              <a:t> de </a:t>
            </a:r>
            <a:r>
              <a:rPr lang="en-US" dirty="0" err="1" smtClean="0"/>
              <a:t>classe</a:t>
            </a:r>
            <a:r>
              <a:rPr lang="en-US" dirty="0" smtClean="0"/>
              <a:t> do </a:t>
            </a:r>
            <a:r>
              <a:rPr lang="en-US" dirty="0" err="1" smtClean="0"/>
              <a:t>subsistema</a:t>
            </a:r>
            <a:endParaRPr lang="en-US" dirty="0" smtClean="0"/>
          </a:p>
          <a:p>
            <a:r>
              <a:rPr lang="en-US" dirty="0" err="1" smtClean="0"/>
              <a:t>Identificar</a:t>
            </a:r>
            <a:r>
              <a:rPr lang="en-US" dirty="0" smtClean="0"/>
              <a:t> </a:t>
            </a:r>
            <a:r>
              <a:rPr lang="en-US" dirty="0" err="1" smtClean="0"/>
              <a:t>dependências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275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Identificar</a:t>
            </a:r>
            <a:r>
              <a:rPr lang="en-US" dirty="0" smtClean="0"/>
              <a:t> </a:t>
            </a:r>
            <a:r>
              <a:rPr lang="en-US" dirty="0" err="1" smtClean="0"/>
              <a:t>elementos</a:t>
            </a:r>
            <a:r>
              <a:rPr lang="en-US" dirty="0" smtClean="0"/>
              <a:t> de </a:t>
            </a:r>
            <a:r>
              <a:rPr lang="en-US" dirty="0" err="1" smtClean="0"/>
              <a:t>projeto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</a:t>
            </a:r>
            <a:r>
              <a:rPr lang="en-US" dirty="0" err="1" smtClean="0"/>
              <a:t>ao</a:t>
            </a:r>
            <a:r>
              <a:rPr lang="en-US" dirty="0" smtClean="0"/>
              <a:t> RUP (Interfaces a </a:t>
            </a:r>
            <a:r>
              <a:rPr lang="en-US" dirty="0" err="1" smtClean="0"/>
              <a:t>mais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100" y="2798069"/>
            <a:ext cx="7035800" cy="318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854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Distribuir</a:t>
            </a:r>
            <a:r>
              <a:rPr lang="en-US" dirty="0" smtClean="0"/>
              <a:t> </a:t>
            </a:r>
            <a:r>
              <a:rPr lang="en-US" dirty="0" err="1" smtClean="0"/>
              <a:t>comportamento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700" y="1574819"/>
            <a:ext cx="73406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506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Documentar</a:t>
            </a:r>
            <a:r>
              <a:rPr lang="en-US" dirty="0" smtClean="0"/>
              <a:t> </a:t>
            </a:r>
            <a:r>
              <a:rPr lang="en-US" dirty="0" err="1" smtClean="0"/>
              <a:t>elementos</a:t>
            </a:r>
            <a:r>
              <a:rPr lang="en-US" dirty="0" smtClean="0"/>
              <a:t> do </a:t>
            </a:r>
            <a:r>
              <a:rPr lang="en-US" dirty="0" err="1" smtClean="0"/>
              <a:t>subsistema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200" y="1541396"/>
            <a:ext cx="7721600" cy="433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021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Modelo</a:t>
            </a:r>
            <a:r>
              <a:rPr lang="en-US" dirty="0" smtClean="0"/>
              <a:t> de </a:t>
            </a:r>
            <a:r>
              <a:rPr lang="en-US" dirty="0" err="1" smtClean="0"/>
              <a:t>Informação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Entidades</a:t>
            </a:r>
            <a:r>
              <a:rPr lang="en-US" dirty="0" smtClean="0"/>
              <a:t> do </a:t>
            </a:r>
            <a:r>
              <a:rPr lang="en-US" dirty="0" err="1" smtClean="0"/>
              <a:t>sistema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1800" y="2998625"/>
            <a:ext cx="5727700" cy="269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402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Dependência</a:t>
            </a:r>
            <a:r>
              <a:rPr lang="en-US" dirty="0" smtClean="0"/>
              <a:t> do </a:t>
            </a:r>
            <a:r>
              <a:rPr lang="en-US" dirty="0" err="1" smtClean="0"/>
              <a:t>subsistema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00" y="2654300"/>
            <a:ext cx="8851900" cy="154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569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Atividade</a:t>
            </a:r>
            <a:r>
              <a:rPr lang="en-US" dirty="0" smtClean="0"/>
              <a:t>: </a:t>
            </a:r>
            <a:r>
              <a:rPr lang="en-US" dirty="0" err="1" smtClean="0"/>
              <a:t>Projetar</a:t>
            </a:r>
            <a:r>
              <a:rPr lang="en-US" dirty="0" smtClean="0"/>
              <a:t> </a:t>
            </a:r>
            <a:r>
              <a:rPr lang="en-US" dirty="0" err="1" smtClean="0"/>
              <a:t>subsistema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Projetar</a:t>
            </a:r>
            <a:r>
              <a:rPr lang="en-US" dirty="0" smtClean="0"/>
              <a:t> um </a:t>
            </a:r>
            <a:r>
              <a:rPr lang="en-US" dirty="0" err="1" smtClean="0"/>
              <a:t>subsistema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err="1" smtClean="0"/>
              <a:t>Projeto</a:t>
            </a:r>
            <a:r>
              <a:rPr lang="en-US" dirty="0" smtClean="0"/>
              <a:t> de </a:t>
            </a:r>
            <a:r>
              <a:rPr lang="en-US" dirty="0" err="1" smtClean="0"/>
              <a:t>vocês</a:t>
            </a:r>
            <a:endParaRPr lang="en-US" dirty="0" smtClean="0"/>
          </a:p>
          <a:p>
            <a:r>
              <a:rPr lang="en-US" dirty="0" smtClean="0"/>
              <a:t>25 </a:t>
            </a:r>
            <a:r>
              <a:rPr lang="en-US" dirty="0" err="1" smtClean="0"/>
              <a:t>mins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15039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Projetar</a:t>
            </a:r>
            <a:r>
              <a:rPr lang="en-US" dirty="0" smtClean="0"/>
              <a:t> front-end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Projetar</a:t>
            </a:r>
            <a:r>
              <a:rPr lang="en-US" dirty="0" smtClean="0"/>
              <a:t> as </a:t>
            </a:r>
            <a:r>
              <a:rPr lang="en-US" dirty="0" err="1" smtClean="0"/>
              <a:t>tela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Modelagem</a:t>
            </a:r>
            <a:r>
              <a:rPr lang="en-US" dirty="0" smtClean="0"/>
              <a:t>: Wireframe -&gt; OO</a:t>
            </a:r>
          </a:p>
          <a:p>
            <a:pPr lvl="1"/>
            <a:r>
              <a:rPr lang="en-US" dirty="0" err="1" smtClean="0"/>
              <a:t>Ver</a:t>
            </a:r>
            <a:r>
              <a:rPr lang="en-US" dirty="0" smtClean="0"/>
              <a:t> </a:t>
            </a:r>
            <a:r>
              <a:rPr lang="en-US" dirty="0" err="1" smtClean="0"/>
              <a:t>referência</a:t>
            </a:r>
            <a:r>
              <a:rPr lang="en-US" dirty="0" smtClean="0"/>
              <a:t> da </a:t>
            </a:r>
            <a:r>
              <a:rPr lang="en-US" dirty="0" err="1" smtClean="0"/>
              <a:t>tese</a:t>
            </a:r>
            <a:r>
              <a:rPr lang="en-US" dirty="0" smtClean="0"/>
              <a:t> de </a:t>
            </a:r>
            <a:r>
              <a:rPr lang="en-US" dirty="0" err="1" smtClean="0"/>
              <a:t>Vitor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5706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Projetar</a:t>
            </a:r>
            <a:r>
              <a:rPr lang="en-US" dirty="0" smtClean="0"/>
              <a:t> Front-end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6985" y="1417638"/>
            <a:ext cx="3393065" cy="5211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771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Atividade</a:t>
            </a:r>
            <a:r>
              <a:rPr lang="en-US" dirty="0" smtClean="0"/>
              <a:t>: </a:t>
            </a:r>
            <a:r>
              <a:rPr lang="en-US" dirty="0" err="1" smtClean="0"/>
              <a:t>Projetar</a:t>
            </a:r>
            <a:r>
              <a:rPr lang="en-US" dirty="0" smtClean="0"/>
              <a:t> front-end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Projetar</a:t>
            </a:r>
            <a:r>
              <a:rPr lang="en-US" dirty="0" smtClean="0"/>
              <a:t> 1 </a:t>
            </a:r>
            <a:r>
              <a:rPr lang="en-US" dirty="0" err="1" smtClean="0"/>
              <a:t>tela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Projeto</a:t>
            </a:r>
            <a:r>
              <a:rPr lang="en-US" dirty="0" smtClean="0"/>
              <a:t> de </a:t>
            </a:r>
            <a:r>
              <a:rPr lang="en-US" dirty="0" err="1" smtClean="0"/>
              <a:t>vocês</a:t>
            </a:r>
            <a:endParaRPr lang="en-US" dirty="0" smtClean="0"/>
          </a:p>
          <a:p>
            <a:r>
              <a:rPr lang="en-US" dirty="0" smtClean="0"/>
              <a:t>15 </a:t>
            </a:r>
            <a:r>
              <a:rPr lang="en-US" dirty="0" err="1" smtClean="0"/>
              <a:t>mins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290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Navegacional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</a:t>
            </a:r>
            <a:r>
              <a:rPr lang="en-US" dirty="0" err="1" smtClean="0"/>
              <a:t>elacionamento</a:t>
            </a:r>
            <a:r>
              <a:rPr lang="en-US" dirty="0" smtClean="0"/>
              <a:t> de </a:t>
            </a:r>
            <a:r>
              <a:rPr lang="en-US" dirty="0" err="1" smtClean="0"/>
              <a:t>navegação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Página</a:t>
            </a:r>
            <a:r>
              <a:rPr lang="en-US" dirty="0" smtClean="0"/>
              <a:t> -&gt; </a:t>
            </a:r>
            <a:r>
              <a:rPr lang="en-US" dirty="0" err="1" smtClean="0"/>
              <a:t>Página</a:t>
            </a:r>
            <a:endParaRPr lang="en-US" dirty="0" smtClean="0"/>
          </a:p>
          <a:p>
            <a:pPr lvl="1"/>
            <a:r>
              <a:rPr lang="en-US" dirty="0" err="1" smtClean="0"/>
              <a:t>Árvore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6453" y="2768055"/>
            <a:ext cx="54483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493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Telas</a:t>
            </a:r>
            <a:r>
              <a:rPr lang="en-US" dirty="0" smtClean="0"/>
              <a:t> do </a:t>
            </a:r>
            <a:r>
              <a:rPr lang="en-US" dirty="0" err="1" smtClean="0"/>
              <a:t>sistema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Wireframes</a:t>
            </a:r>
          </a:p>
          <a:p>
            <a:r>
              <a:rPr lang="en-US" dirty="0" err="1" smtClean="0"/>
              <a:t>Protótipo</a:t>
            </a:r>
            <a:r>
              <a:rPr lang="en-US" dirty="0" smtClean="0"/>
              <a:t> da interface</a:t>
            </a:r>
          </a:p>
          <a:p>
            <a:r>
              <a:rPr lang="en-US" dirty="0" err="1" smtClean="0"/>
              <a:t>Axure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Cacoo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200" y="3304863"/>
            <a:ext cx="5422900" cy="326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901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Atividade</a:t>
            </a:r>
            <a:r>
              <a:rPr lang="en-US" dirty="0" smtClean="0"/>
              <a:t>: </a:t>
            </a:r>
            <a:r>
              <a:rPr lang="en-US" dirty="0" err="1" smtClean="0"/>
              <a:t>Modelagem</a:t>
            </a:r>
            <a:r>
              <a:rPr lang="en-US" dirty="0" smtClean="0"/>
              <a:t> de </a:t>
            </a:r>
            <a:r>
              <a:rPr lang="en-US" dirty="0" err="1" smtClean="0"/>
              <a:t>negócios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Modelo</a:t>
            </a:r>
            <a:r>
              <a:rPr lang="en-US" dirty="0" smtClean="0"/>
              <a:t> de </a:t>
            </a:r>
            <a:r>
              <a:rPr lang="en-US" dirty="0" err="1" smtClean="0"/>
              <a:t>Informação</a:t>
            </a:r>
            <a:r>
              <a:rPr lang="en-US" dirty="0" smtClean="0"/>
              <a:t>(MIN)</a:t>
            </a:r>
          </a:p>
          <a:p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Navegacional</a:t>
            </a:r>
            <a:endParaRPr lang="en-US" dirty="0" smtClean="0"/>
          </a:p>
          <a:p>
            <a:r>
              <a:rPr lang="en-US" dirty="0" err="1" smtClean="0"/>
              <a:t>Telas</a:t>
            </a:r>
            <a:r>
              <a:rPr lang="en-US" dirty="0" smtClean="0"/>
              <a:t> do </a:t>
            </a:r>
            <a:r>
              <a:rPr lang="en-US" dirty="0" err="1" smtClean="0"/>
              <a:t>sistema</a:t>
            </a:r>
            <a:r>
              <a:rPr lang="en-US" dirty="0" smtClean="0"/>
              <a:t>(wireframe)</a:t>
            </a:r>
          </a:p>
          <a:p>
            <a:endParaRPr lang="en-US" dirty="0"/>
          </a:p>
          <a:p>
            <a:r>
              <a:rPr lang="en-US" dirty="0" err="1" smtClean="0"/>
              <a:t>Projeto</a:t>
            </a:r>
            <a:r>
              <a:rPr lang="en-US" dirty="0" smtClean="0"/>
              <a:t> de </a:t>
            </a:r>
            <a:r>
              <a:rPr lang="en-US" dirty="0" err="1" smtClean="0"/>
              <a:t>vocês</a:t>
            </a:r>
            <a:r>
              <a:rPr lang="en-US" dirty="0" smtClean="0"/>
              <a:t>!</a:t>
            </a:r>
          </a:p>
          <a:p>
            <a:r>
              <a:rPr lang="en-US" dirty="0" smtClean="0"/>
              <a:t>15 </a:t>
            </a:r>
            <a:r>
              <a:rPr lang="en-US" dirty="0" err="1" smtClean="0"/>
              <a:t>mins</a:t>
            </a:r>
            <a:r>
              <a:rPr lang="en-US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329959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</a:t>
            </a:r>
            <a:r>
              <a:rPr lang="en-US" dirty="0" err="1" smtClean="0"/>
              <a:t>níveis</a:t>
            </a:r>
            <a:r>
              <a:rPr lang="en-US" dirty="0" smtClean="0"/>
              <a:t> </a:t>
            </a:r>
            <a:r>
              <a:rPr lang="en-US" dirty="0" err="1" smtClean="0"/>
              <a:t>arquiteturais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Integração</a:t>
            </a:r>
            <a:r>
              <a:rPr lang="en-US" dirty="0" smtClean="0"/>
              <a:t> de </a:t>
            </a:r>
            <a:r>
              <a:rPr lang="en-US" dirty="0" err="1" smtClean="0"/>
              <a:t>serviços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/>
              <a:t>Analisar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erviços</a:t>
            </a:r>
            <a:endParaRPr lang="en-US" dirty="0" smtClean="0"/>
          </a:p>
          <a:p>
            <a:pPr lvl="2"/>
            <a:r>
              <a:rPr lang="en-US" dirty="0" err="1" smtClean="0"/>
              <a:t>Projetar</a:t>
            </a:r>
            <a:r>
              <a:rPr lang="en-US" dirty="0" smtClean="0"/>
              <a:t> </a:t>
            </a:r>
            <a:r>
              <a:rPr lang="en-US" dirty="0" err="1" smtClean="0"/>
              <a:t>Serviços</a:t>
            </a:r>
            <a:endParaRPr lang="en-US" dirty="0" smtClean="0"/>
          </a:p>
          <a:p>
            <a:pPr lvl="1"/>
            <a:r>
              <a:rPr lang="en-US" dirty="0" err="1" smtClean="0"/>
              <a:t>Serviço</a:t>
            </a:r>
            <a:endParaRPr lang="en-US" dirty="0" smtClean="0"/>
          </a:p>
          <a:p>
            <a:pPr lvl="2"/>
            <a:r>
              <a:rPr lang="en-US" dirty="0" err="1" smtClean="0"/>
              <a:t>Projetar</a:t>
            </a:r>
            <a:r>
              <a:rPr lang="en-US" dirty="0" smtClean="0"/>
              <a:t> </a:t>
            </a:r>
            <a:r>
              <a:rPr lang="en-US" dirty="0" err="1" smtClean="0"/>
              <a:t>Componente</a:t>
            </a:r>
            <a:r>
              <a:rPr lang="en-US" dirty="0" smtClean="0"/>
              <a:t> (</a:t>
            </a:r>
            <a:r>
              <a:rPr lang="en-US" dirty="0" err="1" smtClean="0"/>
              <a:t>Subsistema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988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Analisar</a:t>
            </a:r>
            <a:r>
              <a:rPr lang="en-US" dirty="0" smtClean="0"/>
              <a:t> </a:t>
            </a:r>
            <a:r>
              <a:rPr lang="en-US" dirty="0" err="1" smtClean="0"/>
              <a:t>Serviços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Identificar</a:t>
            </a:r>
            <a:r>
              <a:rPr lang="en-US" dirty="0" smtClean="0"/>
              <a:t> </a:t>
            </a:r>
            <a:r>
              <a:rPr lang="en-US" dirty="0" err="1" smtClean="0"/>
              <a:t>serviços</a:t>
            </a:r>
            <a:endParaRPr lang="en-US" dirty="0" smtClean="0"/>
          </a:p>
          <a:p>
            <a:pPr lvl="1"/>
            <a:r>
              <a:rPr lang="en-US" dirty="0" err="1" smtClean="0"/>
              <a:t>Arquitetura</a:t>
            </a:r>
            <a:r>
              <a:rPr lang="en-US" dirty="0" smtClean="0"/>
              <a:t> dos </a:t>
            </a:r>
            <a:r>
              <a:rPr lang="en-US" dirty="0" err="1" smtClean="0"/>
              <a:t>Serviços</a:t>
            </a:r>
            <a:endParaRPr lang="en-US" dirty="0" smtClean="0"/>
          </a:p>
          <a:p>
            <a:r>
              <a:rPr lang="en-US" dirty="0" err="1" smtClean="0"/>
              <a:t>Refinar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eviços</a:t>
            </a:r>
            <a:endParaRPr lang="en-US" dirty="0" smtClean="0"/>
          </a:p>
          <a:p>
            <a:pPr lvl="1"/>
            <a:r>
              <a:rPr lang="en-US" dirty="0" err="1" smtClean="0"/>
              <a:t>Modelo</a:t>
            </a:r>
            <a:r>
              <a:rPr lang="en-US" dirty="0" smtClean="0"/>
              <a:t> de </a:t>
            </a:r>
            <a:r>
              <a:rPr lang="en-US" dirty="0" err="1" smtClean="0"/>
              <a:t>interação</a:t>
            </a:r>
            <a:r>
              <a:rPr lang="en-US" dirty="0" smtClean="0"/>
              <a:t> dos </a:t>
            </a:r>
            <a:r>
              <a:rPr lang="en-US" dirty="0" err="1" smtClean="0"/>
              <a:t>serviços</a:t>
            </a:r>
            <a:endParaRPr lang="en-US" dirty="0" smtClean="0"/>
          </a:p>
          <a:p>
            <a:pPr lvl="1"/>
            <a:r>
              <a:rPr lang="en-US" dirty="0" err="1" smtClean="0"/>
              <a:t>Modelo</a:t>
            </a:r>
            <a:r>
              <a:rPr lang="en-US" dirty="0" smtClean="0"/>
              <a:t> de </a:t>
            </a:r>
            <a:r>
              <a:rPr lang="en-US" dirty="0" err="1" smtClean="0"/>
              <a:t>informação</a:t>
            </a:r>
            <a:r>
              <a:rPr lang="en-US" dirty="0" smtClean="0"/>
              <a:t> </a:t>
            </a:r>
            <a:r>
              <a:rPr lang="en-US" dirty="0" err="1" smtClean="0"/>
              <a:t>Refinado</a:t>
            </a:r>
            <a:endParaRPr lang="en-US" dirty="0" smtClean="0"/>
          </a:p>
          <a:p>
            <a:r>
              <a:rPr lang="en-US" dirty="0" err="1" smtClean="0"/>
              <a:t>Identificar</a:t>
            </a:r>
            <a:r>
              <a:rPr lang="en-US" dirty="0" smtClean="0"/>
              <a:t> </a:t>
            </a:r>
            <a:r>
              <a:rPr lang="en-US" dirty="0" err="1"/>
              <a:t>c</a:t>
            </a:r>
            <a:r>
              <a:rPr lang="en-US" dirty="0" err="1" smtClean="0"/>
              <a:t>omponentes</a:t>
            </a:r>
            <a:endParaRPr lang="en-US" dirty="0" smtClean="0"/>
          </a:p>
          <a:p>
            <a:pPr lvl="1"/>
            <a:r>
              <a:rPr lang="en-US" dirty="0" err="1" smtClean="0"/>
              <a:t>Diagrama</a:t>
            </a:r>
            <a:r>
              <a:rPr lang="en-US" dirty="0" smtClean="0"/>
              <a:t> de </a:t>
            </a:r>
            <a:r>
              <a:rPr lang="en-US" dirty="0" err="1" smtClean="0"/>
              <a:t>componentes</a:t>
            </a:r>
            <a:r>
              <a:rPr lang="en-US" dirty="0" smtClean="0"/>
              <a:t> dos </a:t>
            </a:r>
            <a:r>
              <a:rPr lang="en-US" dirty="0" err="1" smtClean="0"/>
              <a:t>serviços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4838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760</TotalTime>
  <Words>550</Words>
  <Application>Microsoft Macintosh PowerPoint</Application>
  <PresentationFormat>On-screen Show (4:3)</PresentationFormat>
  <Paragraphs>172</Paragraphs>
  <Slides>44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 Black </vt:lpstr>
      <vt:lpstr>SOA</vt:lpstr>
      <vt:lpstr>Processo</vt:lpstr>
      <vt:lpstr>Modelo de Negócios</vt:lpstr>
      <vt:lpstr>Modelo de Informação</vt:lpstr>
      <vt:lpstr>Modelo Navegacional</vt:lpstr>
      <vt:lpstr>Telas do sistema</vt:lpstr>
      <vt:lpstr>Atividade: Modelagem de negócios</vt:lpstr>
      <vt:lpstr>SOA</vt:lpstr>
      <vt:lpstr>Analisar Serviços</vt:lpstr>
      <vt:lpstr>Identificar serviços</vt:lpstr>
      <vt:lpstr>Empacotar casos de uso</vt:lpstr>
      <vt:lpstr>Empacotar casos de uso</vt:lpstr>
      <vt:lpstr>Arquitetura de Serviços</vt:lpstr>
      <vt:lpstr>Serviços de Entidade</vt:lpstr>
      <vt:lpstr>Atividade: Identificar serviços</vt:lpstr>
      <vt:lpstr>Refinar serviços</vt:lpstr>
      <vt:lpstr>Modelo de interação</vt:lpstr>
      <vt:lpstr>Refinar o MIN</vt:lpstr>
      <vt:lpstr>Atividade: Refinar serviços</vt:lpstr>
      <vt:lpstr>Identificar componentes</vt:lpstr>
      <vt:lpstr>Modelo de componentes</vt:lpstr>
      <vt:lpstr>Atividade: Identificar componentes</vt:lpstr>
      <vt:lpstr>Projetar Serviços</vt:lpstr>
      <vt:lpstr>Projetar arquitetura</vt:lpstr>
      <vt:lpstr>Identificar padrões</vt:lpstr>
      <vt:lpstr>PowerPoint Presentation</vt:lpstr>
      <vt:lpstr>Resalva</vt:lpstr>
      <vt:lpstr>Observer</vt:lpstr>
      <vt:lpstr>Observer</vt:lpstr>
      <vt:lpstr>Atividade: Identificar padrões arquiteturais</vt:lpstr>
      <vt:lpstr>Definir tecnologias</vt:lpstr>
      <vt:lpstr>Refinar modelos</vt:lpstr>
      <vt:lpstr>PowerPoint Presentation</vt:lpstr>
      <vt:lpstr>Atividade: Definir technologias e refinar modelos</vt:lpstr>
      <vt:lpstr>Projetar Back-end</vt:lpstr>
      <vt:lpstr>Projetar subsistemas (componentes)</vt:lpstr>
      <vt:lpstr>Identificar elementos de projeto</vt:lpstr>
      <vt:lpstr>Distribuir comportamento</vt:lpstr>
      <vt:lpstr>Documentar elementos do subsistema</vt:lpstr>
      <vt:lpstr>Dependência do subsistema</vt:lpstr>
      <vt:lpstr>Atividade: Projetar subsistema</vt:lpstr>
      <vt:lpstr>Projetar front-end</vt:lpstr>
      <vt:lpstr>Projetar Front-end</vt:lpstr>
      <vt:lpstr>Atividade: Projetar front-end</vt:lpstr>
    </vt:vector>
  </TitlesOfParts>
  <Company>UFPE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SOA</dc:title>
  <dc:creator>Pedro Ribeiro G. Antonino</dc:creator>
  <cp:lastModifiedBy>Pedro Ribeiro G. Antonino</cp:lastModifiedBy>
  <cp:revision>34</cp:revision>
  <dcterms:created xsi:type="dcterms:W3CDTF">2013-03-18T02:10:01Z</dcterms:created>
  <dcterms:modified xsi:type="dcterms:W3CDTF">2013-03-27T14:26:36Z</dcterms:modified>
</cp:coreProperties>
</file>