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" name="Google Shape;37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3fe64f73_2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g353fe64f73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effcfcb01_1_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effcfcb0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" name="Google Shape;43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 rot="10800000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2" type="body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mvm3@cin.ufpe.br" TargetMode="External"/><Relationship Id="rId4" Type="http://schemas.openxmlformats.org/officeDocument/2006/relationships/hyperlink" Target="mailto:pkb@cin.ufpe.br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rs1.szif.hu/~tomcat/win32/intro.txt" TargetMode="External"/><Relationship Id="rId4" Type="http://schemas.openxmlformats.org/officeDocument/2006/relationships/hyperlink" Target="http://cs.fit.edu/~mmahoney/cse3101/nasmdocb.html" TargetMode="External"/><Relationship Id="rId5" Type="http://schemas.openxmlformats.org/officeDocument/2006/relationships/hyperlink" Target="http://www.nasm.us/doc/nasmdoc8.html" TargetMode="External"/><Relationship Id="rId6" Type="http://schemas.openxmlformats.org/officeDocument/2006/relationships/hyperlink" Target="http://wetolearn.blogspot.com.br/search/label/assembly" TargetMode="External"/><Relationship Id="rId7" Type="http://schemas.openxmlformats.org/officeDocument/2006/relationships/hyperlink" Target="http://www.tutorialspoint.com/assembly_programming/index.htm" TargetMode="External"/><Relationship Id="rId8" Type="http://schemas.openxmlformats.org/officeDocument/2006/relationships/hyperlink" Target="http://assemblytutorial.wikidot.com/star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ctrTitle"/>
          </p:nvPr>
        </p:nvSpPr>
        <p:spPr>
          <a:xfrm>
            <a:off x="685800" y="1300752"/>
            <a:ext cx="64557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Monitoria de IHS</a:t>
            </a:r>
            <a:endParaRPr/>
          </a:p>
        </p:txBody>
      </p:sp>
      <p:sp>
        <p:nvSpPr>
          <p:cNvPr id="40" name="Google Shape;40;p8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Modo real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118325" y="39770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Compilando e executando </a:t>
            </a:r>
            <a:r>
              <a:rPr lang="en" sz="3600"/>
              <a:t>(</a:t>
            </a:r>
            <a:r>
              <a:rPr b="1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QEMU)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457200" y="1638600"/>
            <a:ext cx="8229600" cy="3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ara compilar :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lphaLcPeriod"/>
            </a:pP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nasm </a:t>
            </a: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file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.asm -o </a:t>
            </a: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file.bin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Para executar :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lphaLcPeriod"/>
            </a:pP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qemu-system-i386  file.bin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/>
        </p:nvSpPr>
        <p:spPr>
          <a:xfrm>
            <a:off x="457200" y="3681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i="1" lang="en" sz="2400">
                <a:solidFill>
                  <a:srgbClr val="FFFFFF"/>
                </a:solidFill>
              </a:rPr>
              <a:t>Implementar sistema de cadastro de contas bancárias para pessoas físicas</a:t>
            </a:r>
            <a:r>
              <a:rPr b="0" i="1" lang="en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317825" y="1253400"/>
            <a:ext cx="8368799" cy="3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222222"/>
                </a:solidFill>
              </a:rPr>
              <a:t>	Cada cadastro deverá conter os seguintes campos:</a:t>
            </a:r>
            <a:endParaRPr i="1">
              <a:solidFill>
                <a:srgbClr val="22222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222222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i="1" lang="en">
                <a:solidFill>
                  <a:srgbClr val="222222"/>
                </a:solidFill>
              </a:rPr>
              <a:t>N</a:t>
            </a: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ome do propriet</a:t>
            </a:r>
            <a:r>
              <a:rPr i="1" lang="en">
                <a:solidFill>
                  <a:srgbClr val="222222"/>
                </a:solidFill>
              </a:rPr>
              <a:t>ário</a:t>
            </a: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(até 20 caracteres)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i="1" lang="en">
                <a:solidFill>
                  <a:srgbClr val="222222"/>
                </a:solidFill>
              </a:rPr>
              <a:t>CPF</a:t>
            </a:r>
            <a:endParaRPr i="1">
              <a:solidFill>
                <a:srgbClr val="222222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i="1" lang="en">
                <a:solidFill>
                  <a:srgbClr val="222222"/>
                </a:solidFill>
              </a:rPr>
              <a:t>Código da agência</a:t>
            </a:r>
            <a:endParaRPr i="1">
              <a:solidFill>
                <a:srgbClr val="222222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i="1" lang="en">
                <a:solidFill>
                  <a:srgbClr val="222222"/>
                </a:solidFill>
              </a:rPr>
              <a:t>Número da conta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Font typeface="Arial"/>
              <a:buNone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As seguintes opções deverão estar disponíveis para o usuário (</a:t>
            </a:r>
            <a:r>
              <a:rPr i="1" lang="en">
                <a:solidFill>
                  <a:srgbClr val="222222"/>
                </a:solidFill>
              </a:rPr>
              <a:t>implementem como subrotinas</a:t>
            </a: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):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cadastrar </a:t>
            </a:r>
            <a:r>
              <a:rPr i="1" lang="en">
                <a:solidFill>
                  <a:srgbClr val="222222"/>
                </a:solidFill>
              </a:rPr>
              <a:t>nova conta</a:t>
            </a:r>
            <a:endParaRPr i="1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buscar conta</a:t>
            </a:r>
            <a:endParaRPr i="1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editar </a:t>
            </a:r>
            <a:r>
              <a:rPr i="1" lang="en">
                <a:solidFill>
                  <a:srgbClr val="222222"/>
                </a:solidFill>
              </a:rPr>
              <a:t>conta</a:t>
            </a:r>
            <a:endParaRPr i="1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deletar conta</a:t>
            </a:r>
            <a:endParaRPr i="1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listar </a:t>
            </a:r>
            <a:r>
              <a:rPr i="1" lang="en">
                <a:solidFill>
                  <a:srgbClr val="222222"/>
                </a:solidFill>
              </a:rPr>
              <a:t>agências</a:t>
            </a:r>
            <a:endParaRPr i="1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Arial"/>
              <a:buChar char="●"/>
            </a:pPr>
            <a:r>
              <a:rPr b="0" i="1" lang="en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listar contas de uma </a:t>
            </a:r>
            <a:r>
              <a:rPr i="1" lang="en">
                <a:solidFill>
                  <a:srgbClr val="222222"/>
                </a:solidFill>
              </a:rPr>
              <a:t>agência</a:t>
            </a:r>
            <a:endParaRPr i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457200" y="205977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Enviar para: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mvm3@cin.ufpe.br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pkb@cin.ufpe.br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980000"/>
                </a:solidFill>
              </a:rPr>
              <a:t>USEM A TAG </a:t>
            </a:r>
            <a:r>
              <a:rPr lang="en" sz="6000">
                <a:solidFill>
                  <a:srgbClr val="FF0000"/>
                </a:solidFill>
              </a:rPr>
              <a:t>[IHS]</a:t>
            </a:r>
            <a:r>
              <a:rPr lang="en" sz="6000">
                <a:solidFill>
                  <a:srgbClr val="980000"/>
                </a:solidFill>
              </a:rPr>
              <a:t> NO ASSUNTO DO EMAIL</a:t>
            </a:r>
            <a:endParaRPr sz="60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/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Mais informações: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http://rs1.szif.hu/~tomcat/win32/intro.txt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http://cs.fit.edu/~mmahoney/cse3101/nasmdocb.html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http://www.nasm.us/doc/nasmdoc8.html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http://wetolearn.blogspot.com.br/search/label/assembly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http://www.tutorialspoint.com/assembly_programming/index.htm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Char char="●"/>
            </a:pP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http://assemblytutorial.wikidot.com/start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Modo Real</a:t>
            </a:r>
            <a:endParaRPr/>
          </a:p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Acesso </a:t>
            </a:r>
            <a:r>
              <a:rPr lang="en" sz="2400">
                <a:solidFill>
                  <a:srgbClr val="000000"/>
                </a:solidFill>
              </a:rPr>
              <a:t>a</a:t>
            </a: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registradores de 16bits e endereçamento de no máximo 1MB de memória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Segmentos de tamanho fixo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Possibilidade de chamar interrupções da BIOS diretamente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Registrador PE está setado com 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Endereçamento</a:t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Segmentos e Offsets estão relacionados através da equação: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End_Físico = Segmento * 16 + Offset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Registradores de Segmento	</a:t>
            </a:r>
            <a:endParaRPr/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Existem seis Registradores de 16-bit: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CS, DS, ES, FS, GS e SS</a:t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         Notação: </a:t>
            </a:r>
            <a:endParaRPr/>
          </a:p>
          <a:p>
            <a:pPr indent="0" lvl="0" marL="22860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r>
              <a:rPr b="0" i="0" lang="en" sz="2400" u="none" cap="none" strike="noStrike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12F3</a:t>
            </a:r>
            <a: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:     </a:t>
            </a:r>
            <a:r>
              <a:rPr b="0" i="0" lang="en" sz="2400" u="none" cap="none" strike="noStrike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4B27</a:t>
            </a:r>
            <a:b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  ^              ^</a:t>
            </a:r>
            <a:b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b="0" i="0" lang="en" sz="2400" u="none" cap="none" strike="noStrike">
                <a:solidFill>
                  <a:srgbClr val="38761D"/>
                </a:solidFill>
                <a:latin typeface="Verdana"/>
                <a:ea typeface="Verdana"/>
                <a:cs typeface="Verdana"/>
                <a:sym typeface="Verdana"/>
              </a:rPr>
              <a:t>Segmento</a:t>
            </a:r>
            <a:r>
              <a:rPr b="0" i="0" lang="en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</a:t>
            </a:r>
            <a:r>
              <a:rPr b="0" i="0" lang="en" sz="2400" u="none" cap="none" strike="noStrike">
                <a:solidFill>
                  <a:srgbClr val="38761D"/>
                </a:solidFill>
                <a:latin typeface="Verdana"/>
                <a:ea typeface="Verdana"/>
                <a:cs typeface="Verdana"/>
                <a:sym typeface="Verdana"/>
              </a:rPr>
              <a:t>Offset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/>
              <a:t>		Endereço real: </a:t>
            </a:r>
            <a:r>
              <a:rPr lang="en"/>
              <a:t>12F30 + 4B27 = 17A57</a:t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/>
        </p:nvSpPr>
        <p:spPr>
          <a:xfrm>
            <a:off x="457200" y="3681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Registradores de Segmento</a:t>
            </a:r>
            <a:endParaRPr/>
          </a:p>
        </p:txBody>
      </p:sp>
      <p:sp>
        <p:nvSpPr>
          <p:cNvPr id="64" name="Google Shape;64;p12"/>
          <p:cNvSpPr txBox="1"/>
          <p:nvPr/>
        </p:nvSpPr>
        <p:spPr>
          <a:xfrm>
            <a:off x="457200" y="12763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CS 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 Aponta para uma área da memória que contém o código do programa em execução;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DS 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 Aponta para um segmento de memória  que estiver sendo utilizada no armazenamento de dados do programa em execução.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SS 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 Utilizado para identificar o segmento que será utilizado como pilha, com o objetivo de guardar os dados do programa atual.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ES, FS, GS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- São usados para definir um segmento extra de dados, distante da área que está sendo utilizada.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/>
        </p:nvSpPr>
        <p:spPr>
          <a:xfrm>
            <a:off x="457200" y="4443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Registradores de dados</a:t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457200" y="15049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AX é o acumulador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É utilizado para entrada/saída e para a maioria das instruções aritméticas.</a:t>
            </a:r>
            <a:endParaRPr/>
          </a:p>
          <a:p>
            <a:pPr indent="0" lvl="0" marL="0" marR="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BX é o registrador base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Pode ser usado para indexar endereços.</a:t>
            </a:r>
            <a:endParaRPr/>
          </a:p>
          <a:p>
            <a:pPr indent="0" lvl="0" marL="0" marR="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CX é o registrador contador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Assim como o ECX, o registrador CX guarda o contador de laços.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DX é o registrador de dados</a:t>
            </a:r>
            <a:r>
              <a:rPr b="0" i="0" lang="en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Também é usado em operações de       entrada/saída. Também pode ser usado com o registrador AX em conjunto com DX para multiplicar e dividir grandes valores.</a:t>
            </a:r>
            <a:endParaRPr/>
          </a:p>
          <a:p>
            <a:pPr indent="0" lvl="0" marL="0" marR="0" rtl="0" algn="just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242050" y="49515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Registradores Apontadores</a:t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457200" y="16573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Registrador IP: 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Guarda o offset da próxima instrução a ser executada. (CS:IP) dá o endereço completo da instrução atual no segmento de código (Obs.: Este registrador é de uso interno do processador, e portanto o seu valor não pode ser modificado, apenas lido).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Registrador SP: 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Este registrador aponta para o topo da pilha.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1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Registrador BP:</a:t>
            </a:r>
            <a:r>
              <a:rPr b="0" i="0" lang="en" sz="22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Este registrador aponta para a base da pilha.</a:t>
            </a:r>
            <a:endParaRPr/>
          </a:p>
          <a:p>
            <a:pPr indent="0" lvl="0" marL="0" marR="0" rtl="0" algn="just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/>
        </p:nvSpPr>
        <p:spPr>
          <a:xfrm>
            <a:off x="457200" y="4443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Registradores de Índice	</a:t>
            </a: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457200" y="15049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São úteis para indexar endereços: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SI - É usado como fonte para operações com strings;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33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DI - É usado como destino para operações com strings.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Interrupções da BIOS 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Registradores de 16 bits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Vários tipos (int 10h, int 13h,int 16h...) 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AH = valor secundário da interrupção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●"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Outros registradores recebem os parâmetros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