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0" r:id="rId5"/>
    <p:sldId id="263" r:id="rId6"/>
    <p:sldId id="258" r:id="rId7"/>
    <p:sldId id="257" r:id="rId8"/>
    <p:sldId id="262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4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C8E2D-CEDB-4553-80FA-D87361E1DC32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2369-B9AC-4067-A274-17463166690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C8E2D-CEDB-4553-80FA-D87361E1DC32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2369-B9AC-4067-A274-17463166690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C8E2D-CEDB-4553-80FA-D87361E1DC32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2369-B9AC-4067-A274-17463166690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C8E2D-CEDB-4553-80FA-D87361E1DC32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2369-B9AC-4067-A274-17463166690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C8E2D-CEDB-4553-80FA-D87361E1DC32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2369-B9AC-4067-A274-17463166690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C8E2D-CEDB-4553-80FA-D87361E1DC32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2369-B9AC-4067-A274-17463166690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C8E2D-CEDB-4553-80FA-D87361E1DC32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2369-B9AC-4067-A274-17463166690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C8E2D-CEDB-4553-80FA-D87361E1DC32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2369-B9AC-4067-A274-17463166690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C8E2D-CEDB-4553-80FA-D87361E1DC32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2369-B9AC-4067-A274-17463166690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C8E2D-CEDB-4553-80FA-D87361E1DC32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2369-B9AC-4067-A274-17463166690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C8E2D-CEDB-4553-80FA-D87361E1DC32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2369-B9AC-4067-A274-17463166690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C8E2D-CEDB-4553-80FA-D87361E1DC32}" type="datetimeFigureOut">
              <a:rPr lang="pt-BR" smtClean="0"/>
              <a:pPr/>
              <a:t>15/05/2012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C2369-B9AC-4067-A274-17463166690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Propostas de temas de seminário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Internet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Tecnologia </a:t>
            </a:r>
            <a:r>
              <a:rPr lang="pt-BR" dirty="0" err="1" smtClean="0"/>
              <a:t>Peer</a:t>
            </a:r>
            <a:r>
              <a:rPr lang="pt-BR" dirty="0" smtClean="0"/>
              <a:t>-2-</a:t>
            </a:r>
            <a:r>
              <a:rPr lang="pt-BR" dirty="0" err="1"/>
              <a:t>P</a:t>
            </a:r>
            <a:r>
              <a:rPr lang="pt-BR" dirty="0" err="1" smtClean="0"/>
              <a:t>eer</a:t>
            </a:r>
            <a:r>
              <a:rPr lang="pt-BR" dirty="0" smtClean="0"/>
              <a:t> para música</a:t>
            </a:r>
          </a:p>
          <a:p>
            <a:r>
              <a:rPr lang="pt-BR" dirty="0" smtClean="0"/>
              <a:t>Aspectos legais de distribuição de conteúdo musical (DRM, CC, XRML) </a:t>
            </a:r>
          </a:p>
          <a:p>
            <a:r>
              <a:rPr lang="pt-BR" dirty="0" smtClean="0"/>
              <a:t>Meta dados e recuperação de informação de áudio </a:t>
            </a:r>
          </a:p>
          <a:p>
            <a:r>
              <a:rPr lang="pt-BR" dirty="0" smtClean="0"/>
              <a:t>Padrões MPEG: 7 e 21 </a:t>
            </a:r>
          </a:p>
          <a:p>
            <a:r>
              <a:rPr lang="pt-BR" dirty="0" smtClean="0"/>
              <a:t>Áudio sob demanda</a:t>
            </a:r>
          </a:p>
          <a:p>
            <a:r>
              <a:rPr lang="pt-BR" dirty="0" smtClean="0"/>
              <a:t>Música em tempo real via rede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Interatividade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Performance em tempo real (PD, MAX) </a:t>
            </a:r>
          </a:p>
          <a:p>
            <a:r>
              <a:rPr lang="pt-BR" dirty="0" smtClean="0"/>
              <a:t>Interfaces gestuais e música</a:t>
            </a:r>
          </a:p>
          <a:p>
            <a:r>
              <a:rPr lang="pt-BR" dirty="0" smtClean="0"/>
              <a:t>Jogos musicais </a:t>
            </a:r>
            <a:endParaRPr lang="pt-BR" dirty="0" smtClean="0"/>
          </a:p>
          <a:p>
            <a:r>
              <a:rPr lang="pt-BR" dirty="0" err="1" smtClean="0"/>
              <a:t>Guitar</a:t>
            </a:r>
            <a:r>
              <a:rPr lang="pt-BR" dirty="0" smtClean="0"/>
              <a:t> </a:t>
            </a:r>
            <a:r>
              <a:rPr lang="pt-BR" dirty="0" err="1" smtClean="0"/>
              <a:t>hero</a:t>
            </a:r>
            <a:r>
              <a:rPr lang="pt-BR" dirty="0" smtClean="0"/>
              <a:t> </a:t>
            </a:r>
            <a:r>
              <a:rPr lang="pt-BR" dirty="0" err="1" smtClean="0"/>
              <a:t>like</a:t>
            </a:r>
            <a:r>
              <a:rPr lang="pt-BR" dirty="0" smtClean="0"/>
              <a:t> games</a:t>
            </a:r>
            <a:endParaRPr lang="pt-BR" dirty="0" smtClean="0"/>
          </a:p>
          <a:p>
            <a:r>
              <a:rPr lang="pt-BR" dirty="0" smtClean="0"/>
              <a:t>Trilhas sonoras </a:t>
            </a:r>
            <a:r>
              <a:rPr lang="pt-BR" dirty="0" smtClean="0"/>
              <a:t>dinâmicas e/ou geração automática de conteúdo </a:t>
            </a:r>
            <a:endParaRPr lang="pt-BR" dirty="0" smtClean="0"/>
          </a:p>
          <a:p>
            <a:r>
              <a:rPr lang="pt-BR" dirty="0" smtClean="0"/>
              <a:t>Sistemas colaborativos</a:t>
            </a:r>
          </a:p>
          <a:p>
            <a:r>
              <a:rPr lang="pt-BR" dirty="0" smtClean="0"/>
              <a:t>Mesas interativas e outros instrumentos</a:t>
            </a:r>
          </a:p>
          <a:p>
            <a:r>
              <a:rPr lang="pt-BR" dirty="0" err="1" smtClean="0"/>
              <a:t>Ferramantas</a:t>
            </a:r>
            <a:r>
              <a:rPr lang="pt-BR" dirty="0" smtClean="0"/>
              <a:t> para </a:t>
            </a:r>
            <a:r>
              <a:rPr lang="pt-BR" dirty="0" err="1" smtClean="0"/>
              <a:t>VJs</a:t>
            </a:r>
            <a:r>
              <a:rPr lang="pt-BR" dirty="0" smtClean="0"/>
              <a:t> e DJs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Ferramentas e APIS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Dispositivos móveis (</a:t>
            </a:r>
            <a:r>
              <a:rPr lang="pt-BR" dirty="0" err="1" smtClean="0"/>
              <a:t>iOS</a:t>
            </a:r>
            <a:r>
              <a:rPr lang="pt-BR" dirty="0" smtClean="0"/>
              <a:t> e/ou/</a:t>
            </a:r>
            <a:r>
              <a:rPr lang="pt-BR" dirty="0" err="1" smtClean="0"/>
              <a:t>vs</a:t>
            </a:r>
            <a:r>
              <a:rPr lang="pt-BR" dirty="0" smtClean="0"/>
              <a:t> Androide)</a:t>
            </a:r>
          </a:p>
          <a:p>
            <a:r>
              <a:rPr lang="pt-BR" dirty="0" err="1" smtClean="0"/>
              <a:t>Winamp</a:t>
            </a:r>
            <a:r>
              <a:rPr lang="pt-BR" dirty="0" smtClean="0"/>
              <a:t> (</a:t>
            </a:r>
            <a:r>
              <a:rPr lang="pt-BR" dirty="0" err="1" smtClean="0"/>
              <a:t>plugins</a:t>
            </a:r>
            <a:r>
              <a:rPr lang="pt-BR" dirty="0" smtClean="0"/>
              <a:t>) </a:t>
            </a:r>
          </a:p>
          <a:p>
            <a:r>
              <a:rPr lang="pt-BR" dirty="0" smtClean="0"/>
              <a:t>JSR </a:t>
            </a:r>
            <a:r>
              <a:rPr lang="pt-BR" dirty="0" err="1" smtClean="0"/>
              <a:t>Multimidia</a:t>
            </a:r>
            <a:r>
              <a:rPr lang="pt-BR" dirty="0" smtClean="0"/>
              <a:t> (</a:t>
            </a:r>
            <a:r>
              <a:rPr lang="pt-BR" dirty="0" err="1" smtClean="0"/>
              <a:t>java</a:t>
            </a:r>
            <a:r>
              <a:rPr lang="pt-BR" dirty="0" smtClean="0"/>
              <a:t>)</a:t>
            </a:r>
          </a:p>
          <a:p>
            <a:r>
              <a:rPr lang="pt-BR" dirty="0" smtClean="0"/>
              <a:t>API Windows</a:t>
            </a:r>
          </a:p>
          <a:p>
            <a:r>
              <a:rPr lang="pt-BR" dirty="0" smtClean="0"/>
              <a:t>TV digital </a:t>
            </a:r>
          </a:p>
          <a:p>
            <a:r>
              <a:rPr lang="pt-BR" dirty="0" smtClean="0"/>
              <a:t>Jogos (</a:t>
            </a:r>
            <a:r>
              <a:rPr lang="pt-BR" dirty="0" err="1" smtClean="0"/>
              <a:t>Unity</a:t>
            </a:r>
            <a:r>
              <a:rPr lang="pt-BR" dirty="0" smtClean="0"/>
              <a:t> 3D, </a:t>
            </a:r>
            <a:r>
              <a:rPr lang="pt-BR" dirty="0" err="1" smtClean="0"/>
              <a:t>Direct</a:t>
            </a:r>
            <a:r>
              <a:rPr lang="pt-BR" dirty="0" smtClean="0"/>
              <a:t> </a:t>
            </a:r>
            <a:r>
              <a:rPr lang="pt-BR" dirty="0" err="1" smtClean="0"/>
              <a:t>Audio</a:t>
            </a:r>
            <a:r>
              <a:rPr lang="pt-BR" dirty="0" smtClean="0"/>
              <a:t>)</a:t>
            </a:r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Processamento de som e extração de características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Efeitos de som</a:t>
            </a:r>
          </a:p>
          <a:p>
            <a:r>
              <a:rPr lang="pt-BR" dirty="0" smtClean="0"/>
              <a:t>Time </a:t>
            </a:r>
            <a:r>
              <a:rPr lang="pt-BR" dirty="0" err="1" smtClean="0"/>
              <a:t>stretching</a:t>
            </a:r>
            <a:endParaRPr lang="pt-BR" dirty="0" smtClean="0"/>
          </a:p>
          <a:p>
            <a:r>
              <a:rPr lang="pt-BR" dirty="0" err="1" smtClean="0"/>
              <a:t>Beat</a:t>
            </a:r>
            <a:r>
              <a:rPr lang="pt-BR" dirty="0" smtClean="0"/>
              <a:t> </a:t>
            </a:r>
            <a:r>
              <a:rPr lang="pt-BR" dirty="0" err="1" smtClean="0"/>
              <a:t>tracking</a:t>
            </a:r>
            <a:endParaRPr lang="pt-BR" dirty="0" smtClean="0"/>
          </a:p>
          <a:p>
            <a:r>
              <a:rPr lang="pt-BR" dirty="0" smtClean="0"/>
              <a:t>Transcrição </a:t>
            </a:r>
          </a:p>
          <a:p>
            <a:r>
              <a:rPr lang="pt-BR" dirty="0" err="1" smtClean="0"/>
              <a:t>Query</a:t>
            </a:r>
            <a:r>
              <a:rPr lang="pt-BR" dirty="0" smtClean="0"/>
              <a:t> </a:t>
            </a:r>
            <a:r>
              <a:rPr lang="pt-BR" dirty="0" err="1" smtClean="0"/>
              <a:t>by</a:t>
            </a:r>
            <a:r>
              <a:rPr lang="pt-BR" dirty="0" smtClean="0"/>
              <a:t> </a:t>
            </a:r>
            <a:r>
              <a:rPr lang="pt-BR" dirty="0" err="1" smtClean="0"/>
              <a:t>humming</a:t>
            </a:r>
            <a:endParaRPr lang="pt-BR" dirty="0" smtClean="0"/>
          </a:p>
          <a:p>
            <a:r>
              <a:rPr lang="pt-BR" dirty="0" err="1" smtClean="0"/>
              <a:t>Esteganografia</a:t>
            </a:r>
            <a:r>
              <a:rPr lang="pt-BR" dirty="0" smtClean="0"/>
              <a:t> com som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Inteligência Artificial 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Reconhecimento de altura, ritmo, </a:t>
            </a:r>
            <a:r>
              <a:rPr lang="pt-BR" dirty="0" smtClean="0"/>
              <a:t>acordes, estilo...</a:t>
            </a:r>
            <a:endParaRPr lang="pt-BR" dirty="0" smtClean="0"/>
          </a:p>
          <a:p>
            <a:r>
              <a:rPr lang="pt-BR" dirty="0" smtClean="0"/>
              <a:t>Composição ou acompanhamento automático </a:t>
            </a:r>
          </a:p>
          <a:p>
            <a:r>
              <a:rPr lang="pt-BR" dirty="0" smtClean="0"/>
              <a:t>Análise Harmônica </a:t>
            </a:r>
          </a:p>
          <a:p>
            <a:r>
              <a:rPr lang="pt-BR" dirty="0" smtClean="0"/>
              <a:t>Descoberta de padrões musicais</a:t>
            </a:r>
          </a:p>
          <a:p>
            <a:r>
              <a:rPr lang="pt-BR" dirty="0" smtClean="0"/>
              <a:t>Expressividade musical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Representação da música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Music</a:t>
            </a:r>
            <a:r>
              <a:rPr lang="pt-BR" dirty="0" smtClean="0"/>
              <a:t> XML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Aplicações Específicas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Espacialização </a:t>
            </a:r>
            <a:r>
              <a:rPr lang="pt-BR" dirty="0" smtClean="0"/>
              <a:t>do som (surround, etc.)</a:t>
            </a:r>
          </a:p>
          <a:p>
            <a:r>
              <a:rPr lang="pt-BR" dirty="0" smtClean="0"/>
              <a:t>Softwares educativos </a:t>
            </a:r>
          </a:p>
          <a:p>
            <a:r>
              <a:rPr lang="pt-BR" dirty="0" smtClean="0"/>
              <a:t>Automação de estúdio </a:t>
            </a:r>
            <a:r>
              <a:rPr lang="pt-BR" dirty="0" smtClean="0"/>
              <a:t>ou controle de luz</a:t>
            </a:r>
            <a:endParaRPr lang="pt-BR" dirty="0" smtClean="0"/>
          </a:p>
          <a:p>
            <a:r>
              <a:rPr lang="pt-BR" dirty="0"/>
              <a:t>Realidade virtual e </a:t>
            </a:r>
            <a:r>
              <a:rPr lang="pt-BR" dirty="0" smtClean="0"/>
              <a:t>música</a:t>
            </a:r>
          </a:p>
          <a:p>
            <a:r>
              <a:rPr lang="pt-BR" dirty="0" smtClean="0"/>
              <a:t>Musicologia assistida por computador</a:t>
            </a:r>
          </a:p>
          <a:p>
            <a:r>
              <a:rPr lang="pt-BR" dirty="0" smtClean="0"/>
              <a:t>Sistemas de recomendação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198</Words>
  <Application>Microsoft Office PowerPoint</Application>
  <PresentationFormat>Apresentação na tela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Propostas de temas de seminário</vt:lpstr>
      <vt:lpstr>Internet</vt:lpstr>
      <vt:lpstr>Interatividade</vt:lpstr>
      <vt:lpstr>Ferramentas e APIS</vt:lpstr>
      <vt:lpstr>Processamento de som e extração de características</vt:lpstr>
      <vt:lpstr>Inteligência Artificial  </vt:lpstr>
      <vt:lpstr>Representação da música</vt:lpstr>
      <vt:lpstr>Aplicações Específicas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Propostas de temas de seminário</dc:title>
  <dc:creator>Geber</dc:creator>
  <cp:lastModifiedBy>Geber</cp:lastModifiedBy>
  <cp:revision>2</cp:revision>
  <dcterms:created xsi:type="dcterms:W3CDTF">2012-05-14T21:04:22Z</dcterms:created>
  <dcterms:modified xsi:type="dcterms:W3CDTF">2012-05-15T17:24:48Z</dcterms:modified>
</cp:coreProperties>
</file>