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DCA85-61CB-42F8-B9CF-71BB6D85A9BD}" type="datetimeFigureOut">
              <a:rPr lang="pt-BR" smtClean="0"/>
              <a:pPr/>
              <a:t>12/05/2011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EE89-5253-4E44-8941-4F074FF59A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Computação Musical</a:t>
            </a:r>
            <a:br>
              <a:rPr lang="pt-BR" dirty="0" smtClean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Processamento de Áudio - </a:t>
            </a:r>
            <a:r>
              <a:rPr lang="pt-BR" dirty="0" err="1" smtClean="0"/>
              <a:t>Matlab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– grupo de 4-5 alunos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Simule o efeito de </a:t>
            </a:r>
            <a:r>
              <a:rPr lang="pt-BR" dirty="0" err="1" smtClean="0"/>
              <a:t>Reverberacao</a:t>
            </a:r>
            <a:r>
              <a:rPr lang="pt-BR" dirty="0" smtClean="0"/>
              <a:t> e Eco </a:t>
            </a:r>
          </a:p>
          <a:p>
            <a:pPr marL="914400" lvl="1" indent="-514350"/>
            <a:r>
              <a:rPr lang="pt-BR" dirty="0" err="1" smtClean="0"/>
              <a:t>function</a:t>
            </a:r>
            <a:r>
              <a:rPr lang="pt-BR" dirty="0" smtClean="0"/>
              <a:t> </a:t>
            </a:r>
            <a:r>
              <a:rPr lang="pt-BR" dirty="0" err="1" smtClean="0"/>
              <a:t>outputFileName</a:t>
            </a:r>
            <a:r>
              <a:rPr lang="pt-BR" dirty="0" smtClean="0"/>
              <a:t> = </a:t>
            </a:r>
            <a:r>
              <a:rPr lang="pt-BR" dirty="0" err="1" smtClean="0"/>
              <a:t>reverbEcho</a:t>
            </a:r>
            <a:r>
              <a:rPr lang="pt-BR" dirty="0" smtClean="0"/>
              <a:t>(</a:t>
            </a:r>
            <a:r>
              <a:rPr lang="pt-BR" dirty="0" err="1" smtClean="0"/>
              <a:t>inputFileName</a:t>
            </a:r>
            <a:r>
              <a:rPr lang="pt-BR" dirty="0" smtClean="0"/>
              <a:t>, </a:t>
            </a:r>
            <a:r>
              <a:rPr lang="pt-BR" dirty="0" err="1" smtClean="0"/>
              <a:t>delayVect</a:t>
            </a:r>
            <a:r>
              <a:rPr lang="pt-BR" dirty="0" smtClean="0"/>
              <a:t>, </a:t>
            </a:r>
            <a:r>
              <a:rPr lang="pt-BR" dirty="0" err="1" smtClean="0"/>
              <a:t>attenuationVect</a:t>
            </a:r>
            <a:r>
              <a:rPr lang="pt-BR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Implemente um </a:t>
            </a:r>
            <a:r>
              <a:rPr lang="pt-BR" dirty="0" err="1" smtClean="0"/>
              <a:t>Low</a:t>
            </a:r>
            <a:r>
              <a:rPr lang="pt-BR" dirty="0" smtClean="0"/>
              <a:t> </a:t>
            </a:r>
            <a:r>
              <a:rPr lang="pt-BR" dirty="0" err="1" smtClean="0"/>
              <a:t>pass</a:t>
            </a:r>
            <a:r>
              <a:rPr lang="pt-BR" dirty="0" smtClean="0"/>
              <a:t> </a:t>
            </a:r>
            <a:r>
              <a:rPr lang="pt-BR" dirty="0" err="1" smtClean="0"/>
              <a:t>filter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r>
              <a:rPr lang="pt-BR" dirty="0" smtClean="0"/>
              <a:t> </a:t>
            </a:r>
          </a:p>
          <a:p>
            <a:pPr marL="914400" lvl="1" indent="-514350"/>
            <a:r>
              <a:rPr lang="pt-BR" dirty="0" err="1" smtClean="0"/>
              <a:t>outputFileName</a:t>
            </a:r>
            <a:r>
              <a:rPr lang="pt-BR" dirty="0" smtClean="0"/>
              <a:t> = </a:t>
            </a:r>
            <a:r>
              <a:rPr lang="pt-BR" dirty="0" err="1" smtClean="0"/>
              <a:t>simpleLowPass</a:t>
            </a:r>
            <a:r>
              <a:rPr lang="pt-BR" dirty="0" smtClean="0"/>
              <a:t>(</a:t>
            </a:r>
            <a:r>
              <a:rPr lang="pt-BR" dirty="0" err="1" smtClean="0"/>
              <a:t>inputFileName</a:t>
            </a:r>
            <a:r>
              <a:rPr lang="pt-BR" dirty="0" smtClean="0"/>
              <a:t>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 – grupo de 4-5 alunos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Sintese</a:t>
            </a:r>
            <a:r>
              <a:rPr lang="pt-BR" dirty="0" smtClean="0"/>
              <a:t> subtrativa: Gere um sinal das seguintes formas e </a:t>
            </a:r>
            <a:r>
              <a:rPr lang="pt-BR" dirty="0" err="1" smtClean="0"/>
              <a:t>posterirmente</a:t>
            </a:r>
            <a:r>
              <a:rPr lang="pt-BR" dirty="0" smtClean="0"/>
              <a:t> aplique o filtro implementado (</a:t>
            </a:r>
            <a:r>
              <a:rPr lang="pt-BR" dirty="0" err="1" smtClean="0"/>
              <a:t>simpleLowPass</a:t>
            </a:r>
            <a:r>
              <a:rPr lang="pt-BR" dirty="0" smtClean="0"/>
              <a:t>) </a:t>
            </a:r>
          </a:p>
          <a:p>
            <a:pPr marL="914400" lvl="1" indent="-514350"/>
            <a:r>
              <a:rPr lang="pt-BR" dirty="0" err="1" smtClean="0"/>
              <a:t>Sinusoid</a:t>
            </a:r>
            <a:r>
              <a:rPr lang="pt-BR" dirty="0" smtClean="0"/>
              <a:t>, Triangular, </a:t>
            </a:r>
            <a:r>
              <a:rPr lang="pt-BR" dirty="0" err="1" smtClean="0"/>
              <a:t>Saw</a:t>
            </a:r>
            <a:r>
              <a:rPr lang="pt-BR" dirty="0" smtClean="0"/>
              <a:t>, </a:t>
            </a:r>
            <a:r>
              <a:rPr lang="pt-BR" dirty="0" err="1" smtClean="0"/>
              <a:t>Tooth</a:t>
            </a:r>
            <a:r>
              <a:rPr lang="pt-BR" dirty="0" smtClean="0"/>
              <a:t> </a:t>
            </a:r>
            <a:r>
              <a:rPr lang="pt-BR" dirty="0" err="1" smtClean="0"/>
              <a:t>Square</a:t>
            </a:r>
            <a:r>
              <a:rPr lang="pt-B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Sintese</a:t>
            </a:r>
            <a:r>
              <a:rPr lang="pt-BR" dirty="0" smtClean="0"/>
              <a:t> aditiva (utilizando o gerador de </a:t>
            </a:r>
            <a:r>
              <a:rPr lang="pt-BR" dirty="0" err="1" smtClean="0"/>
              <a:t>senoidais</a:t>
            </a:r>
            <a:r>
              <a:rPr lang="pt-BR" dirty="0" smtClean="0"/>
              <a:t> visto) </a:t>
            </a:r>
          </a:p>
          <a:p>
            <a:pPr marL="914400" lvl="1" indent="-514350"/>
            <a:r>
              <a:rPr lang="pt-BR" dirty="0" err="1" smtClean="0"/>
              <a:t>function</a:t>
            </a:r>
            <a:r>
              <a:rPr lang="pt-BR" dirty="0" smtClean="0"/>
              <a:t> </a:t>
            </a:r>
            <a:r>
              <a:rPr lang="pt-BR" dirty="0" err="1" smtClean="0"/>
              <a:t>outputFileName</a:t>
            </a:r>
            <a:r>
              <a:rPr lang="pt-BR" dirty="0" smtClean="0"/>
              <a:t> = </a:t>
            </a:r>
            <a:r>
              <a:rPr lang="pt-BR" dirty="0" err="1" smtClean="0"/>
              <a:t>addSinusoids</a:t>
            </a:r>
            <a:r>
              <a:rPr lang="pt-BR" dirty="0" smtClean="0"/>
              <a:t>(</a:t>
            </a:r>
            <a:r>
              <a:rPr lang="pt-BR" dirty="0" err="1" smtClean="0"/>
              <a:t>sinVector</a:t>
            </a:r>
            <a:r>
              <a:rPr lang="pt-BR" dirty="0" smtClean="0"/>
              <a:t>, </a:t>
            </a:r>
            <a:r>
              <a:rPr lang="pt-BR" dirty="0" err="1" smtClean="0"/>
              <a:t>sinAmps</a:t>
            </a:r>
            <a:r>
              <a:rPr lang="pt-BR" dirty="0" smtClean="0"/>
              <a:t>, </a:t>
            </a:r>
            <a:r>
              <a:rPr lang="pt-BR" dirty="0" err="1" smtClean="0"/>
              <a:t>sampleRate</a:t>
            </a:r>
            <a:r>
              <a:rPr lang="pt-BR" dirty="0" smtClean="0"/>
              <a:t>, </a:t>
            </a:r>
            <a:r>
              <a:rPr lang="pt-BR" dirty="0" err="1" smtClean="0"/>
              <a:t>numBits</a:t>
            </a:r>
            <a:r>
              <a:rPr lang="pt-BR" dirty="0" smtClean="0"/>
              <a:t>)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92</Words>
  <Application>Microsoft Office PowerPoint</Application>
  <PresentationFormat>Apresentação na tela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Computação Musical </vt:lpstr>
      <vt:lpstr>Exercícios – grupo de 4-5 alunos</vt:lpstr>
      <vt:lpstr>Exercícios – grupo de 4-5 alunos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Computação Musical </dc:title>
  <dc:creator>glr</dc:creator>
  <cp:lastModifiedBy>glr</cp:lastModifiedBy>
  <cp:revision>1</cp:revision>
  <dcterms:created xsi:type="dcterms:W3CDTF">2011-05-12T11:16:21Z</dcterms:created>
  <dcterms:modified xsi:type="dcterms:W3CDTF">2011-05-12T11:26:16Z</dcterms:modified>
</cp:coreProperties>
</file>