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"/>
  </p:notesMasterIdLst>
  <p:sldIdLst>
    <p:sldId id="28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3300"/>
    <a:srgbClr val="FFFF00"/>
    <a:srgbClr val="FF99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44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0"/>
            <a:r>
              <a:rPr lang="en-US" smtClean="0"/>
              <a:t>Segundo nível</a:t>
            </a:r>
          </a:p>
          <a:p>
            <a:pPr lvl="0"/>
            <a:r>
              <a:rPr lang="en-US" smtClean="0"/>
              <a:t>Terceiro nível</a:t>
            </a:r>
          </a:p>
          <a:p>
            <a:pPr lvl="0"/>
            <a:r>
              <a:rPr lang="en-US" smtClean="0"/>
              <a:t>Quarto nível</a:t>
            </a:r>
          </a:p>
          <a:p>
            <a:pPr lvl="0"/>
            <a:r>
              <a:rPr lang="en-US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FBCA7D-5C45-47F1-AF56-A380C40221A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9CAE4E-C544-48A0-9DF3-24622C34332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83396A-5129-4541-A69B-7978442B07C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3525" y="304800"/>
            <a:ext cx="1968500" cy="6019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03263" y="304800"/>
            <a:ext cx="5757862" cy="6019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246BBD-A70B-4F47-8754-7034C4CF38F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3A10A6-94DE-45D0-BF22-0B18144BB47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7B2CBB-7EA8-421F-84BF-DF18E95D0E7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73113" y="1371600"/>
            <a:ext cx="3827462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2975" y="1371600"/>
            <a:ext cx="38290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D066B9-00A7-48A8-9D0A-F6D5702CE88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28A306-499D-40FF-8792-847DF02235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F135A4-4D17-4605-9361-F54B45D274D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345259-4D7F-451A-876B-9F649A62FEC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317C-9CDD-479F-A362-3D016647627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09345B-B710-49E9-A234-28F45BB4116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5350" y="6400800"/>
            <a:ext cx="189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>
                <a:latin typeface="Times New Roman" pitchFamily="18" charset="0"/>
              </a:defRPr>
            </a:lvl1pPr>
          </a:lstStyle>
          <a:p>
            <a:fld id="{AD146A17-3784-41FC-97B6-0C9B7DE716C8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304800"/>
            <a:ext cx="7807325" cy="465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Title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33400" y="6553200"/>
            <a:ext cx="2895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defTabSz="762000">
              <a:lnSpc>
                <a:spcPct val="90000"/>
              </a:lnSpc>
            </a:pPr>
            <a:r>
              <a:rPr lang="pt-BR" sz="1200"/>
              <a:t> Geber Ramalho &amp; Osman Gioia - UFPE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3113" y="1371600"/>
            <a:ext cx="780891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Este é um teste</a:t>
            </a:r>
          </a:p>
          <a:p>
            <a:pPr lvl="1"/>
            <a:r>
              <a:rPr lang="pt-BR" smtClean="0"/>
              <a:t>o resto é igual</a:t>
            </a:r>
          </a:p>
          <a:p>
            <a:pPr lvl="2"/>
            <a:r>
              <a:rPr lang="pt-BR" smtClean="0"/>
              <a:t>terceiro nível</a:t>
            </a: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0" y="0"/>
            <a:ext cx="633413" cy="6861175"/>
            <a:chOff x="0" y="0"/>
            <a:chExt cx="432" cy="4322"/>
          </a:xfrm>
        </p:grpSpPr>
        <p:grpSp>
          <p:nvGrpSpPr>
            <p:cNvPr id="9223" name="Group 7"/>
            <p:cNvGrpSpPr>
              <a:grpSpLocks/>
            </p:cNvGrpSpPr>
            <p:nvPr/>
          </p:nvGrpSpPr>
          <p:grpSpPr bwMode="auto">
            <a:xfrm>
              <a:off x="16" y="0"/>
              <a:ext cx="407" cy="4321"/>
              <a:chOff x="16" y="0"/>
              <a:chExt cx="407" cy="4321"/>
            </a:xfrm>
          </p:grpSpPr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>
                <a:off x="20" y="0"/>
                <a:ext cx="402" cy="4306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4305"/>
                  </a:cxn>
                  <a:cxn ang="0">
                    <a:pos x="0" y="4305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4306">
                    <a:moveTo>
                      <a:pt x="401" y="0"/>
                    </a:moveTo>
                    <a:lnTo>
                      <a:pt x="401" y="4305"/>
                    </a:lnTo>
                    <a:lnTo>
                      <a:pt x="0" y="4305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accent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>
                <a:off x="20" y="1071"/>
                <a:ext cx="402" cy="283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"/>
                  </a:cxn>
                  <a:cxn ang="0">
                    <a:pos x="401" y="10"/>
                  </a:cxn>
                  <a:cxn ang="0">
                    <a:pos x="401" y="23"/>
                  </a:cxn>
                  <a:cxn ang="0">
                    <a:pos x="401" y="41"/>
                  </a:cxn>
                  <a:cxn ang="0">
                    <a:pos x="401" y="61"/>
                  </a:cxn>
                  <a:cxn ang="0">
                    <a:pos x="401" y="85"/>
                  </a:cxn>
                  <a:cxn ang="0">
                    <a:pos x="401" y="134"/>
                  </a:cxn>
                  <a:cxn ang="0">
                    <a:pos x="401" y="182"/>
                  </a:cxn>
                  <a:cxn ang="0">
                    <a:pos x="401" y="207"/>
                  </a:cxn>
                  <a:cxn ang="0">
                    <a:pos x="401" y="227"/>
                  </a:cxn>
                  <a:cxn ang="0">
                    <a:pos x="401" y="244"/>
                  </a:cxn>
                  <a:cxn ang="0">
                    <a:pos x="401" y="258"/>
                  </a:cxn>
                  <a:cxn ang="0">
                    <a:pos x="401" y="266"/>
                  </a:cxn>
                  <a:cxn ang="0">
                    <a:pos x="401" y="269"/>
                  </a:cxn>
                  <a:cxn ang="0">
                    <a:pos x="375" y="264"/>
                  </a:cxn>
                  <a:cxn ang="0">
                    <a:pos x="351" y="262"/>
                  </a:cxn>
                  <a:cxn ang="0">
                    <a:pos x="329" y="258"/>
                  </a:cxn>
                  <a:cxn ang="0">
                    <a:pos x="306" y="258"/>
                  </a:cxn>
                  <a:cxn ang="0">
                    <a:pos x="286" y="255"/>
                  </a:cxn>
                  <a:cxn ang="0">
                    <a:pos x="266" y="255"/>
                  </a:cxn>
                  <a:cxn ang="0">
                    <a:pos x="248" y="255"/>
                  </a:cxn>
                  <a:cxn ang="0">
                    <a:pos x="230" y="255"/>
                  </a:cxn>
                  <a:cxn ang="0">
                    <a:pos x="214" y="255"/>
                  </a:cxn>
                  <a:cxn ang="0">
                    <a:pos x="198" y="258"/>
                  </a:cxn>
                  <a:cxn ang="0">
                    <a:pos x="183" y="258"/>
                  </a:cxn>
                  <a:cxn ang="0">
                    <a:pos x="169" y="260"/>
                  </a:cxn>
                  <a:cxn ang="0">
                    <a:pos x="156" y="262"/>
                  </a:cxn>
                  <a:cxn ang="0">
                    <a:pos x="144" y="264"/>
                  </a:cxn>
                  <a:cxn ang="0">
                    <a:pos x="132" y="266"/>
                  </a:cxn>
                  <a:cxn ang="0">
                    <a:pos x="121" y="269"/>
                  </a:cxn>
                  <a:cxn ang="0">
                    <a:pos x="101" y="273"/>
                  </a:cxn>
                  <a:cxn ang="0">
                    <a:pos x="83" y="275"/>
                  </a:cxn>
                  <a:cxn ang="0">
                    <a:pos x="66" y="280"/>
                  </a:cxn>
                  <a:cxn ang="0">
                    <a:pos x="52" y="282"/>
                  </a:cxn>
                  <a:cxn ang="0">
                    <a:pos x="37" y="282"/>
                  </a:cxn>
                  <a:cxn ang="0">
                    <a:pos x="25" y="280"/>
                  </a:cxn>
                  <a:cxn ang="0">
                    <a:pos x="12" y="275"/>
                  </a:cxn>
                  <a:cxn ang="0">
                    <a:pos x="0" y="269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83">
                    <a:moveTo>
                      <a:pt x="401" y="0"/>
                    </a:moveTo>
                    <a:lnTo>
                      <a:pt x="401" y="1"/>
                    </a:lnTo>
                    <a:lnTo>
                      <a:pt x="401" y="10"/>
                    </a:lnTo>
                    <a:lnTo>
                      <a:pt x="401" y="23"/>
                    </a:lnTo>
                    <a:lnTo>
                      <a:pt x="401" y="41"/>
                    </a:lnTo>
                    <a:lnTo>
                      <a:pt x="401" y="61"/>
                    </a:lnTo>
                    <a:lnTo>
                      <a:pt x="401" y="85"/>
                    </a:lnTo>
                    <a:lnTo>
                      <a:pt x="401" y="134"/>
                    </a:lnTo>
                    <a:lnTo>
                      <a:pt x="401" y="182"/>
                    </a:lnTo>
                    <a:lnTo>
                      <a:pt x="401" y="207"/>
                    </a:lnTo>
                    <a:lnTo>
                      <a:pt x="401" y="227"/>
                    </a:lnTo>
                    <a:lnTo>
                      <a:pt x="401" y="244"/>
                    </a:lnTo>
                    <a:lnTo>
                      <a:pt x="401" y="258"/>
                    </a:lnTo>
                    <a:lnTo>
                      <a:pt x="401" y="266"/>
                    </a:lnTo>
                    <a:lnTo>
                      <a:pt x="401" y="269"/>
                    </a:lnTo>
                    <a:lnTo>
                      <a:pt x="375" y="264"/>
                    </a:lnTo>
                    <a:lnTo>
                      <a:pt x="351" y="262"/>
                    </a:lnTo>
                    <a:lnTo>
                      <a:pt x="329" y="258"/>
                    </a:lnTo>
                    <a:lnTo>
                      <a:pt x="306" y="258"/>
                    </a:lnTo>
                    <a:lnTo>
                      <a:pt x="286" y="255"/>
                    </a:lnTo>
                    <a:lnTo>
                      <a:pt x="266" y="255"/>
                    </a:lnTo>
                    <a:lnTo>
                      <a:pt x="248" y="255"/>
                    </a:lnTo>
                    <a:lnTo>
                      <a:pt x="230" y="255"/>
                    </a:lnTo>
                    <a:lnTo>
                      <a:pt x="214" y="255"/>
                    </a:lnTo>
                    <a:lnTo>
                      <a:pt x="198" y="258"/>
                    </a:lnTo>
                    <a:lnTo>
                      <a:pt x="183" y="258"/>
                    </a:lnTo>
                    <a:lnTo>
                      <a:pt x="169" y="260"/>
                    </a:lnTo>
                    <a:lnTo>
                      <a:pt x="156" y="262"/>
                    </a:lnTo>
                    <a:lnTo>
                      <a:pt x="144" y="264"/>
                    </a:lnTo>
                    <a:lnTo>
                      <a:pt x="132" y="266"/>
                    </a:lnTo>
                    <a:lnTo>
                      <a:pt x="121" y="269"/>
                    </a:lnTo>
                    <a:lnTo>
                      <a:pt x="101" y="273"/>
                    </a:lnTo>
                    <a:lnTo>
                      <a:pt x="83" y="275"/>
                    </a:lnTo>
                    <a:lnTo>
                      <a:pt x="66" y="280"/>
                    </a:lnTo>
                    <a:lnTo>
                      <a:pt x="52" y="282"/>
                    </a:lnTo>
                    <a:lnTo>
                      <a:pt x="37" y="282"/>
                    </a:lnTo>
                    <a:lnTo>
                      <a:pt x="25" y="280"/>
                    </a:lnTo>
                    <a:lnTo>
                      <a:pt x="12" y="275"/>
                    </a:lnTo>
                    <a:lnTo>
                      <a:pt x="0" y="269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>
                <a:off x="20" y="812"/>
                <a:ext cx="402" cy="287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271"/>
                  </a:cxn>
                  <a:cxn ang="0">
                    <a:pos x="394" y="275"/>
                  </a:cxn>
                  <a:cxn ang="0">
                    <a:pos x="387" y="278"/>
                  </a:cxn>
                  <a:cxn ang="0">
                    <a:pos x="378" y="280"/>
                  </a:cxn>
                  <a:cxn ang="0">
                    <a:pos x="370" y="284"/>
                  </a:cxn>
                  <a:cxn ang="0">
                    <a:pos x="360" y="284"/>
                  </a:cxn>
                  <a:cxn ang="0">
                    <a:pos x="349" y="286"/>
                  </a:cxn>
                  <a:cxn ang="0">
                    <a:pos x="328" y="286"/>
                  </a:cxn>
                  <a:cxn ang="0">
                    <a:pos x="303" y="286"/>
                  </a:cxn>
                  <a:cxn ang="0">
                    <a:pos x="277" y="284"/>
                  </a:cxn>
                  <a:cxn ang="0">
                    <a:pos x="250" y="280"/>
                  </a:cxn>
                  <a:cxn ang="0">
                    <a:pos x="221" y="277"/>
                  </a:cxn>
                  <a:cxn ang="0">
                    <a:pos x="163" y="269"/>
                  </a:cxn>
                  <a:cxn ang="0">
                    <a:pos x="134" y="268"/>
                  </a:cxn>
                  <a:cxn ang="0">
                    <a:pos x="105" y="264"/>
                  </a:cxn>
                  <a:cxn ang="0">
                    <a:pos x="77" y="264"/>
                  </a:cxn>
                  <a:cxn ang="0">
                    <a:pos x="50" y="264"/>
                  </a:cxn>
                  <a:cxn ang="0">
                    <a:pos x="24" y="268"/>
                  </a:cxn>
                  <a:cxn ang="0">
                    <a:pos x="0" y="271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87">
                    <a:moveTo>
                      <a:pt x="401" y="0"/>
                    </a:moveTo>
                    <a:lnTo>
                      <a:pt x="401" y="271"/>
                    </a:lnTo>
                    <a:lnTo>
                      <a:pt x="394" y="275"/>
                    </a:lnTo>
                    <a:lnTo>
                      <a:pt x="387" y="278"/>
                    </a:lnTo>
                    <a:lnTo>
                      <a:pt x="378" y="280"/>
                    </a:lnTo>
                    <a:lnTo>
                      <a:pt x="370" y="284"/>
                    </a:lnTo>
                    <a:lnTo>
                      <a:pt x="360" y="284"/>
                    </a:lnTo>
                    <a:lnTo>
                      <a:pt x="349" y="286"/>
                    </a:lnTo>
                    <a:lnTo>
                      <a:pt x="328" y="286"/>
                    </a:lnTo>
                    <a:lnTo>
                      <a:pt x="303" y="286"/>
                    </a:lnTo>
                    <a:lnTo>
                      <a:pt x="277" y="284"/>
                    </a:lnTo>
                    <a:lnTo>
                      <a:pt x="250" y="280"/>
                    </a:lnTo>
                    <a:lnTo>
                      <a:pt x="221" y="277"/>
                    </a:lnTo>
                    <a:lnTo>
                      <a:pt x="163" y="269"/>
                    </a:lnTo>
                    <a:lnTo>
                      <a:pt x="134" y="268"/>
                    </a:lnTo>
                    <a:lnTo>
                      <a:pt x="105" y="264"/>
                    </a:lnTo>
                    <a:lnTo>
                      <a:pt x="77" y="264"/>
                    </a:lnTo>
                    <a:lnTo>
                      <a:pt x="50" y="264"/>
                    </a:lnTo>
                    <a:lnTo>
                      <a:pt x="24" y="268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20" y="101"/>
                <a:ext cx="402" cy="182"/>
              </a:xfrm>
              <a:custGeom>
                <a:avLst/>
                <a:gdLst/>
                <a:ahLst/>
                <a:cxnLst>
                  <a:cxn ang="0">
                    <a:pos x="401" y="23"/>
                  </a:cxn>
                  <a:cxn ang="0">
                    <a:pos x="401" y="164"/>
                  </a:cxn>
                  <a:cxn ang="0">
                    <a:pos x="394" y="166"/>
                  </a:cxn>
                  <a:cxn ang="0">
                    <a:pos x="386" y="168"/>
                  </a:cxn>
                  <a:cxn ang="0">
                    <a:pos x="377" y="170"/>
                  </a:cxn>
                  <a:cxn ang="0">
                    <a:pos x="367" y="172"/>
                  </a:cxn>
                  <a:cxn ang="0">
                    <a:pos x="356" y="173"/>
                  </a:cxn>
                  <a:cxn ang="0">
                    <a:pos x="345" y="174"/>
                  </a:cxn>
                  <a:cxn ang="0">
                    <a:pos x="333" y="176"/>
                  </a:cxn>
                  <a:cxn ang="0">
                    <a:pos x="319" y="177"/>
                  </a:cxn>
                  <a:cxn ang="0">
                    <a:pos x="292" y="179"/>
                  </a:cxn>
                  <a:cxn ang="0">
                    <a:pos x="263" y="180"/>
                  </a:cxn>
                  <a:cxn ang="0">
                    <a:pos x="232" y="181"/>
                  </a:cxn>
                  <a:cxn ang="0">
                    <a:pos x="200" y="181"/>
                  </a:cxn>
                  <a:cxn ang="0">
                    <a:pos x="169" y="181"/>
                  </a:cxn>
                  <a:cxn ang="0">
                    <a:pos x="138" y="180"/>
                  </a:cxn>
                  <a:cxn ang="0">
                    <a:pos x="109" y="179"/>
                  </a:cxn>
                  <a:cxn ang="0">
                    <a:pos x="81" y="177"/>
                  </a:cxn>
                  <a:cxn ang="0">
                    <a:pos x="68" y="176"/>
                  </a:cxn>
                  <a:cxn ang="0">
                    <a:pos x="56" y="174"/>
                  </a:cxn>
                  <a:cxn ang="0">
                    <a:pos x="45" y="173"/>
                  </a:cxn>
                  <a:cxn ang="0">
                    <a:pos x="34" y="172"/>
                  </a:cxn>
                  <a:cxn ang="0">
                    <a:pos x="23" y="170"/>
                  </a:cxn>
                  <a:cxn ang="0">
                    <a:pos x="15" y="168"/>
                  </a:cxn>
                  <a:cxn ang="0">
                    <a:pos x="7" y="166"/>
                  </a:cxn>
                  <a:cxn ang="0">
                    <a:pos x="0" y="164"/>
                  </a:cxn>
                  <a:cxn ang="0">
                    <a:pos x="0" y="23"/>
                  </a:cxn>
                  <a:cxn ang="0">
                    <a:pos x="5" y="19"/>
                  </a:cxn>
                  <a:cxn ang="0">
                    <a:pos x="11" y="14"/>
                  </a:cxn>
                  <a:cxn ang="0">
                    <a:pos x="18" y="11"/>
                  </a:cxn>
                  <a:cxn ang="0">
                    <a:pos x="25" y="8"/>
                  </a:cxn>
                  <a:cxn ang="0">
                    <a:pos x="34" y="6"/>
                  </a:cxn>
                  <a:cxn ang="0">
                    <a:pos x="43" y="4"/>
                  </a:cxn>
                  <a:cxn ang="0">
                    <a:pos x="61" y="1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9" y="0"/>
                  </a:cxn>
                  <a:cxn ang="0">
                    <a:pos x="154" y="0"/>
                  </a:cxn>
                  <a:cxn ang="0">
                    <a:pos x="167" y="0"/>
                  </a:cxn>
                  <a:cxn ang="0">
                    <a:pos x="182" y="1"/>
                  </a:cxn>
                  <a:cxn ang="0">
                    <a:pos x="197" y="2"/>
                  </a:cxn>
                  <a:cxn ang="0">
                    <a:pos x="213" y="3"/>
                  </a:cxn>
                  <a:cxn ang="0">
                    <a:pos x="248" y="6"/>
                  </a:cxn>
                  <a:cxn ang="0">
                    <a:pos x="283" y="10"/>
                  </a:cxn>
                  <a:cxn ang="0">
                    <a:pos x="318" y="14"/>
                  </a:cxn>
                  <a:cxn ang="0">
                    <a:pos x="334" y="16"/>
                  </a:cxn>
                  <a:cxn ang="0">
                    <a:pos x="350" y="18"/>
                  </a:cxn>
                  <a:cxn ang="0">
                    <a:pos x="365" y="19"/>
                  </a:cxn>
                  <a:cxn ang="0">
                    <a:pos x="378" y="21"/>
                  </a:cxn>
                  <a:cxn ang="0">
                    <a:pos x="390" y="22"/>
                  </a:cxn>
                  <a:cxn ang="0">
                    <a:pos x="401" y="23"/>
                  </a:cxn>
                </a:cxnLst>
                <a:rect l="0" t="0" r="r" b="b"/>
                <a:pathLst>
                  <a:path w="402" h="182">
                    <a:moveTo>
                      <a:pt x="401" y="23"/>
                    </a:moveTo>
                    <a:lnTo>
                      <a:pt x="401" y="164"/>
                    </a:lnTo>
                    <a:lnTo>
                      <a:pt x="394" y="166"/>
                    </a:lnTo>
                    <a:lnTo>
                      <a:pt x="386" y="168"/>
                    </a:lnTo>
                    <a:lnTo>
                      <a:pt x="377" y="170"/>
                    </a:lnTo>
                    <a:lnTo>
                      <a:pt x="367" y="172"/>
                    </a:lnTo>
                    <a:lnTo>
                      <a:pt x="356" y="173"/>
                    </a:lnTo>
                    <a:lnTo>
                      <a:pt x="345" y="174"/>
                    </a:lnTo>
                    <a:lnTo>
                      <a:pt x="333" y="176"/>
                    </a:lnTo>
                    <a:lnTo>
                      <a:pt x="319" y="177"/>
                    </a:lnTo>
                    <a:lnTo>
                      <a:pt x="292" y="179"/>
                    </a:lnTo>
                    <a:lnTo>
                      <a:pt x="263" y="180"/>
                    </a:lnTo>
                    <a:lnTo>
                      <a:pt x="232" y="181"/>
                    </a:lnTo>
                    <a:lnTo>
                      <a:pt x="200" y="181"/>
                    </a:lnTo>
                    <a:lnTo>
                      <a:pt x="169" y="181"/>
                    </a:lnTo>
                    <a:lnTo>
                      <a:pt x="138" y="180"/>
                    </a:lnTo>
                    <a:lnTo>
                      <a:pt x="109" y="179"/>
                    </a:lnTo>
                    <a:lnTo>
                      <a:pt x="81" y="177"/>
                    </a:lnTo>
                    <a:lnTo>
                      <a:pt x="68" y="176"/>
                    </a:lnTo>
                    <a:lnTo>
                      <a:pt x="56" y="174"/>
                    </a:lnTo>
                    <a:lnTo>
                      <a:pt x="45" y="173"/>
                    </a:lnTo>
                    <a:lnTo>
                      <a:pt x="34" y="172"/>
                    </a:lnTo>
                    <a:lnTo>
                      <a:pt x="23" y="170"/>
                    </a:lnTo>
                    <a:lnTo>
                      <a:pt x="15" y="168"/>
                    </a:lnTo>
                    <a:lnTo>
                      <a:pt x="7" y="166"/>
                    </a:lnTo>
                    <a:lnTo>
                      <a:pt x="0" y="164"/>
                    </a:lnTo>
                    <a:lnTo>
                      <a:pt x="0" y="23"/>
                    </a:lnTo>
                    <a:lnTo>
                      <a:pt x="5" y="19"/>
                    </a:lnTo>
                    <a:lnTo>
                      <a:pt x="11" y="14"/>
                    </a:lnTo>
                    <a:lnTo>
                      <a:pt x="18" y="11"/>
                    </a:lnTo>
                    <a:lnTo>
                      <a:pt x="25" y="8"/>
                    </a:lnTo>
                    <a:lnTo>
                      <a:pt x="34" y="6"/>
                    </a:lnTo>
                    <a:lnTo>
                      <a:pt x="43" y="4"/>
                    </a:lnTo>
                    <a:lnTo>
                      <a:pt x="61" y="1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9" y="0"/>
                    </a:lnTo>
                    <a:lnTo>
                      <a:pt x="154" y="0"/>
                    </a:lnTo>
                    <a:lnTo>
                      <a:pt x="167" y="0"/>
                    </a:lnTo>
                    <a:lnTo>
                      <a:pt x="182" y="1"/>
                    </a:lnTo>
                    <a:lnTo>
                      <a:pt x="197" y="2"/>
                    </a:lnTo>
                    <a:lnTo>
                      <a:pt x="213" y="3"/>
                    </a:lnTo>
                    <a:lnTo>
                      <a:pt x="248" y="6"/>
                    </a:lnTo>
                    <a:lnTo>
                      <a:pt x="283" y="10"/>
                    </a:lnTo>
                    <a:lnTo>
                      <a:pt x="318" y="14"/>
                    </a:lnTo>
                    <a:lnTo>
                      <a:pt x="334" y="16"/>
                    </a:lnTo>
                    <a:lnTo>
                      <a:pt x="350" y="18"/>
                    </a:lnTo>
                    <a:lnTo>
                      <a:pt x="365" y="19"/>
                    </a:lnTo>
                    <a:lnTo>
                      <a:pt x="378" y="21"/>
                    </a:lnTo>
                    <a:lnTo>
                      <a:pt x="390" y="22"/>
                    </a:lnTo>
                    <a:lnTo>
                      <a:pt x="401" y="23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>
                <a:off x="20" y="625"/>
                <a:ext cx="402" cy="212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88"/>
                  </a:cxn>
                  <a:cxn ang="0">
                    <a:pos x="394" y="190"/>
                  </a:cxn>
                  <a:cxn ang="0">
                    <a:pos x="386" y="193"/>
                  </a:cxn>
                  <a:cxn ang="0">
                    <a:pos x="377" y="196"/>
                  </a:cxn>
                  <a:cxn ang="0">
                    <a:pos x="367" y="198"/>
                  </a:cxn>
                  <a:cxn ang="0">
                    <a:pos x="356" y="200"/>
                  </a:cxn>
                  <a:cxn ang="0">
                    <a:pos x="345" y="203"/>
                  </a:cxn>
                  <a:cxn ang="0">
                    <a:pos x="333" y="204"/>
                  </a:cxn>
                  <a:cxn ang="0">
                    <a:pos x="319" y="205"/>
                  </a:cxn>
                  <a:cxn ang="0">
                    <a:pos x="292" y="208"/>
                  </a:cxn>
                  <a:cxn ang="0">
                    <a:pos x="263" y="209"/>
                  </a:cxn>
                  <a:cxn ang="0">
                    <a:pos x="232" y="211"/>
                  </a:cxn>
                  <a:cxn ang="0">
                    <a:pos x="200" y="211"/>
                  </a:cxn>
                  <a:cxn ang="0">
                    <a:pos x="169" y="211"/>
                  </a:cxn>
                  <a:cxn ang="0">
                    <a:pos x="138" y="209"/>
                  </a:cxn>
                  <a:cxn ang="0">
                    <a:pos x="109" y="208"/>
                  </a:cxn>
                  <a:cxn ang="0">
                    <a:pos x="81" y="205"/>
                  </a:cxn>
                  <a:cxn ang="0">
                    <a:pos x="68" y="204"/>
                  </a:cxn>
                  <a:cxn ang="0">
                    <a:pos x="56" y="203"/>
                  </a:cxn>
                  <a:cxn ang="0">
                    <a:pos x="45" y="200"/>
                  </a:cxn>
                  <a:cxn ang="0">
                    <a:pos x="34" y="198"/>
                  </a:cxn>
                  <a:cxn ang="0">
                    <a:pos x="23" y="196"/>
                  </a:cxn>
                  <a:cxn ang="0">
                    <a:pos x="15" y="193"/>
                  </a:cxn>
                  <a:cxn ang="0">
                    <a:pos x="7" y="190"/>
                  </a:cxn>
                  <a:cxn ang="0">
                    <a:pos x="0" y="188"/>
                  </a:cxn>
                  <a:cxn ang="0">
                    <a:pos x="0" y="0"/>
                  </a:cxn>
                  <a:cxn ang="0">
                    <a:pos x="22" y="2"/>
                  </a:cxn>
                  <a:cxn ang="0">
                    <a:pos x="44" y="4"/>
                  </a:cxn>
                  <a:cxn ang="0">
                    <a:pos x="64" y="6"/>
                  </a:cxn>
                  <a:cxn ang="0">
                    <a:pos x="84" y="8"/>
                  </a:cxn>
                  <a:cxn ang="0">
                    <a:pos x="103" y="9"/>
                  </a:cxn>
                  <a:cxn ang="0">
                    <a:pos x="121" y="10"/>
                  </a:cxn>
                  <a:cxn ang="0">
                    <a:pos x="138" y="10"/>
                  </a:cxn>
                  <a:cxn ang="0">
                    <a:pos x="155" y="12"/>
                  </a:cxn>
                  <a:cxn ang="0">
                    <a:pos x="171" y="12"/>
                  </a:cxn>
                  <a:cxn ang="0">
                    <a:pos x="185" y="12"/>
                  </a:cxn>
                  <a:cxn ang="0">
                    <a:pos x="200" y="12"/>
                  </a:cxn>
                  <a:cxn ang="0">
                    <a:pos x="213" y="12"/>
                  </a:cxn>
                  <a:cxn ang="0">
                    <a:pos x="238" y="12"/>
                  </a:cxn>
                  <a:cxn ang="0">
                    <a:pos x="261" y="10"/>
                  </a:cxn>
                  <a:cxn ang="0">
                    <a:pos x="283" y="9"/>
                  </a:cxn>
                  <a:cxn ang="0">
                    <a:pos x="302" y="8"/>
                  </a:cxn>
                  <a:cxn ang="0">
                    <a:pos x="320" y="5"/>
                  </a:cxn>
                  <a:cxn ang="0">
                    <a:pos x="337" y="4"/>
                  </a:cxn>
                  <a:cxn ang="0">
                    <a:pos x="353" y="2"/>
                  </a:cxn>
                  <a:cxn ang="0">
                    <a:pos x="370" y="1"/>
                  </a:cxn>
                  <a:cxn ang="0">
                    <a:pos x="401" y="0"/>
                  </a:cxn>
                </a:cxnLst>
                <a:rect l="0" t="0" r="r" b="b"/>
                <a:pathLst>
                  <a:path w="402" h="212">
                    <a:moveTo>
                      <a:pt x="401" y="0"/>
                    </a:moveTo>
                    <a:lnTo>
                      <a:pt x="401" y="188"/>
                    </a:lnTo>
                    <a:lnTo>
                      <a:pt x="394" y="190"/>
                    </a:lnTo>
                    <a:lnTo>
                      <a:pt x="386" y="193"/>
                    </a:lnTo>
                    <a:lnTo>
                      <a:pt x="377" y="196"/>
                    </a:lnTo>
                    <a:lnTo>
                      <a:pt x="367" y="198"/>
                    </a:lnTo>
                    <a:lnTo>
                      <a:pt x="356" y="200"/>
                    </a:lnTo>
                    <a:lnTo>
                      <a:pt x="345" y="203"/>
                    </a:lnTo>
                    <a:lnTo>
                      <a:pt x="333" y="204"/>
                    </a:lnTo>
                    <a:lnTo>
                      <a:pt x="319" y="205"/>
                    </a:lnTo>
                    <a:lnTo>
                      <a:pt x="292" y="208"/>
                    </a:lnTo>
                    <a:lnTo>
                      <a:pt x="263" y="209"/>
                    </a:lnTo>
                    <a:lnTo>
                      <a:pt x="232" y="211"/>
                    </a:lnTo>
                    <a:lnTo>
                      <a:pt x="200" y="211"/>
                    </a:lnTo>
                    <a:lnTo>
                      <a:pt x="169" y="211"/>
                    </a:lnTo>
                    <a:lnTo>
                      <a:pt x="138" y="209"/>
                    </a:lnTo>
                    <a:lnTo>
                      <a:pt x="109" y="208"/>
                    </a:lnTo>
                    <a:lnTo>
                      <a:pt x="81" y="205"/>
                    </a:lnTo>
                    <a:lnTo>
                      <a:pt x="68" y="204"/>
                    </a:lnTo>
                    <a:lnTo>
                      <a:pt x="56" y="203"/>
                    </a:lnTo>
                    <a:lnTo>
                      <a:pt x="45" y="200"/>
                    </a:lnTo>
                    <a:lnTo>
                      <a:pt x="34" y="198"/>
                    </a:lnTo>
                    <a:lnTo>
                      <a:pt x="23" y="196"/>
                    </a:lnTo>
                    <a:lnTo>
                      <a:pt x="15" y="193"/>
                    </a:lnTo>
                    <a:lnTo>
                      <a:pt x="7" y="190"/>
                    </a:lnTo>
                    <a:lnTo>
                      <a:pt x="0" y="188"/>
                    </a:lnTo>
                    <a:lnTo>
                      <a:pt x="0" y="0"/>
                    </a:lnTo>
                    <a:lnTo>
                      <a:pt x="22" y="2"/>
                    </a:lnTo>
                    <a:lnTo>
                      <a:pt x="44" y="4"/>
                    </a:lnTo>
                    <a:lnTo>
                      <a:pt x="64" y="6"/>
                    </a:lnTo>
                    <a:lnTo>
                      <a:pt x="84" y="8"/>
                    </a:lnTo>
                    <a:lnTo>
                      <a:pt x="103" y="9"/>
                    </a:lnTo>
                    <a:lnTo>
                      <a:pt x="121" y="10"/>
                    </a:lnTo>
                    <a:lnTo>
                      <a:pt x="138" y="10"/>
                    </a:lnTo>
                    <a:lnTo>
                      <a:pt x="155" y="12"/>
                    </a:lnTo>
                    <a:lnTo>
                      <a:pt x="171" y="12"/>
                    </a:lnTo>
                    <a:lnTo>
                      <a:pt x="185" y="12"/>
                    </a:lnTo>
                    <a:lnTo>
                      <a:pt x="200" y="12"/>
                    </a:lnTo>
                    <a:lnTo>
                      <a:pt x="213" y="12"/>
                    </a:lnTo>
                    <a:lnTo>
                      <a:pt x="238" y="12"/>
                    </a:lnTo>
                    <a:lnTo>
                      <a:pt x="261" y="10"/>
                    </a:lnTo>
                    <a:lnTo>
                      <a:pt x="283" y="9"/>
                    </a:lnTo>
                    <a:lnTo>
                      <a:pt x="302" y="8"/>
                    </a:lnTo>
                    <a:lnTo>
                      <a:pt x="320" y="5"/>
                    </a:lnTo>
                    <a:lnTo>
                      <a:pt x="337" y="4"/>
                    </a:lnTo>
                    <a:lnTo>
                      <a:pt x="353" y="2"/>
                    </a:lnTo>
                    <a:lnTo>
                      <a:pt x="370" y="1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>
                <a:off x="20" y="432"/>
                <a:ext cx="402" cy="273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"/>
                  </a:cxn>
                  <a:cxn ang="0">
                    <a:pos x="401" y="3"/>
                  </a:cxn>
                  <a:cxn ang="0">
                    <a:pos x="401" y="6"/>
                  </a:cxn>
                  <a:cxn ang="0">
                    <a:pos x="401" y="11"/>
                  </a:cxn>
                  <a:cxn ang="0">
                    <a:pos x="401" y="18"/>
                  </a:cxn>
                  <a:cxn ang="0">
                    <a:pos x="401" y="24"/>
                  </a:cxn>
                  <a:cxn ang="0">
                    <a:pos x="401" y="42"/>
                  </a:cxn>
                  <a:cxn ang="0">
                    <a:pos x="401" y="62"/>
                  </a:cxn>
                  <a:cxn ang="0">
                    <a:pos x="401" y="86"/>
                  </a:cxn>
                  <a:cxn ang="0">
                    <a:pos x="401" y="111"/>
                  </a:cxn>
                  <a:cxn ang="0">
                    <a:pos x="401" y="136"/>
                  </a:cxn>
                  <a:cxn ang="0">
                    <a:pos x="401" y="161"/>
                  </a:cxn>
                  <a:cxn ang="0">
                    <a:pos x="401" y="186"/>
                  </a:cxn>
                  <a:cxn ang="0">
                    <a:pos x="401" y="209"/>
                  </a:cxn>
                  <a:cxn ang="0">
                    <a:pos x="401" y="229"/>
                  </a:cxn>
                  <a:cxn ang="0">
                    <a:pos x="401" y="247"/>
                  </a:cxn>
                  <a:cxn ang="0">
                    <a:pos x="401" y="254"/>
                  </a:cxn>
                  <a:cxn ang="0">
                    <a:pos x="401" y="261"/>
                  </a:cxn>
                  <a:cxn ang="0">
                    <a:pos x="401" y="265"/>
                  </a:cxn>
                  <a:cxn ang="0">
                    <a:pos x="401" y="269"/>
                  </a:cxn>
                  <a:cxn ang="0">
                    <a:pos x="401" y="271"/>
                  </a:cxn>
                  <a:cxn ang="0">
                    <a:pos x="401" y="272"/>
                  </a:cxn>
                  <a:cxn ang="0">
                    <a:pos x="390" y="266"/>
                  </a:cxn>
                  <a:cxn ang="0">
                    <a:pos x="379" y="262"/>
                  </a:cxn>
                  <a:cxn ang="0">
                    <a:pos x="360" y="254"/>
                  </a:cxn>
                  <a:cxn ang="0">
                    <a:pos x="343" y="248"/>
                  </a:cxn>
                  <a:cxn ang="0">
                    <a:pos x="326" y="245"/>
                  </a:cxn>
                  <a:cxn ang="0">
                    <a:pos x="308" y="243"/>
                  </a:cxn>
                  <a:cxn ang="0">
                    <a:pos x="290" y="241"/>
                  </a:cxn>
                  <a:cxn ang="0">
                    <a:pos x="280" y="241"/>
                  </a:cxn>
                  <a:cxn ang="0">
                    <a:pos x="270" y="241"/>
                  </a:cxn>
                  <a:cxn ang="0">
                    <a:pos x="258" y="241"/>
                  </a:cxn>
                  <a:cxn ang="0">
                    <a:pos x="246" y="241"/>
                  </a:cxn>
                  <a:cxn ang="0">
                    <a:pos x="234" y="241"/>
                  </a:cxn>
                  <a:cxn ang="0">
                    <a:pos x="219" y="242"/>
                  </a:cxn>
                  <a:cxn ang="0">
                    <a:pos x="203" y="244"/>
                  </a:cxn>
                  <a:cxn ang="0">
                    <a:pos x="188" y="245"/>
                  </a:cxn>
                  <a:cxn ang="0">
                    <a:pos x="155" y="251"/>
                  </a:cxn>
                  <a:cxn ang="0">
                    <a:pos x="121" y="256"/>
                  </a:cxn>
                  <a:cxn ang="0">
                    <a:pos x="87" y="262"/>
                  </a:cxn>
                  <a:cxn ang="0">
                    <a:pos x="71" y="265"/>
                  </a:cxn>
                  <a:cxn ang="0">
                    <a:pos x="55" y="267"/>
                  </a:cxn>
                  <a:cxn ang="0">
                    <a:pos x="39" y="269"/>
                  </a:cxn>
                  <a:cxn ang="0">
                    <a:pos x="25" y="271"/>
                  </a:cxn>
                  <a:cxn ang="0">
                    <a:pos x="12" y="272"/>
                  </a:cxn>
                  <a:cxn ang="0">
                    <a:pos x="0" y="272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73">
                    <a:moveTo>
                      <a:pt x="401" y="0"/>
                    </a:moveTo>
                    <a:lnTo>
                      <a:pt x="401" y="1"/>
                    </a:lnTo>
                    <a:lnTo>
                      <a:pt x="401" y="3"/>
                    </a:lnTo>
                    <a:lnTo>
                      <a:pt x="401" y="6"/>
                    </a:lnTo>
                    <a:lnTo>
                      <a:pt x="401" y="11"/>
                    </a:lnTo>
                    <a:lnTo>
                      <a:pt x="401" y="18"/>
                    </a:lnTo>
                    <a:lnTo>
                      <a:pt x="401" y="24"/>
                    </a:lnTo>
                    <a:lnTo>
                      <a:pt x="401" y="42"/>
                    </a:lnTo>
                    <a:lnTo>
                      <a:pt x="401" y="62"/>
                    </a:lnTo>
                    <a:lnTo>
                      <a:pt x="401" y="86"/>
                    </a:lnTo>
                    <a:lnTo>
                      <a:pt x="401" y="111"/>
                    </a:lnTo>
                    <a:lnTo>
                      <a:pt x="401" y="136"/>
                    </a:lnTo>
                    <a:lnTo>
                      <a:pt x="401" y="161"/>
                    </a:lnTo>
                    <a:lnTo>
                      <a:pt x="401" y="186"/>
                    </a:lnTo>
                    <a:lnTo>
                      <a:pt x="401" y="209"/>
                    </a:lnTo>
                    <a:lnTo>
                      <a:pt x="401" y="229"/>
                    </a:lnTo>
                    <a:lnTo>
                      <a:pt x="401" y="247"/>
                    </a:lnTo>
                    <a:lnTo>
                      <a:pt x="401" y="254"/>
                    </a:lnTo>
                    <a:lnTo>
                      <a:pt x="401" y="261"/>
                    </a:lnTo>
                    <a:lnTo>
                      <a:pt x="401" y="265"/>
                    </a:lnTo>
                    <a:lnTo>
                      <a:pt x="401" y="269"/>
                    </a:lnTo>
                    <a:lnTo>
                      <a:pt x="401" y="271"/>
                    </a:lnTo>
                    <a:lnTo>
                      <a:pt x="401" y="272"/>
                    </a:lnTo>
                    <a:lnTo>
                      <a:pt x="390" y="266"/>
                    </a:lnTo>
                    <a:lnTo>
                      <a:pt x="379" y="262"/>
                    </a:lnTo>
                    <a:lnTo>
                      <a:pt x="360" y="254"/>
                    </a:lnTo>
                    <a:lnTo>
                      <a:pt x="343" y="248"/>
                    </a:lnTo>
                    <a:lnTo>
                      <a:pt x="326" y="245"/>
                    </a:lnTo>
                    <a:lnTo>
                      <a:pt x="308" y="243"/>
                    </a:lnTo>
                    <a:lnTo>
                      <a:pt x="290" y="241"/>
                    </a:lnTo>
                    <a:lnTo>
                      <a:pt x="280" y="241"/>
                    </a:lnTo>
                    <a:lnTo>
                      <a:pt x="270" y="241"/>
                    </a:lnTo>
                    <a:lnTo>
                      <a:pt x="258" y="241"/>
                    </a:lnTo>
                    <a:lnTo>
                      <a:pt x="246" y="241"/>
                    </a:lnTo>
                    <a:lnTo>
                      <a:pt x="234" y="241"/>
                    </a:lnTo>
                    <a:lnTo>
                      <a:pt x="219" y="242"/>
                    </a:lnTo>
                    <a:lnTo>
                      <a:pt x="203" y="244"/>
                    </a:lnTo>
                    <a:lnTo>
                      <a:pt x="188" y="245"/>
                    </a:lnTo>
                    <a:lnTo>
                      <a:pt x="155" y="251"/>
                    </a:lnTo>
                    <a:lnTo>
                      <a:pt x="121" y="256"/>
                    </a:lnTo>
                    <a:lnTo>
                      <a:pt x="87" y="262"/>
                    </a:lnTo>
                    <a:lnTo>
                      <a:pt x="71" y="265"/>
                    </a:lnTo>
                    <a:lnTo>
                      <a:pt x="55" y="267"/>
                    </a:lnTo>
                    <a:lnTo>
                      <a:pt x="39" y="269"/>
                    </a:lnTo>
                    <a:lnTo>
                      <a:pt x="25" y="271"/>
                    </a:lnTo>
                    <a:lnTo>
                      <a:pt x="12" y="272"/>
                    </a:lnTo>
                    <a:lnTo>
                      <a:pt x="0" y="272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20" y="254"/>
                <a:ext cx="403" cy="205"/>
              </a:xfrm>
              <a:custGeom>
                <a:avLst/>
                <a:gdLst/>
                <a:ahLst/>
                <a:cxnLst>
                  <a:cxn ang="0">
                    <a:pos x="402" y="13"/>
                  </a:cxn>
                  <a:cxn ang="0">
                    <a:pos x="402" y="191"/>
                  </a:cxn>
                  <a:cxn ang="0">
                    <a:pos x="396" y="195"/>
                  </a:cxn>
                  <a:cxn ang="0">
                    <a:pos x="390" y="199"/>
                  </a:cxn>
                  <a:cxn ang="0">
                    <a:pos x="383" y="202"/>
                  </a:cxn>
                  <a:cxn ang="0">
                    <a:pos x="375" y="203"/>
                  </a:cxn>
                  <a:cxn ang="0">
                    <a:pos x="368" y="204"/>
                  </a:cxn>
                  <a:cxn ang="0">
                    <a:pos x="359" y="204"/>
                  </a:cxn>
                  <a:cxn ang="0">
                    <a:pos x="340" y="202"/>
                  </a:cxn>
                  <a:cxn ang="0">
                    <a:pos x="319" y="198"/>
                  </a:cxn>
                  <a:cxn ang="0">
                    <a:pos x="296" y="195"/>
                  </a:cxn>
                  <a:cxn ang="0">
                    <a:pos x="272" y="192"/>
                  </a:cxn>
                  <a:cxn ang="0">
                    <a:pos x="247" y="191"/>
                  </a:cxn>
                  <a:cxn ang="0">
                    <a:pos x="233" y="191"/>
                  </a:cxn>
                  <a:cxn ang="0">
                    <a:pos x="219" y="192"/>
                  </a:cxn>
                  <a:cxn ang="0">
                    <a:pos x="202" y="193"/>
                  </a:cxn>
                  <a:cxn ang="0">
                    <a:pos x="186" y="195"/>
                  </a:cxn>
                  <a:cxn ang="0">
                    <a:pos x="168" y="197"/>
                  </a:cxn>
                  <a:cxn ang="0">
                    <a:pos x="150" y="198"/>
                  </a:cxn>
                  <a:cxn ang="0">
                    <a:pos x="113" y="202"/>
                  </a:cxn>
                  <a:cxn ang="0">
                    <a:pos x="96" y="203"/>
                  </a:cxn>
                  <a:cxn ang="0">
                    <a:pos x="78" y="204"/>
                  </a:cxn>
                  <a:cxn ang="0">
                    <a:pos x="61" y="204"/>
                  </a:cxn>
                  <a:cxn ang="0">
                    <a:pos x="46" y="203"/>
                  </a:cxn>
                  <a:cxn ang="0">
                    <a:pos x="32" y="202"/>
                  </a:cxn>
                  <a:cxn ang="0">
                    <a:pos x="19" y="199"/>
                  </a:cxn>
                  <a:cxn ang="0">
                    <a:pos x="9" y="195"/>
                  </a:cxn>
                  <a:cxn ang="0">
                    <a:pos x="0" y="191"/>
                  </a:cxn>
                  <a:cxn ang="0">
                    <a:pos x="0" y="13"/>
                  </a:cxn>
                  <a:cxn ang="0">
                    <a:pos x="5" y="10"/>
                  </a:cxn>
                  <a:cxn ang="0">
                    <a:pos x="12" y="8"/>
                  </a:cxn>
                  <a:cxn ang="0">
                    <a:pos x="19" y="6"/>
                  </a:cxn>
                  <a:cxn ang="0">
                    <a:pos x="27" y="4"/>
                  </a:cxn>
                  <a:cxn ang="0">
                    <a:pos x="36" y="3"/>
                  </a:cxn>
                  <a:cxn ang="0">
                    <a:pos x="46" y="2"/>
                  </a:cxn>
                  <a:cxn ang="0">
                    <a:pos x="67" y="1"/>
                  </a:cxn>
                  <a:cxn ang="0">
                    <a:pos x="90" y="0"/>
                  </a:cxn>
                  <a:cxn ang="0">
                    <a:pos x="114" y="0"/>
                  </a:cxn>
                  <a:cxn ang="0">
                    <a:pos x="140" y="1"/>
                  </a:cxn>
                  <a:cxn ang="0">
                    <a:pos x="166" y="2"/>
                  </a:cxn>
                  <a:cxn ang="0">
                    <a:pos x="191" y="4"/>
                  </a:cxn>
                  <a:cxn ang="0">
                    <a:pos x="218" y="5"/>
                  </a:cxn>
                  <a:cxn ang="0">
                    <a:pos x="242" y="7"/>
                  </a:cxn>
                  <a:cxn ang="0">
                    <a:pos x="266" y="9"/>
                  </a:cxn>
                  <a:cxn ang="0">
                    <a:pos x="288" y="10"/>
                  </a:cxn>
                  <a:cxn ang="0">
                    <a:pos x="308" y="11"/>
                  </a:cxn>
                  <a:cxn ang="0">
                    <a:pos x="317" y="12"/>
                  </a:cxn>
                  <a:cxn ang="0">
                    <a:pos x="325" y="13"/>
                  </a:cxn>
                  <a:cxn ang="0">
                    <a:pos x="332" y="13"/>
                  </a:cxn>
                  <a:cxn ang="0">
                    <a:pos x="339" y="13"/>
                  </a:cxn>
                  <a:cxn ang="0">
                    <a:pos x="351" y="13"/>
                  </a:cxn>
                  <a:cxn ang="0">
                    <a:pos x="361" y="13"/>
                  </a:cxn>
                  <a:cxn ang="0">
                    <a:pos x="369" y="13"/>
                  </a:cxn>
                  <a:cxn ang="0">
                    <a:pos x="375" y="13"/>
                  </a:cxn>
                  <a:cxn ang="0">
                    <a:pos x="381" y="13"/>
                  </a:cxn>
                  <a:cxn ang="0">
                    <a:pos x="385" y="13"/>
                  </a:cxn>
                  <a:cxn ang="0">
                    <a:pos x="388" y="13"/>
                  </a:cxn>
                  <a:cxn ang="0">
                    <a:pos x="391" y="13"/>
                  </a:cxn>
                  <a:cxn ang="0">
                    <a:pos x="394" y="13"/>
                  </a:cxn>
                  <a:cxn ang="0">
                    <a:pos x="396" y="13"/>
                  </a:cxn>
                  <a:cxn ang="0">
                    <a:pos x="398" y="13"/>
                  </a:cxn>
                  <a:cxn ang="0">
                    <a:pos x="399" y="13"/>
                  </a:cxn>
                  <a:cxn ang="0">
                    <a:pos x="402" y="13"/>
                  </a:cxn>
                </a:cxnLst>
                <a:rect l="0" t="0" r="r" b="b"/>
                <a:pathLst>
                  <a:path w="403" h="205">
                    <a:moveTo>
                      <a:pt x="402" y="13"/>
                    </a:moveTo>
                    <a:lnTo>
                      <a:pt x="402" y="191"/>
                    </a:lnTo>
                    <a:lnTo>
                      <a:pt x="396" y="195"/>
                    </a:lnTo>
                    <a:lnTo>
                      <a:pt x="390" y="199"/>
                    </a:lnTo>
                    <a:lnTo>
                      <a:pt x="383" y="202"/>
                    </a:lnTo>
                    <a:lnTo>
                      <a:pt x="375" y="203"/>
                    </a:lnTo>
                    <a:lnTo>
                      <a:pt x="368" y="204"/>
                    </a:lnTo>
                    <a:lnTo>
                      <a:pt x="359" y="204"/>
                    </a:lnTo>
                    <a:lnTo>
                      <a:pt x="340" y="202"/>
                    </a:lnTo>
                    <a:lnTo>
                      <a:pt x="319" y="198"/>
                    </a:lnTo>
                    <a:lnTo>
                      <a:pt x="296" y="195"/>
                    </a:lnTo>
                    <a:lnTo>
                      <a:pt x="272" y="192"/>
                    </a:lnTo>
                    <a:lnTo>
                      <a:pt x="247" y="191"/>
                    </a:lnTo>
                    <a:lnTo>
                      <a:pt x="233" y="191"/>
                    </a:lnTo>
                    <a:lnTo>
                      <a:pt x="219" y="192"/>
                    </a:lnTo>
                    <a:lnTo>
                      <a:pt x="202" y="193"/>
                    </a:lnTo>
                    <a:lnTo>
                      <a:pt x="186" y="195"/>
                    </a:lnTo>
                    <a:lnTo>
                      <a:pt x="168" y="197"/>
                    </a:lnTo>
                    <a:lnTo>
                      <a:pt x="150" y="198"/>
                    </a:lnTo>
                    <a:lnTo>
                      <a:pt x="113" y="202"/>
                    </a:lnTo>
                    <a:lnTo>
                      <a:pt x="96" y="203"/>
                    </a:lnTo>
                    <a:lnTo>
                      <a:pt x="78" y="204"/>
                    </a:lnTo>
                    <a:lnTo>
                      <a:pt x="61" y="204"/>
                    </a:lnTo>
                    <a:lnTo>
                      <a:pt x="46" y="203"/>
                    </a:lnTo>
                    <a:lnTo>
                      <a:pt x="32" y="202"/>
                    </a:lnTo>
                    <a:lnTo>
                      <a:pt x="19" y="199"/>
                    </a:lnTo>
                    <a:lnTo>
                      <a:pt x="9" y="195"/>
                    </a:lnTo>
                    <a:lnTo>
                      <a:pt x="0" y="191"/>
                    </a:lnTo>
                    <a:lnTo>
                      <a:pt x="0" y="13"/>
                    </a:lnTo>
                    <a:lnTo>
                      <a:pt x="5" y="10"/>
                    </a:lnTo>
                    <a:lnTo>
                      <a:pt x="12" y="8"/>
                    </a:lnTo>
                    <a:lnTo>
                      <a:pt x="19" y="6"/>
                    </a:lnTo>
                    <a:lnTo>
                      <a:pt x="27" y="4"/>
                    </a:lnTo>
                    <a:lnTo>
                      <a:pt x="36" y="3"/>
                    </a:lnTo>
                    <a:lnTo>
                      <a:pt x="46" y="2"/>
                    </a:lnTo>
                    <a:lnTo>
                      <a:pt x="67" y="1"/>
                    </a:lnTo>
                    <a:lnTo>
                      <a:pt x="90" y="0"/>
                    </a:lnTo>
                    <a:lnTo>
                      <a:pt x="114" y="0"/>
                    </a:lnTo>
                    <a:lnTo>
                      <a:pt x="140" y="1"/>
                    </a:lnTo>
                    <a:lnTo>
                      <a:pt x="166" y="2"/>
                    </a:lnTo>
                    <a:lnTo>
                      <a:pt x="191" y="4"/>
                    </a:lnTo>
                    <a:lnTo>
                      <a:pt x="218" y="5"/>
                    </a:lnTo>
                    <a:lnTo>
                      <a:pt x="242" y="7"/>
                    </a:lnTo>
                    <a:lnTo>
                      <a:pt x="266" y="9"/>
                    </a:lnTo>
                    <a:lnTo>
                      <a:pt x="288" y="10"/>
                    </a:lnTo>
                    <a:lnTo>
                      <a:pt x="308" y="11"/>
                    </a:lnTo>
                    <a:lnTo>
                      <a:pt x="317" y="12"/>
                    </a:lnTo>
                    <a:lnTo>
                      <a:pt x="325" y="13"/>
                    </a:lnTo>
                    <a:lnTo>
                      <a:pt x="332" y="13"/>
                    </a:lnTo>
                    <a:lnTo>
                      <a:pt x="339" y="13"/>
                    </a:lnTo>
                    <a:lnTo>
                      <a:pt x="351" y="13"/>
                    </a:lnTo>
                    <a:lnTo>
                      <a:pt x="361" y="13"/>
                    </a:lnTo>
                    <a:lnTo>
                      <a:pt x="369" y="13"/>
                    </a:lnTo>
                    <a:lnTo>
                      <a:pt x="375" y="13"/>
                    </a:lnTo>
                    <a:lnTo>
                      <a:pt x="381" y="13"/>
                    </a:lnTo>
                    <a:lnTo>
                      <a:pt x="385" y="13"/>
                    </a:lnTo>
                    <a:lnTo>
                      <a:pt x="388" y="13"/>
                    </a:lnTo>
                    <a:lnTo>
                      <a:pt x="391" y="13"/>
                    </a:lnTo>
                    <a:lnTo>
                      <a:pt x="394" y="13"/>
                    </a:lnTo>
                    <a:lnTo>
                      <a:pt x="396" y="13"/>
                    </a:lnTo>
                    <a:lnTo>
                      <a:pt x="398" y="13"/>
                    </a:lnTo>
                    <a:lnTo>
                      <a:pt x="399" y="13"/>
                    </a:lnTo>
                    <a:lnTo>
                      <a:pt x="402" y="13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>
                <a:off x="16" y="2481"/>
                <a:ext cx="401" cy="288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5"/>
                  </a:cxn>
                  <a:cxn ang="0">
                    <a:pos x="400" y="14"/>
                  </a:cxn>
                  <a:cxn ang="0">
                    <a:pos x="400" y="27"/>
                  </a:cxn>
                  <a:cxn ang="0">
                    <a:pos x="400" y="45"/>
                  </a:cxn>
                  <a:cxn ang="0">
                    <a:pos x="400" y="85"/>
                  </a:cxn>
                  <a:cxn ang="0">
                    <a:pos x="400" y="139"/>
                  </a:cxn>
                  <a:cxn ang="0">
                    <a:pos x="400" y="188"/>
                  </a:cxn>
                  <a:cxn ang="0">
                    <a:pos x="400" y="233"/>
                  </a:cxn>
                  <a:cxn ang="0">
                    <a:pos x="400" y="246"/>
                  </a:cxn>
                  <a:cxn ang="0">
                    <a:pos x="400" y="260"/>
                  </a:cxn>
                  <a:cxn ang="0">
                    <a:pos x="400" y="269"/>
                  </a:cxn>
                  <a:cxn ang="0">
                    <a:pos x="400" y="273"/>
                  </a:cxn>
                  <a:cxn ang="0">
                    <a:pos x="374" y="269"/>
                  </a:cxn>
                  <a:cxn ang="0">
                    <a:pos x="350" y="264"/>
                  </a:cxn>
                  <a:cxn ang="0">
                    <a:pos x="328" y="264"/>
                  </a:cxn>
                  <a:cxn ang="0">
                    <a:pos x="306" y="260"/>
                  </a:cxn>
                  <a:cxn ang="0">
                    <a:pos x="285" y="260"/>
                  </a:cxn>
                  <a:cxn ang="0">
                    <a:pos x="266" y="260"/>
                  </a:cxn>
                  <a:cxn ang="0">
                    <a:pos x="247" y="260"/>
                  </a:cxn>
                  <a:cxn ang="0">
                    <a:pos x="230" y="260"/>
                  </a:cxn>
                  <a:cxn ang="0">
                    <a:pos x="214" y="260"/>
                  </a:cxn>
                  <a:cxn ang="0">
                    <a:pos x="198" y="260"/>
                  </a:cxn>
                  <a:cxn ang="0">
                    <a:pos x="183" y="260"/>
                  </a:cxn>
                  <a:cxn ang="0">
                    <a:pos x="169" y="264"/>
                  </a:cxn>
                  <a:cxn ang="0">
                    <a:pos x="156" y="264"/>
                  </a:cxn>
                  <a:cxn ang="0">
                    <a:pos x="144" y="269"/>
                  </a:cxn>
                  <a:cxn ang="0">
                    <a:pos x="132" y="269"/>
                  </a:cxn>
                  <a:cxn ang="0">
                    <a:pos x="121" y="273"/>
                  </a:cxn>
                  <a:cxn ang="0">
                    <a:pos x="101" y="278"/>
                  </a:cxn>
                  <a:cxn ang="0">
                    <a:pos x="82" y="282"/>
                  </a:cxn>
                  <a:cxn ang="0">
                    <a:pos x="66" y="282"/>
                  </a:cxn>
                  <a:cxn ang="0">
                    <a:pos x="51" y="287"/>
                  </a:cxn>
                  <a:cxn ang="0">
                    <a:pos x="37" y="287"/>
                  </a:cxn>
                  <a:cxn ang="0">
                    <a:pos x="25" y="282"/>
                  </a:cxn>
                  <a:cxn ang="0">
                    <a:pos x="0" y="273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8">
                    <a:moveTo>
                      <a:pt x="400" y="0"/>
                    </a:moveTo>
                    <a:lnTo>
                      <a:pt x="400" y="5"/>
                    </a:lnTo>
                    <a:lnTo>
                      <a:pt x="400" y="14"/>
                    </a:lnTo>
                    <a:lnTo>
                      <a:pt x="400" y="27"/>
                    </a:lnTo>
                    <a:lnTo>
                      <a:pt x="400" y="45"/>
                    </a:lnTo>
                    <a:lnTo>
                      <a:pt x="400" y="85"/>
                    </a:lnTo>
                    <a:lnTo>
                      <a:pt x="400" y="139"/>
                    </a:lnTo>
                    <a:lnTo>
                      <a:pt x="400" y="188"/>
                    </a:lnTo>
                    <a:lnTo>
                      <a:pt x="400" y="233"/>
                    </a:lnTo>
                    <a:lnTo>
                      <a:pt x="400" y="246"/>
                    </a:lnTo>
                    <a:lnTo>
                      <a:pt x="400" y="260"/>
                    </a:lnTo>
                    <a:lnTo>
                      <a:pt x="400" y="269"/>
                    </a:lnTo>
                    <a:lnTo>
                      <a:pt x="400" y="273"/>
                    </a:lnTo>
                    <a:lnTo>
                      <a:pt x="374" y="269"/>
                    </a:lnTo>
                    <a:lnTo>
                      <a:pt x="350" y="264"/>
                    </a:lnTo>
                    <a:lnTo>
                      <a:pt x="328" y="264"/>
                    </a:lnTo>
                    <a:lnTo>
                      <a:pt x="306" y="260"/>
                    </a:lnTo>
                    <a:lnTo>
                      <a:pt x="285" y="260"/>
                    </a:lnTo>
                    <a:lnTo>
                      <a:pt x="266" y="260"/>
                    </a:lnTo>
                    <a:lnTo>
                      <a:pt x="247" y="260"/>
                    </a:lnTo>
                    <a:lnTo>
                      <a:pt x="230" y="260"/>
                    </a:lnTo>
                    <a:lnTo>
                      <a:pt x="214" y="260"/>
                    </a:lnTo>
                    <a:lnTo>
                      <a:pt x="198" y="260"/>
                    </a:lnTo>
                    <a:lnTo>
                      <a:pt x="183" y="260"/>
                    </a:lnTo>
                    <a:lnTo>
                      <a:pt x="169" y="264"/>
                    </a:lnTo>
                    <a:lnTo>
                      <a:pt x="156" y="264"/>
                    </a:lnTo>
                    <a:lnTo>
                      <a:pt x="144" y="269"/>
                    </a:lnTo>
                    <a:lnTo>
                      <a:pt x="132" y="269"/>
                    </a:lnTo>
                    <a:lnTo>
                      <a:pt x="121" y="273"/>
                    </a:lnTo>
                    <a:lnTo>
                      <a:pt x="101" y="278"/>
                    </a:lnTo>
                    <a:lnTo>
                      <a:pt x="82" y="282"/>
                    </a:lnTo>
                    <a:lnTo>
                      <a:pt x="66" y="282"/>
                    </a:lnTo>
                    <a:lnTo>
                      <a:pt x="51" y="287"/>
                    </a:lnTo>
                    <a:lnTo>
                      <a:pt x="37" y="287"/>
                    </a:lnTo>
                    <a:lnTo>
                      <a:pt x="25" y="282"/>
                    </a:lnTo>
                    <a:lnTo>
                      <a:pt x="0" y="273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>
                <a:off x="16" y="2229"/>
                <a:ext cx="401" cy="29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272"/>
                  </a:cxn>
                  <a:cxn ang="0">
                    <a:pos x="393" y="276"/>
                  </a:cxn>
                  <a:cxn ang="0">
                    <a:pos x="386" y="280"/>
                  </a:cxn>
                  <a:cxn ang="0">
                    <a:pos x="378" y="280"/>
                  </a:cxn>
                  <a:cxn ang="0">
                    <a:pos x="368" y="284"/>
                  </a:cxn>
                  <a:cxn ang="0">
                    <a:pos x="359" y="284"/>
                  </a:cxn>
                  <a:cxn ang="0">
                    <a:pos x="349" y="284"/>
                  </a:cxn>
                  <a:cxn ang="0">
                    <a:pos x="326" y="289"/>
                  </a:cxn>
                  <a:cxn ang="0">
                    <a:pos x="302" y="284"/>
                  </a:cxn>
                  <a:cxn ang="0">
                    <a:pos x="276" y="284"/>
                  </a:cxn>
                  <a:cxn ang="0">
                    <a:pos x="249" y="280"/>
                  </a:cxn>
                  <a:cxn ang="0">
                    <a:pos x="221" y="276"/>
                  </a:cxn>
                  <a:cxn ang="0">
                    <a:pos x="162" y="268"/>
                  </a:cxn>
                  <a:cxn ang="0">
                    <a:pos x="133" y="268"/>
                  </a:cxn>
                  <a:cxn ang="0">
                    <a:pos x="105" y="264"/>
                  </a:cxn>
                  <a:cxn ang="0">
                    <a:pos x="76" y="264"/>
                  </a:cxn>
                  <a:cxn ang="0">
                    <a:pos x="49" y="264"/>
                  </a:cxn>
                  <a:cxn ang="0">
                    <a:pos x="24" y="268"/>
                  </a:cxn>
                  <a:cxn ang="0">
                    <a:pos x="0" y="272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90">
                    <a:moveTo>
                      <a:pt x="400" y="0"/>
                    </a:moveTo>
                    <a:lnTo>
                      <a:pt x="400" y="272"/>
                    </a:lnTo>
                    <a:lnTo>
                      <a:pt x="393" y="276"/>
                    </a:lnTo>
                    <a:lnTo>
                      <a:pt x="386" y="280"/>
                    </a:lnTo>
                    <a:lnTo>
                      <a:pt x="378" y="280"/>
                    </a:lnTo>
                    <a:lnTo>
                      <a:pt x="368" y="284"/>
                    </a:lnTo>
                    <a:lnTo>
                      <a:pt x="359" y="284"/>
                    </a:lnTo>
                    <a:lnTo>
                      <a:pt x="349" y="284"/>
                    </a:lnTo>
                    <a:lnTo>
                      <a:pt x="326" y="289"/>
                    </a:lnTo>
                    <a:lnTo>
                      <a:pt x="302" y="284"/>
                    </a:lnTo>
                    <a:lnTo>
                      <a:pt x="276" y="284"/>
                    </a:lnTo>
                    <a:lnTo>
                      <a:pt x="249" y="280"/>
                    </a:lnTo>
                    <a:lnTo>
                      <a:pt x="221" y="276"/>
                    </a:lnTo>
                    <a:lnTo>
                      <a:pt x="162" y="268"/>
                    </a:lnTo>
                    <a:lnTo>
                      <a:pt x="133" y="268"/>
                    </a:lnTo>
                    <a:lnTo>
                      <a:pt x="105" y="264"/>
                    </a:lnTo>
                    <a:lnTo>
                      <a:pt x="76" y="264"/>
                    </a:lnTo>
                    <a:lnTo>
                      <a:pt x="49" y="264"/>
                    </a:lnTo>
                    <a:lnTo>
                      <a:pt x="24" y="268"/>
                    </a:lnTo>
                    <a:lnTo>
                      <a:pt x="0" y="272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>
                <a:off x="16" y="1516"/>
                <a:ext cx="401" cy="184"/>
              </a:xfrm>
              <a:custGeom>
                <a:avLst/>
                <a:gdLst/>
                <a:ahLst/>
                <a:cxnLst>
                  <a:cxn ang="0">
                    <a:pos x="400" y="22"/>
                  </a:cxn>
                  <a:cxn ang="0">
                    <a:pos x="400" y="164"/>
                  </a:cxn>
                  <a:cxn ang="0">
                    <a:pos x="393" y="166"/>
                  </a:cxn>
                  <a:cxn ang="0">
                    <a:pos x="385" y="169"/>
                  </a:cxn>
                  <a:cxn ang="0">
                    <a:pos x="377" y="169"/>
                  </a:cxn>
                  <a:cxn ang="0">
                    <a:pos x="366" y="172"/>
                  </a:cxn>
                  <a:cxn ang="0">
                    <a:pos x="356" y="174"/>
                  </a:cxn>
                  <a:cxn ang="0">
                    <a:pos x="343" y="174"/>
                  </a:cxn>
                  <a:cxn ang="0">
                    <a:pos x="332" y="177"/>
                  </a:cxn>
                  <a:cxn ang="0">
                    <a:pos x="318" y="177"/>
                  </a:cxn>
                  <a:cxn ang="0">
                    <a:pos x="291" y="180"/>
                  </a:cxn>
                  <a:cxn ang="0">
                    <a:pos x="261" y="180"/>
                  </a:cxn>
                  <a:cxn ang="0">
                    <a:pos x="230" y="183"/>
                  </a:cxn>
                  <a:cxn ang="0">
                    <a:pos x="200" y="183"/>
                  </a:cxn>
                  <a:cxn ang="0">
                    <a:pos x="169" y="183"/>
                  </a:cxn>
                  <a:cxn ang="0">
                    <a:pos x="138" y="180"/>
                  </a:cxn>
                  <a:cxn ang="0">
                    <a:pos x="109" y="180"/>
                  </a:cxn>
                  <a:cxn ang="0">
                    <a:pos x="81" y="177"/>
                  </a:cxn>
                  <a:cxn ang="0">
                    <a:pos x="68" y="177"/>
                  </a:cxn>
                  <a:cxn ang="0">
                    <a:pos x="56" y="174"/>
                  </a:cxn>
                  <a:cxn ang="0">
                    <a:pos x="44" y="174"/>
                  </a:cxn>
                  <a:cxn ang="0">
                    <a:pos x="33" y="172"/>
                  </a:cxn>
                  <a:cxn ang="0">
                    <a:pos x="24" y="169"/>
                  </a:cxn>
                  <a:cxn ang="0">
                    <a:pos x="14" y="169"/>
                  </a:cxn>
                  <a:cxn ang="0">
                    <a:pos x="6" y="166"/>
                  </a:cxn>
                  <a:cxn ang="0">
                    <a:pos x="0" y="164"/>
                  </a:cxn>
                  <a:cxn ang="0">
                    <a:pos x="0" y="22"/>
                  </a:cxn>
                  <a:cxn ang="0">
                    <a:pos x="5" y="17"/>
                  </a:cxn>
                  <a:cxn ang="0">
                    <a:pos x="11" y="14"/>
                  </a:cxn>
                  <a:cxn ang="0">
                    <a:pos x="17" y="11"/>
                  </a:cxn>
                  <a:cxn ang="0">
                    <a:pos x="25" y="8"/>
                  </a:cxn>
                  <a:cxn ang="0">
                    <a:pos x="33" y="6"/>
                  </a:cxn>
                  <a:cxn ang="0">
                    <a:pos x="42" y="3"/>
                  </a:cxn>
                  <a:cxn ang="0">
                    <a:pos x="61" y="0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8" y="0"/>
                  </a:cxn>
                  <a:cxn ang="0">
                    <a:pos x="153" y="0"/>
                  </a:cxn>
                  <a:cxn ang="0">
                    <a:pos x="166" y="0"/>
                  </a:cxn>
                  <a:cxn ang="0">
                    <a:pos x="180" y="0"/>
                  </a:cxn>
                  <a:cxn ang="0">
                    <a:pos x="196" y="3"/>
                  </a:cxn>
                  <a:cxn ang="0">
                    <a:pos x="213" y="3"/>
                  </a:cxn>
                  <a:cxn ang="0">
                    <a:pos x="247" y="6"/>
                  </a:cxn>
                  <a:cxn ang="0">
                    <a:pos x="282" y="11"/>
                  </a:cxn>
                  <a:cxn ang="0">
                    <a:pos x="317" y="14"/>
                  </a:cxn>
                  <a:cxn ang="0">
                    <a:pos x="333" y="17"/>
                  </a:cxn>
                  <a:cxn ang="0">
                    <a:pos x="349" y="17"/>
                  </a:cxn>
                  <a:cxn ang="0">
                    <a:pos x="364" y="19"/>
                  </a:cxn>
                  <a:cxn ang="0">
                    <a:pos x="377" y="19"/>
                  </a:cxn>
                  <a:cxn ang="0">
                    <a:pos x="389" y="22"/>
                  </a:cxn>
                  <a:cxn ang="0">
                    <a:pos x="400" y="22"/>
                  </a:cxn>
                </a:cxnLst>
                <a:rect l="0" t="0" r="r" b="b"/>
                <a:pathLst>
                  <a:path w="401" h="184">
                    <a:moveTo>
                      <a:pt x="400" y="22"/>
                    </a:moveTo>
                    <a:lnTo>
                      <a:pt x="400" y="164"/>
                    </a:lnTo>
                    <a:lnTo>
                      <a:pt x="393" y="166"/>
                    </a:lnTo>
                    <a:lnTo>
                      <a:pt x="385" y="169"/>
                    </a:lnTo>
                    <a:lnTo>
                      <a:pt x="377" y="169"/>
                    </a:lnTo>
                    <a:lnTo>
                      <a:pt x="366" y="172"/>
                    </a:lnTo>
                    <a:lnTo>
                      <a:pt x="356" y="174"/>
                    </a:lnTo>
                    <a:lnTo>
                      <a:pt x="343" y="174"/>
                    </a:lnTo>
                    <a:lnTo>
                      <a:pt x="332" y="177"/>
                    </a:lnTo>
                    <a:lnTo>
                      <a:pt x="318" y="177"/>
                    </a:lnTo>
                    <a:lnTo>
                      <a:pt x="291" y="180"/>
                    </a:lnTo>
                    <a:lnTo>
                      <a:pt x="261" y="180"/>
                    </a:lnTo>
                    <a:lnTo>
                      <a:pt x="230" y="183"/>
                    </a:lnTo>
                    <a:lnTo>
                      <a:pt x="200" y="183"/>
                    </a:lnTo>
                    <a:lnTo>
                      <a:pt x="169" y="183"/>
                    </a:lnTo>
                    <a:lnTo>
                      <a:pt x="138" y="180"/>
                    </a:lnTo>
                    <a:lnTo>
                      <a:pt x="109" y="180"/>
                    </a:lnTo>
                    <a:lnTo>
                      <a:pt x="81" y="177"/>
                    </a:lnTo>
                    <a:lnTo>
                      <a:pt x="68" y="177"/>
                    </a:lnTo>
                    <a:lnTo>
                      <a:pt x="56" y="174"/>
                    </a:lnTo>
                    <a:lnTo>
                      <a:pt x="44" y="174"/>
                    </a:lnTo>
                    <a:lnTo>
                      <a:pt x="33" y="172"/>
                    </a:lnTo>
                    <a:lnTo>
                      <a:pt x="24" y="169"/>
                    </a:lnTo>
                    <a:lnTo>
                      <a:pt x="14" y="169"/>
                    </a:lnTo>
                    <a:lnTo>
                      <a:pt x="6" y="166"/>
                    </a:lnTo>
                    <a:lnTo>
                      <a:pt x="0" y="164"/>
                    </a:lnTo>
                    <a:lnTo>
                      <a:pt x="0" y="22"/>
                    </a:lnTo>
                    <a:lnTo>
                      <a:pt x="5" y="17"/>
                    </a:lnTo>
                    <a:lnTo>
                      <a:pt x="11" y="14"/>
                    </a:lnTo>
                    <a:lnTo>
                      <a:pt x="17" y="11"/>
                    </a:lnTo>
                    <a:lnTo>
                      <a:pt x="25" y="8"/>
                    </a:lnTo>
                    <a:lnTo>
                      <a:pt x="33" y="6"/>
                    </a:lnTo>
                    <a:lnTo>
                      <a:pt x="42" y="3"/>
                    </a:lnTo>
                    <a:lnTo>
                      <a:pt x="61" y="0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8" y="0"/>
                    </a:lnTo>
                    <a:lnTo>
                      <a:pt x="153" y="0"/>
                    </a:lnTo>
                    <a:lnTo>
                      <a:pt x="166" y="0"/>
                    </a:lnTo>
                    <a:lnTo>
                      <a:pt x="180" y="0"/>
                    </a:lnTo>
                    <a:lnTo>
                      <a:pt x="196" y="3"/>
                    </a:lnTo>
                    <a:lnTo>
                      <a:pt x="213" y="3"/>
                    </a:lnTo>
                    <a:lnTo>
                      <a:pt x="247" y="6"/>
                    </a:lnTo>
                    <a:lnTo>
                      <a:pt x="282" y="11"/>
                    </a:lnTo>
                    <a:lnTo>
                      <a:pt x="317" y="14"/>
                    </a:lnTo>
                    <a:lnTo>
                      <a:pt x="333" y="17"/>
                    </a:lnTo>
                    <a:lnTo>
                      <a:pt x="349" y="17"/>
                    </a:lnTo>
                    <a:lnTo>
                      <a:pt x="364" y="19"/>
                    </a:lnTo>
                    <a:lnTo>
                      <a:pt x="377" y="19"/>
                    </a:lnTo>
                    <a:lnTo>
                      <a:pt x="389" y="22"/>
                    </a:lnTo>
                    <a:lnTo>
                      <a:pt x="400" y="22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>
                <a:off x="16" y="2039"/>
                <a:ext cx="401" cy="214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188"/>
                  </a:cxn>
                  <a:cxn ang="0">
                    <a:pos x="393" y="191"/>
                  </a:cxn>
                  <a:cxn ang="0">
                    <a:pos x="385" y="195"/>
                  </a:cxn>
                  <a:cxn ang="0">
                    <a:pos x="377" y="195"/>
                  </a:cxn>
                  <a:cxn ang="0">
                    <a:pos x="366" y="198"/>
                  </a:cxn>
                  <a:cxn ang="0">
                    <a:pos x="356" y="202"/>
                  </a:cxn>
                  <a:cxn ang="0">
                    <a:pos x="343" y="202"/>
                  </a:cxn>
                  <a:cxn ang="0">
                    <a:pos x="332" y="206"/>
                  </a:cxn>
                  <a:cxn ang="0">
                    <a:pos x="318" y="206"/>
                  </a:cxn>
                  <a:cxn ang="0">
                    <a:pos x="291" y="209"/>
                  </a:cxn>
                  <a:cxn ang="0">
                    <a:pos x="261" y="209"/>
                  </a:cxn>
                  <a:cxn ang="0">
                    <a:pos x="230" y="213"/>
                  </a:cxn>
                  <a:cxn ang="0">
                    <a:pos x="200" y="213"/>
                  </a:cxn>
                  <a:cxn ang="0">
                    <a:pos x="169" y="213"/>
                  </a:cxn>
                  <a:cxn ang="0">
                    <a:pos x="138" y="209"/>
                  </a:cxn>
                  <a:cxn ang="0">
                    <a:pos x="109" y="209"/>
                  </a:cxn>
                  <a:cxn ang="0">
                    <a:pos x="81" y="206"/>
                  </a:cxn>
                  <a:cxn ang="0">
                    <a:pos x="68" y="206"/>
                  </a:cxn>
                  <a:cxn ang="0">
                    <a:pos x="56" y="202"/>
                  </a:cxn>
                  <a:cxn ang="0">
                    <a:pos x="44" y="202"/>
                  </a:cxn>
                  <a:cxn ang="0">
                    <a:pos x="33" y="198"/>
                  </a:cxn>
                  <a:cxn ang="0">
                    <a:pos x="24" y="195"/>
                  </a:cxn>
                  <a:cxn ang="0">
                    <a:pos x="14" y="195"/>
                  </a:cxn>
                  <a:cxn ang="0">
                    <a:pos x="6" y="191"/>
                  </a:cxn>
                  <a:cxn ang="0">
                    <a:pos x="0" y="188"/>
                  </a:cxn>
                  <a:cxn ang="0">
                    <a:pos x="0" y="0"/>
                  </a:cxn>
                  <a:cxn ang="0">
                    <a:pos x="22" y="4"/>
                  </a:cxn>
                  <a:cxn ang="0">
                    <a:pos x="44" y="4"/>
                  </a:cxn>
                  <a:cxn ang="0">
                    <a:pos x="64" y="7"/>
                  </a:cxn>
                  <a:cxn ang="0">
                    <a:pos x="84" y="7"/>
                  </a:cxn>
                  <a:cxn ang="0">
                    <a:pos x="103" y="11"/>
                  </a:cxn>
                  <a:cxn ang="0">
                    <a:pos x="121" y="11"/>
                  </a:cxn>
                  <a:cxn ang="0">
                    <a:pos x="138" y="11"/>
                  </a:cxn>
                  <a:cxn ang="0">
                    <a:pos x="155" y="11"/>
                  </a:cxn>
                  <a:cxn ang="0">
                    <a:pos x="170" y="14"/>
                  </a:cxn>
                  <a:cxn ang="0">
                    <a:pos x="185" y="14"/>
                  </a:cxn>
                  <a:cxn ang="0">
                    <a:pos x="199" y="14"/>
                  </a:cxn>
                  <a:cxn ang="0">
                    <a:pos x="213" y="14"/>
                  </a:cxn>
                  <a:cxn ang="0">
                    <a:pos x="238" y="11"/>
                  </a:cxn>
                  <a:cxn ang="0">
                    <a:pos x="261" y="11"/>
                  </a:cxn>
                  <a:cxn ang="0">
                    <a:pos x="282" y="11"/>
                  </a:cxn>
                  <a:cxn ang="0">
                    <a:pos x="302" y="7"/>
                  </a:cxn>
                  <a:cxn ang="0">
                    <a:pos x="320" y="7"/>
                  </a:cxn>
                  <a:cxn ang="0">
                    <a:pos x="337" y="4"/>
                  </a:cxn>
                  <a:cxn ang="0">
                    <a:pos x="353" y="4"/>
                  </a:cxn>
                  <a:cxn ang="0">
                    <a:pos x="369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14">
                    <a:moveTo>
                      <a:pt x="400" y="0"/>
                    </a:moveTo>
                    <a:lnTo>
                      <a:pt x="400" y="188"/>
                    </a:lnTo>
                    <a:lnTo>
                      <a:pt x="393" y="191"/>
                    </a:lnTo>
                    <a:lnTo>
                      <a:pt x="385" y="195"/>
                    </a:lnTo>
                    <a:lnTo>
                      <a:pt x="377" y="195"/>
                    </a:lnTo>
                    <a:lnTo>
                      <a:pt x="366" y="198"/>
                    </a:lnTo>
                    <a:lnTo>
                      <a:pt x="356" y="202"/>
                    </a:lnTo>
                    <a:lnTo>
                      <a:pt x="343" y="202"/>
                    </a:lnTo>
                    <a:lnTo>
                      <a:pt x="332" y="206"/>
                    </a:lnTo>
                    <a:lnTo>
                      <a:pt x="318" y="206"/>
                    </a:lnTo>
                    <a:lnTo>
                      <a:pt x="291" y="209"/>
                    </a:lnTo>
                    <a:lnTo>
                      <a:pt x="261" y="209"/>
                    </a:lnTo>
                    <a:lnTo>
                      <a:pt x="230" y="213"/>
                    </a:lnTo>
                    <a:lnTo>
                      <a:pt x="200" y="213"/>
                    </a:lnTo>
                    <a:lnTo>
                      <a:pt x="169" y="213"/>
                    </a:lnTo>
                    <a:lnTo>
                      <a:pt x="138" y="209"/>
                    </a:lnTo>
                    <a:lnTo>
                      <a:pt x="109" y="209"/>
                    </a:lnTo>
                    <a:lnTo>
                      <a:pt x="81" y="206"/>
                    </a:lnTo>
                    <a:lnTo>
                      <a:pt x="68" y="206"/>
                    </a:lnTo>
                    <a:lnTo>
                      <a:pt x="56" y="202"/>
                    </a:lnTo>
                    <a:lnTo>
                      <a:pt x="44" y="202"/>
                    </a:lnTo>
                    <a:lnTo>
                      <a:pt x="33" y="198"/>
                    </a:lnTo>
                    <a:lnTo>
                      <a:pt x="24" y="195"/>
                    </a:lnTo>
                    <a:lnTo>
                      <a:pt x="14" y="195"/>
                    </a:lnTo>
                    <a:lnTo>
                      <a:pt x="6" y="191"/>
                    </a:lnTo>
                    <a:lnTo>
                      <a:pt x="0" y="188"/>
                    </a:lnTo>
                    <a:lnTo>
                      <a:pt x="0" y="0"/>
                    </a:lnTo>
                    <a:lnTo>
                      <a:pt x="22" y="4"/>
                    </a:lnTo>
                    <a:lnTo>
                      <a:pt x="44" y="4"/>
                    </a:lnTo>
                    <a:lnTo>
                      <a:pt x="64" y="7"/>
                    </a:lnTo>
                    <a:lnTo>
                      <a:pt x="84" y="7"/>
                    </a:lnTo>
                    <a:lnTo>
                      <a:pt x="103" y="11"/>
                    </a:lnTo>
                    <a:lnTo>
                      <a:pt x="121" y="11"/>
                    </a:lnTo>
                    <a:lnTo>
                      <a:pt x="138" y="11"/>
                    </a:lnTo>
                    <a:lnTo>
                      <a:pt x="155" y="11"/>
                    </a:lnTo>
                    <a:lnTo>
                      <a:pt x="170" y="14"/>
                    </a:lnTo>
                    <a:lnTo>
                      <a:pt x="185" y="14"/>
                    </a:lnTo>
                    <a:lnTo>
                      <a:pt x="199" y="14"/>
                    </a:lnTo>
                    <a:lnTo>
                      <a:pt x="213" y="14"/>
                    </a:lnTo>
                    <a:lnTo>
                      <a:pt x="238" y="11"/>
                    </a:lnTo>
                    <a:lnTo>
                      <a:pt x="261" y="11"/>
                    </a:lnTo>
                    <a:lnTo>
                      <a:pt x="282" y="11"/>
                    </a:lnTo>
                    <a:lnTo>
                      <a:pt x="302" y="7"/>
                    </a:lnTo>
                    <a:lnTo>
                      <a:pt x="320" y="7"/>
                    </a:lnTo>
                    <a:lnTo>
                      <a:pt x="337" y="4"/>
                    </a:lnTo>
                    <a:lnTo>
                      <a:pt x="353" y="4"/>
                    </a:lnTo>
                    <a:lnTo>
                      <a:pt x="369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>
                <a:off x="16" y="1847"/>
                <a:ext cx="401" cy="272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4"/>
                  </a:cxn>
                  <a:cxn ang="0">
                    <a:pos x="400" y="11"/>
                  </a:cxn>
                  <a:cxn ang="0">
                    <a:pos x="400" y="24"/>
                  </a:cxn>
                  <a:cxn ang="0">
                    <a:pos x="400" y="44"/>
                  </a:cxn>
                  <a:cxn ang="0">
                    <a:pos x="400" y="85"/>
                  </a:cxn>
                  <a:cxn ang="0">
                    <a:pos x="400" y="136"/>
                  </a:cxn>
                  <a:cxn ang="0">
                    <a:pos x="400" y="186"/>
                  </a:cxn>
                  <a:cxn ang="0">
                    <a:pos x="400" y="230"/>
                  </a:cxn>
                  <a:cxn ang="0">
                    <a:pos x="400" y="247"/>
                  </a:cxn>
                  <a:cxn ang="0">
                    <a:pos x="400" y="261"/>
                  </a:cxn>
                  <a:cxn ang="0">
                    <a:pos x="400" y="268"/>
                  </a:cxn>
                  <a:cxn ang="0">
                    <a:pos x="400" y="271"/>
                  </a:cxn>
                  <a:cxn ang="0">
                    <a:pos x="388" y="264"/>
                  </a:cxn>
                  <a:cxn ang="0">
                    <a:pos x="379" y="261"/>
                  </a:cxn>
                  <a:cxn ang="0">
                    <a:pos x="359" y="251"/>
                  </a:cxn>
                  <a:cxn ang="0">
                    <a:pos x="341" y="244"/>
                  </a:cxn>
                  <a:cxn ang="0">
                    <a:pos x="325" y="241"/>
                  </a:cxn>
                  <a:cxn ang="0">
                    <a:pos x="307" y="241"/>
                  </a:cxn>
                  <a:cxn ang="0">
                    <a:pos x="290" y="237"/>
                  </a:cxn>
                  <a:cxn ang="0">
                    <a:pos x="279" y="237"/>
                  </a:cxn>
                  <a:cxn ang="0">
                    <a:pos x="270" y="237"/>
                  </a:cxn>
                  <a:cxn ang="0">
                    <a:pos x="258" y="237"/>
                  </a:cxn>
                  <a:cxn ang="0">
                    <a:pos x="246" y="237"/>
                  </a:cxn>
                  <a:cxn ang="0">
                    <a:pos x="233" y="237"/>
                  </a:cxn>
                  <a:cxn ang="0">
                    <a:pos x="219" y="237"/>
                  </a:cxn>
                  <a:cxn ang="0">
                    <a:pos x="204" y="241"/>
                  </a:cxn>
                  <a:cxn ang="0">
                    <a:pos x="188" y="244"/>
                  </a:cxn>
                  <a:cxn ang="0">
                    <a:pos x="155" y="247"/>
                  </a:cxn>
                  <a:cxn ang="0">
                    <a:pos x="121" y="254"/>
                  </a:cxn>
                  <a:cxn ang="0">
                    <a:pos x="87" y="261"/>
                  </a:cxn>
                  <a:cxn ang="0">
                    <a:pos x="70" y="264"/>
                  </a:cxn>
                  <a:cxn ang="0">
                    <a:pos x="54" y="264"/>
                  </a:cxn>
                  <a:cxn ang="0">
                    <a:pos x="40" y="268"/>
                  </a:cxn>
                  <a:cxn ang="0">
                    <a:pos x="25" y="271"/>
                  </a:cxn>
                  <a:cxn ang="0">
                    <a:pos x="12" y="271"/>
                  </a:cxn>
                  <a:cxn ang="0">
                    <a:pos x="0" y="271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72">
                    <a:moveTo>
                      <a:pt x="400" y="0"/>
                    </a:moveTo>
                    <a:lnTo>
                      <a:pt x="400" y="4"/>
                    </a:lnTo>
                    <a:lnTo>
                      <a:pt x="400" y="11"/>
                    </a:lnTo>
                    <a:lnTo>
                      <a:pt x="400" y="24"/>
                    </a:lnTo>
                    <a:lnTo>
                      <a:pt x="400" y="44"/>
                    </a:lnTo>
                    <a:lnTo>
                      <a:pt x="400" y="85"/>
                    </a:lnTo>
                    <a:lnTo>
                      <a:pt x="400" y="136"/>
                    </a:lnTo>
                    <a:lnTo>
                      <a:pt x="400" y="186"/>
                    </a:lnTo>
                    <a:lnTo>
                      <a:pt x="400" y="230"/>
                    </a:lnTo>
                    <a:lnTo>
                      <a:pt x="400" y="247"/>
                    </a:lnTo>
                    <a:lnTo>
                      <a:pt x="400" y="261"/>
                    </a:lnTo>
                    <a:lnTo>
                      <a:pt x="400" y="268"/>
                    </a:lnTo>
                    <a:lnTo>
                      <a:pt x="400" y="271"/>
                    </a:lnTo>
                    <a:lnTo>
                      <a:pt x="388" y="264"/>
                    </a:lnTo>
                    <a:lnTo>
                      <a:pt x="379" y="261"/>
                    </a:lnTo>
                    <a:lnTo>
                      <a:pt x="359" y="251"/>
                    </a:lnTo>
                    <a:lnTo>
                      <a:pt x="341" y="244"/>
                    </a:lnTo>
                    <a:lnTo>
                      <a:pt x="325" y="241"/>
                    </a:lnTo>
                    <a:lnTo>
                      <a:pt x="307" y="241"/>
                    </a:lnTo>
                    <a:lnTo>
                      <a:pt x="290" y="237"/>
                    </a:lnTo>
                    <a:lnTo>
                      <a:pt x="279" y="237"/>
                    </a:lnTo>
                    <a:lnTo>
                      <a:pt x="270" y="237"/>
                    </a:lnTo>
                    <a:lnTo>
                      <a:pt x="258" y="237"/>
                    </a:lnTo>
                    <a:lnTo>
                      <a:pt x="246" y="237"/>
                    </a:lnTo>
                    <a:lnTo>
                      <a:pt x="233" y="237"/>
                    </a:lnTo>
                    <a:lnTo>
                      <a:pt x="219" y="237"/>
                    </a:lnTo>
                    <a:lnTo>
                      <a:pt x="204" y="241"/>
                    </a:lnTo>
                    <a:lnTo>
                      <a:pt x="188" y="244"/>
                    </a:lnTo>
                    <a:lnTo>
                      <a:pt x="155" y="247"/>
                    </a:lnTo>
                    <a:lnTo>
                      <a:pt x="121" y="254"/>
                    </a:lnTo>
                    <a:lnTo>
                      <a:pt x="87" y="261"/>
                    </a:lnTo>
                    <a:lnTo>
                      <a:pt x="70" y="264"/>
                    </a:lnTo>
                    <a:lnTo>
                      <a:pt x="54" y="264"/>
                    </a:lnTo>
                    <a:lnTo>
                      <a:pt x="40" y="268"/>
                    </a:lnTo>
                    <a:lnTo>
                      <a:pt x="25" y="271"/>
                    </a:lnTo>
                    <a:lnTo>
                      <a:pt x="12" y="271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16" y="1669"/>
                <a:ext cx="401" cy="203"/>
              </a:xfrm>
              <a:custGeom>
                <a:avLst/>
                <a:gdLst/>
                <a:ahLst/>
                <a:cxnLst>
                  <a:cxn ang="0">
                    <a:pos x="400" y="12"/>
                  </a:cxn>
                  <a:cxn ang="0">
                    <a:pos x="400" y="190"/>
                  </a:cxn>
                  <a:cxn ang="0">
                    <a:pos x="394" y="196"/>
                  </a:cxn>
                  <a:cxn ang="0">
                    <a:pos x="389" y="199"/>
                  </a:cxn>
                  <a:cxn ang="0">
                    <a:pos x="382" y="202"/>
                  </a:cxn>
                  <a:cxn ang="0">
                    <a:pos x="374" y="202"/>
                  </a:cxn>
                  <a:cxn ang="0">
                    <a:pos x="366" y="202"/>
                  </a:cxn>
                  <a:cxn ang="0">
                    <a:pos x="358" y="202"/>
                  </a:cxn>
                  <a:cxn ang="0">
                    <a:pos x="338" y="202"/>
                  </a:cxn>
                  <a:cxn ang="0">
                    <a:pos x="317" y="199"/>
                  </a:cxn>
                  <a:cxn ang="0">
                    <a:pos x="295" y="193"/>
                  </a:cxn>
                  <a:cxn ang="0">
                    <a:pos x="270" y="190"/>
                  </a:cxn>
                  <a:cxn ang="0">
                    <a:pos x="246" y="190"/>
                  </a:cxn>
                  <a:cxn ang="0">
                    <a:pos x="232" y="190"/>
                  </a:cxn>
                  <a:cxn ang="0">
                    <a:pos x="218" y="190"/>
                  </a:cxn>
                  <a:cxn ang="0">
                    <a:pos x="202" y="193"/>
                  </a:cxn>
                  <a:cxn ang="0">
                    <a:pos x="185" y="193"/>
                  </a:cxn>
                  <a:cxn ang="0">
                    <a:pos x="168" y="196"/>
                  </a:cxn>
                  <a:cxn ang="0">
                    <a:pos x="149" y="199"/>
                  </a:cxn>
                  <a:cxn ang="0">
                    <a:pos x="112" y="202"/>
                  </a:cxn>
                  <a:cxn ang="0">
                    <a:pos x="95" y="202"/>
                  </a:cxn>
                  <a:cxn ang="0">
                    <a:pos x="78" y="202"/>
                  </a:cxn>
                  <a:cxn ang="0">
                    <a:pos x="61" y="202"/>
                  </a:cxn>
                  <a:cxn ang="0">
                    <a:pos x="46" y="202"/>
                  </a:cxn>
                  <a:cxn ang="0">
                    <a:pos x="32" y="202"/>
                  </a:cxn>
                  <a:cxn ang="0">
                    <a:pos x="19" y="199"/>
                  </a:cxn>
                  <a:cxn ang="0">
                    <a:pos x="8" y="196"/>
                  </a:cxn>
                  <a:cxn ang="0">
                    <a:pos x="0" y="190"/>
                  </a:cxn>
                  <a:cxn ang="0">
                    <a:pos x="0" y="12"/>
                  </a:cxn>
                  <a:cxn ang="0">
                    <a:pos x="5" y="9"/>
                  </a:cxn>
                  <a:cxn ang="0">
                    <a:pos x="12" y="6"/>
                  </a:cxn>
                  <a:cxn ang="0">
                    <a:pos x="19" y="6"/>
                  </a:cxn>
                  <a:cxn ang="0">
                    <a:pos x="28" y="3"/>
                  </a:cxn>
                  <a:cxn ang="0">
                    <a:pos x="36" y="3"/>
                  </a:cxn>
                  <a:cxn ang="0">
                    <a:pos x="46" y="0"/>
                  </a:cxn>
                  <a:cxn ang="0">
                    <a:pos x="67" y="0"/>
                  </a:cxn>
                  <a:cxn ang="0">
                    <a:pos x="90" y="0"/>
                  </a:cxn>
                  <a:cxn ang="0">
                    <a:pos x="114" y="0"/>
                  </a:cxn>
                  <a:cxn ang="0">
                    <a:pos x="139" y="0"/>
                  </a:cxn>
                  <a:cxn ang="0">
                    <a:pos x="165" y="0"/>
                  </a:cxn>
                  <a:cxn ang="0">
                    <a:pos x="191" y="3"/>
                  </a:cxn>
                  <a:cxn ang="0">
                    <a:pos x="217" y="3"/>
                  </a:cxn>
                  <a:cxn ang="0">
                    <a:pos x="241" y="6"/>
                  </a:cxn>
                  <a:cxn ang="0">
                    <a:pos x="265" y="9"/>
                  </a:cxn>
                  <a:cxn ang="0">
                    <a:pos x="287" y="9"/>
                  </a:cxn>
                  <a:cxn ang="0">
                    <a:pos x="307" y="12"/>
                  </a:cxn>
                  <a:cxn ang="0">
                    <a:pos x="316" y="12"/>
                  </a:cxn>
                  <a:cxn ang="0">
                    <a:pos x="324" y="12"/>
                  </a:cxn>
                  <a:cxn ang="0">
                    <a:pos x="331" y="12"/>
                  </a:cxn>
                  <a:cxn ang="0">
                    <a:pos x="338" y="12"/>
                  </a:cxn>
                  <a:cxn ang="0">
                    <a:pos x="349" y="12"/>
                  </a:cxn>
                  <a:cxn ang="0">
                    <a:pos x="359" y="12"/>
                  </a:cxn>
                  <a:cxn ang="0">
                    <a:pos x="368" y="12"/>
                  </a:cxn>
                  <a:cxn ang="0">
                    <a:pos x="374" y="12"/>
                  </a:cxn>
                  <a:cxn ang="0">
                    <a:pos x="379" y="12"/>
                  </a:cxn>
                  <a:cxn ang="0">
                    <a:pos x="383" y="12"/>
                  </a:cxn>
                  <a:cxn ang="0">
                    <a:pos x="386" y="12"/>
                  </a:cxn>
                  <a:cxn ang="0">
                    <a:pos x="390" y="12"/>
                  </a:cxn>
                  <a:cxn ang="0">
                    <a:pos x="392" y="12"/>
                  </a:cxn>
                  <a:cxn ang="0">
                    <a:pos x="394" y="12"/>
                  </a:cxn>
                  <a:cxn ang="0">
                    <a:pos x="396" y="12"/>
                  </a:cxn>
                  <a:cxn ang="0">
                    <a:pos x="397" y="12"/>
                  </a:cxn>
                  <a:cxn ang="0">
                    <a:pos x="400" y="12"/>
                  </a:cxn>
                </a:cxnLst>
                <a:rect l="0" t="0" r="r" b="b"/>
                <a:pathLst>
                  <a:path w="401" h="203">
                    <a:moveTo>
                      <a:pt x="400" y="12"/>
                    </a:moveTo>
                    <a:lnTo>
                      <a:pt x="400" y="190"/>
                    </a:lnTo>
                    <a:lnTo>
                      <a:pt x="394" y="196"/>
                    </a:lnTo>
                    <a:lnTo>
                      <a:pt x="389" y="199"/>
                    </a:lnTo>
                    <a:lnTo>
                      <a:pt x="382" y="202"/>
                    </a:lnTo>
                    <a:lnTo>
                      <a:pt x="374" y="202"/>
                    </a:lnTo>
                    <a:lnTo>
                      <a:pt x="366" y="202"/>
                    </a:lnTo>
                    <a:lnTo>
                      <a:pt x="358" y="202"/>
                    </a:lnTo>
                    <a:lnTo>
                      <a:pt x="338" y="202"/>
                    </a:lnTo>
                    <a:lnTo>
                      <a:pt x="317" y="199"/>
                    </a:lnTo>
                    <a:lnTo>
                      <a:pt x="295" y="193"/>
                    </a:lnTo>
                    <a:lnTo>
                      <a:pt x="270" y="190"/>
                    </a:lnTo>
                    <a:lnTo>
                      <a:pt x="246" y="190"/>
                    </a:lnTo>
                    <a:lnTo>
                      <a:pt x="232" y="190"/>
                    </a:lnTo>
                    <a:lnTo>
                      <a:pt x="218" y="190"/>
                    </a:lnTo>
                    <a:lnTo>
                      <a:pt x="202" y="193"/>
                    </a:lnTo>
                    <a:lnTo>
                      <a:pt x="185" y="193"/>
                    </a:lnTo>
                    <a:lnTo>
                      <a:pt x="168" y="196"/>
                    </a:lnTo>
                    <a:lnTo>
                      <a:pt x="149" y="199"/>
                    </a:lnTo>
                    <a:lnTo>
                      <a:pt x="112" y="202"/>
                    </a:lnTo>
                    <a:lnTo>
                      <a:pt x="95" y="202"/>
                    </a:lnTo>
                    <a:lnTo>
                      <a:pt x="78" y="202"/>
                    </a:lnTo>
                    <a:lnTo>
                      <a:pt x="61" y="202"/>
                    </a:lnTo>
                    <a:lnTo>
                      <a:pt x="46" y="202"/>
                    </a:lnTo>
                    <a:lnTo>
                      <a:pt x="32" y="202"/>
                    </a:lnTo>
                    <a:lnTo>
                      <a:pt x="19" y="199"/>
                    </a:lnTo>
                    <a:lnTo>
                      <a:pt x="8" y="196"/>
                    </a:lnTo>
                    <a:lnTo>
                      <a:pt x="0" y="190"/>
                    </a:lnTo>
                    <a:lnTo>
                      <a:pt x="0" y="12"/>
                    </a:lnTo>
                    <a:lnTo>
                      <a:pt x="5" y="9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8" y="3"/>
                    </a:lnTo>
                    <a:lnTo>
                      <a:pt x="36" y="3"/>
                    </a:lnTo>
                    <a:lnTo>
                      <a:pt x="46" y="0"/>
                    </a:lnTo>
                    <a:lnTo>
                      <a:pt x="67" y="0"/>
                    </a:lnTo>
                    <a:lnTo>
                      <a:pt x="90" y="0"/>
                    </a:lnTo>
                    <a:lnTo>
                      <a:pt x="114" y="0"/>
                    </a:lnTo>
                    <a:lnTo>
                      <a:pt x="139" y="0"/>
                    </a:lnTo>
                    <a:lnTo>
                      <a:pt x="165" y="0"/>
                    </a:lnTo>
                    <a:lnTo>
                      <a:pt x="191" y="3"/>
                    </a:lnTo>
                    <a:lnTo>
                      <a:pt x="217" y="3"/>
                    </a:lnTo>
                    <a:lnTo>
                      <a:pt x="241" y="6"/>
                    </a:lnTo>
                    <a:lnTo>
                      <a:pt x="265" y="9"/>
                    </a:lnTo>
                    <a:lnTo>
                      <a:pt x="287" y="9"/>
                    </a:lnTo>
                    <a:lnTo>
                      <a:pt x="307" y="12"/>
                    </a:lnTo>
                    <a:lnTo>
                      <a:pt x="316" y="12"/>
                    </a:lnTo>
                    <a:lnTo>
                      <a:pt x="324" y="12"/>
                    </a:lnTo>
                    <a:lnTo>
                      <a:pt x="331" y="12"/>
                    </a:lnTo>
                    <a:lnTo>
                      <a:pt x="338" y="12"/>
                    </a:lnTo>
                    <a:lnTo>
                      <a:pt x="349" y="12"/>
                    </a:lnTo>
                    <a:lnTo>
                      <a:pt x="359" y="12"/>
                    </a:lnTo>
                    <a:lnTo>
                      <a:pt x="368" y="12"/>
                    </a:lnTo>
                    <a:lnTo>
                      <a:pt x="374" y="12"/>
                    </a:lnTo>
                    <a:lnTo>
                      <a:pt x="379" y="12"/>
                    </a:lnTo>
                    <a:lnTo>
                      <a:pt x="383" y="12"/>
                    </a:lnTo>
                    <a:lnTo>
                      <a:pt x="386" y="12"/>
                    </a:lnTo>
                    <a:lnTo>
                      <a:pt x="390" y="12"/>
                    </a:lnTo>
                    <a:lnTo>
                      <a:pt x="392" y="12"/>
                    </a:lnTo>
                    <a:lnTo>
                      <a:pt x="394" y="12"/>
                    </a:lnTo>
                    <a:lnTo>
                      <a:pt x="396" y="12"/>
                    </a:lnTo>
                    <a:lnTo>
                      <a:pt x="397" y="12"/>
                    </a:lnTo>
                    <a:lnTo>
                      <a:pt x="400" y="12"/>
                    </a:lnTo>
                  </a:path>
                </a:pathLst>
              </a:custGeom>
              <a:solidFill>
                <a:schemeClr val="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>
                <a:off x="20" y="3136"/>
                <a:ext cx="401" cy="281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4"/>
                  </a:cxn>
                  <a:cxn ang="0">
                    <a:pos x="400" y="10"/>
                  </a:cxn>
                  <a:cxn ang="0">
                    <a:pos x="400" y="43"/>
                  </a:cxn>
                  <a:cxn ang="0">
                    <a:pos x="400" y="87"/>
                  </a:cxn>
                  <a:cxn ang="0">
                    <a:pos x="400" y="137"/>
                  </a:cxn>
                  <a:cxn ang="0">
                    <a:pos x="400" y="186"/>
                  </a:cxn>
                  <a:cxn ang="0">
                    <a:pos x="400" y="225"/>
                  </a:cxn>
                  <a:cxn ang="0">
                    <a:pos x="400" y="258"/>
                  </a:cxn>
                  <a:cxn ang="0">
                    <a:pos x="400" y="263"/>
                  </a:cxn>
                  <a:cxn ang="0">
                    <a:pos x="400" y="269"/>
                  </a:cxn>
                  <a:cxn ang="0">
                    <a:pos x="374" y="263"/>
                  </a:cxn>
                  <a:cxn ang="0">
                    <a:pos x="350" y="263"/>
                  </a:cxn>
                  <a:cxn ang="0">
                    <a:pos x="328" y="258"/>
                  </a:cxn>
                  <a:cxn ang="0">
                    <a:pos x="306" y="258"/>
                  </a:cxn>
                  <a:cxn ang="0">
                    <a:pos x="286" y="258"/>
                  </a:cxn>
                  <a:cxn ang="0">
                    <a:pos x="266" y="252"/>
                  </a:cxn>
                  <a:cxn ang="0">
                    <a:pos x="247" y="252"/>
                  </a:cxn>
                  <a:cxn ang="0">
                    <a:pos x="230" y="252"/>
                  </a:cxn>
                  <a:cxn ang="0">
                    <a:pos x="214" y="252"/>
                  </a:cxn>
                  <a:cxn ang="0">
                    <a:pos x="198" y="258"/>
                  </a:cxn>
                  <a:cxn ang="0">
                    <a:pos x="182" y="258"/>
                  </a:cxn>
                  <a:cxn ang="0">
                    <a:pos x="169" y="258"/>
                  </a:cxn>
                  <a:cxn ang="0">
                    <a:pos x="156" y="263"/>
                  </a:cxn>
                  <a:cxn ang="0">
                    <a:pos x="144" y="263"/>
                  </a:cxn>
                  <a:cxn ang="0">
                    <a:pos x="132" y="263"/>
                  </a:cxn>
                  <a:cxn ang="0">
                    <a:pos x="121" y="269"/>
                  </a:cxn>
                  <a:cxn ang="0">
                    <a:pos x="101" y="269"/>
                  </a:cxn>
                  <a:cxn ang="0">
                    <a:pos x="82" y="274"/>
                  </a:cxn>
                  <a:cxn ang="0">
                    <a:pos x="66" y="280"/>
                  </a:cxn>
                  <a:cxn ang="0">
                    <a:pos x="51" y="280"/>
                  </a:cxn>
                  <a:cxn ang="0">
                    <a:pos x="37" y="280"/>
                  </a:cxn>
                  <a:cxn ang="0">
                    <a:pos x="25" y="280"/>
                  </a:cxn>
                  <a:cxn ang="0">
                    <a:pos x="0" y="269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1">
                    <a:moveTo>
                      <a:pt x="400" y="0"/>
                    </a:moveTo>
                    <a:lnTo>
                      <a:pt x="400" y="4"/>
                    </a:lnTo>
                    <a:lnTo>
                      <a:pt x="400" y="10"/>
                    </a:lnTo>
                    <a:lnTo>
                      <a:pt x="400" y="43"/>
                    </a:lnTo>
                    <a:lnTo>
                      <a:pt x="400" y="87"/>
                    </a:lnTo>
                    <a:lnTo>
                      <a:pt x="400" y="137"/>
                    </a:lnTo>
                    <a:lnTo>
                      <a:pt x="400" y="186"/>
                    </a:lnTo>
                    <a:lnTo>
                      <a:pt x="400" y="225"/>
                    </a:lnTo>
                    <a:lnTo>
                      <a:pt x="400" y="258"/>
                    </a:lnTo>
                    <a:lnTo>
                      <a:pt x="400" y="263"/>
                    </a:lnTo>
                    <a:lnTo>
                      <a:pt x="400" y="269"/>
                    </a:lnTo>
                    <a:lnTo>
                      <a:pt x="374" y="263"/>
                    </a:lnTo>
                    <a:lnTo>
                      <a:pt x="350" y="263"/>
                    </a:lnTo>
                    <a:lnTo>
                      <a:pt x="328" y="258"/>
                    </a:lnTo>
                    <a:lnTo>
                      <a:pt x="306" y="258"/>
                    </a:lnTo>
                    <a:lnTo>
                      <a:pt x="286" y="258"/>
                    </a:lnTo>
                    <a:lnTo>
                      <a:pt x="266" y="252"/>
                    </a:lnTo>
                    <a:lnTo>
                      <a:pt x="247" y="252"/>
                    </a:lnTo>
                    <a:lnTo>
                      <a:pt x="230" y="252"/>
                    </a:lnTo>
                    <a:lnTo>
                      <a:pt x="214" y="252"/>
                    </a:lnTo>
                    <a:lnTo>
                      <a:pt x="198" y="258"/>
                    </a:lnTo>
                    <a:lnTo>
                      <a:pt x="182" y="258"/>
                    </a:lnTo>
                    <a:lnTo>
                      <a:pt x="169" y="258"/>
                    </a:lnTo>
                    <a:lnTo>
                      <a:pt x="156" y="263"/>
                    </a:lnTo>
                    <a:lnTo>
                      <a:pt x="144" y="263"/>
                    </a:lnTo>
                    <a:lnTo>
                      <a:pt x="132" y="263"/>
                    </a:lnTo>
                    <a:lnTo>
                      <a:pt x="121" y="269"/>
                    </a:lnTo>
                    <a:lnTo>
                      <a:pt x="101" y="269"/>
                    </a:lnTo>
                    <a:lnTo>
                      <a:pt x="82" y="274"/>
                    </a:lnTo>
                    <a:lnTo>
                      <a:pt x="66" y="280"/>
                    </a:lnTo>
                    <a:lnTo>
                      <a:pt x="51" y="280"/>
                    </a:lnTo>
                    <a:lnTo>
                      <a:pt x="37" y="280"/>
                    </a:lnTo>
                    <a:lnTo>
                      <a:pt x="25" y="280"/>
                    </a:lnTo>
                    <a:lnTo>
                      <a:pt x="0" y="269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>
                <a:off x="20" y="2878"/>
                <a:ext cx="401" cy="286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270"/>
                  </a:cxn>
                  <a:cxn ang="0">
                    <a:pos x="393" y="275"/>
                  </a:cxn>
                  <a:cxn ang="0">
                    <a:pos x="386" y="275"/>
                  </a:cxn>
                  <a:cxn ang="0">
                    <a:pos x="377" y="280"/>
                  </a:cxn>
                  <a:cxn ang="0">
                    <a:pos x="369" y="280"/>
                  </a:cxn>
                  <a:cxn ang="0">
                    <a:pos x="359" y="285"/>
                  </a:cxn>
                  <a:cxn ang="0">
                    <a:pos x="349" y="285"/>
                  </a:cxn>
                  <a:cxn ang="0">
                    <a:pos x="327" y="285"/>
                  </a:cxn>
                  <a:cxn ang="0">
                    <a:pos x="302" y="285"/>
                  </a:cxn>
                  <a:cxn ang="0">
                    <a:pos x="277" y="280"/>
                  </a:cxn>
                  <a:cxn ang="0">
                    <a:pos x="249" y="280"/>
                  </a:cxn>
                  <a:cxn ang="0">
                    <a:pos x="221" y="275"/>
                  </a:cxn>
                  <a:cxn ang="0">
                    <a:pos x="163" y="270"/>
                  </a:cxn>
                  <a:cxn ang="0">
                    <a:pos x="134" y="265"/>
                  </a:cxn>
                  <a:cxn ang="0">
                    <a:pos x="105" y="265"/>
                  </a:cxn>
                  <a:cxn ang="0">
                    <a:pos x="76" y="265"/>
                  </a:cxn>
                  <a:cxn ang="0">
                    <a:pos x="50" y="265"/>
                  </a:cxn>
                  <a:cxn ang="0">
                    <a:pos x="24" y="265"/>
                  </a:cxn>
                  <a:cxn ang="0">
                    <a:pos x="0" y="270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6">
                    <a:moveTo>
                      <a:pt x="400" y="0"/>
                    </a:moveTo>
                    <a:lnTo>
                      <a:pt x="400" y="270"/>
                    </a:lnTo>
                    <a:lnTo>
                      <a:pt x="393" y="275"/>
                    </a:lnTo>
                    <a:lnTo>
                      <a:pt x="386" y="275"/>
                    </a:lnTo>
                    <a:lnTo>
                      <a:pt x="377" y="280"/>
                    </a:lnTo>
                    <a:lnTo>
                      <a:pt x="369" y="280"/>
                    </a:lnTo>
                    <a:lnTo>
                      <a:pt x="359" y="285"/>
                    </a:lnTo>
                    <a:lnTo>
                      <a:pt x="349" y="285"/>
                    </a:lnTo>
                    <a:lnTo>
                      <a:pt x="327" y="285"/>
                    </a:lnTo>
                    <a:lnTo>
                      <a:pt x="302" y="285"/>
                    </a:lnTo>
                    <a:lnTo>
                      <a:pt x="277" y="280"/>
                    </a:lnTo>
                    <a:lnTo>
                      <a:pt x="249" y="280"/>
                    </a:lnTo>
                    <a:lnTo>
                      <a:pt x="221" y="275"/>
                    </a:lnTo>
                    <a:lnTo>
                      <a:pt x="163" y="270"/>
                    </a:lnTo>
                    <a:lnTo>
                      <a:pt x="134" y="265"/>
                    </a:lnTo>
                    <a:lnTo>
                      <a:pt x="105" y="265"/>
                    </a:lnTo>
                    <a:lnTo>
                      <a:pt x="76" y="265"/>
                    </a:lnTo>
                    <a:lnTo>
                      <a:pt x="50" y="265"/>
                    </a:lnTo>
                    <a:lnTo>
                      <a:pt x="24" y="265"/>
                    </a:lnTo>
                    <a:lnTo>
                      <a:pt x="0" y="270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9" name="Freeform 23"/>
              <p:cNvSpPr>
                <a:spLocks/>
              </p:cNvSpPr>
              <p:nvPr/>
            </p:nvSpPr>
            <p:spPr bwMode="ltGray">
              <a:xfrm>
                <a:off x="16" y="3578"/>
                <a:ext cx="401" cy="182"/>
              </a:xfrm>
              <a:custGeom>
                <a:avLst/>
                <a:gdLst/>
                <a:ahLst/>
                <a:cxnLst>
                  <a:cxn ang="0">
                    <a:pos x="400" y="24"/>
                  </a:cxn>
                  <a:cxn ang="0">
                    <a:pos x="400" y="163"/>
                  </a:cxn>
                  <a:cxn ang="0">
                    <a:pos x="393" y="163"/>
                  </a:cxn>
                  <a:cxn ang="0">
                    <a:pos x="385" y="169"/>
                  </a:cxn>
                  <a:cxn ang="0">
                    <a:pos x="376" y="169"/>
                  </a:cxn>
                  <a:cxn ang="0">
                    <a:pos x="366" y="169"/>
                  </a:cxn>
                  <a:cxn ang="0">
                    <a:pos x="355" y="175"/>
                  </a:cxn>
                  <a:cxn ang="0">
                    <a:pos x="344" y="175"/>
                  </a:cxn>
                  <a:cxn ang="0">
                    <a:pos x="332" y="175"/>
                  </a:cxn>
                  <a:cxn ang="0">
                    <a:pos x="318" y="175"/>
                  </a:cxn>
                  <a:cxn ang="0">
                    <a:pos x="291" y="181"/>
                  </a:cxn>
                  <a:cxn ang="0">
                    <a:pos x="262" y="181"/>
                  </a:cxn>
                  <a:cxn ang="0">
                    <a:pos x="231" y="181"/>
                  </a:cxn>
                  <a:cxn ang="0">
                    <a:pos x="200" y="181"/>
                  </a:cxn>
                  <a:cxn ang="0">
                    <a:pos x="168" y="181"/>
                  </a:cxn>
                  <a:cxn ang="0">
                    <a:pos x="137" y="181"/>
                  </a:cxn>
                  <a:cxn ang="0">
                    <a:pos x="108" y="181"/>
                  </a:cxn>
                  <a:cxn ang="0">
                    <a:pos x="81" y="175"/>
                  </a:cxn>
                  <a:cxn ang="0">
                    <a:pos x="68" y="175"/>
                  </a:cxn>
                  <a:cxn ang="0">
                    <a:pos x="55" y="175"/>
                  </a:cxn>
                  <a:cxn ang="0">
                    <a:pos x="44" y="175"/>
                  </a:cxn>
                  <a:cxn ang="0">
                    <a:pos x="33" y="169"/>
                  </a:cxn>
                  <a:cxn ang="0">
                    <a:pos x="23" y="169"/>
                  </a:cxn>
                  <a:cxn ang="0">
                    <a:pos x="14" y="169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0" y="24"/>
                  </a:cxn>
                  <a:cxn ang="0">
                    <a:pos x="5" y="18"/>
                  </a:cxn>
                  <a:cxn ang="0">
                    <a:pos x="11" y="12"/>
                  </a:cxn>
                  <a:cxn ang="0">
                    <a:pos x="17" y="12"/>
                  </a:cxn>
                  <a:cxn ang="0">
                    <a:pos x="26" y="6"/>
                  </a:cxn>
                  <a:cxn ang="0">
                    <a:pos x="42" y="6"/>
                  </a:cxn>
                  <a:cxn ang="0">
                    <a:pos x="62" y="0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9" y="0"/>
                  </a:cxn>
                  <a:cxn ang="0">
                    <a:pos x="153" y="0"/>
                  </a:cxn>
                  <a:cxn ang="0">
                    <a:pos x="167" y="0"/>
                  </a:cxn>
                  <a:cxn ang="0">
                    <a:pos x="181" y="0"/>
                  </a:cxn>
                  <a:cxn ang="0">
                    <a:pos x="197" y="0"/>
                  </a:cxn>
                  <a:cxn ang="0">
                    <a:pos x="213" y="6"/>
                  </a:cxn>
                  <a:cxn ang="0">
                    <a:pos x="247" y="6"/>
                  </a:cxn>
                  <a:cxn ang="0">
                    <a:pos x="282" y="12"/>
                  </a:cxn>
                  <a:cxn ang="0">
                    <a:pos x="317" y="12"/>
                  </a:cxn>
                  <a:cxn ang="0">
                    <a:pos x="333" y="18"/>
                  </a:cxn>
                  <a:cxn ang="0">
                    <a:pos x="349" y="18"/>
                  </a:cxn>
                  <a:cxn ang="0">
                    <a:pos x="364" y="18"/>
                  </a:cxn>
                  <a:cxn ang="0">
                    <a:pos x="377" y="24"/>
                  </a:cxn>
                  <a:cxn ang="0">
                    <a:pos x="389" y="24"/>
                  </a:cxn>
                  <a:cxn ang="0">
                    <a:pos x="400" y="24"/>
                  </a:cxn>
                </a:cxnLst>
                <a:rect l="0" t="0" r="r" b="b"/>
                <a:pathLst>
                  <a:path w="401" h="182">
                    <a:moveTo>
                      <a:pt x="400" y="24"/>
                    </a:moveTo>
                    <a:lnTo>
                      <a:pt x="400" y="163"/>
                    </a:lnTo>
                    <a:lnTo>
                      <a:pt x="393" y="163"/>
                    </a:lnTo>
                    <a:lnTo>
                      <a:pt x="385" y="169"/>
                    </a:lnTo>
                    <a:lnTo>
                      <a:pt x="376" y="169"/>
                    </a:lnTo>
                    <a:lnTo>
                      <a:pt x="366" y="169"/>
                    </a:lnTo>
                    <a:lnTo>
                      <a:pt x="355" y="175"/>
                    </a:lnTo>
                    <a:lnTo>
                      <a:pt x="344" y="175"/>
                    </a:lnTo>
                    <a:lnTo>
                      <a:pt x="332" y="175"/>
                    </a:lnTo>
                    <a:lnTo>
                      <a:pt x="318" y="175"/>
                    </a:lnTo>
                    <a:lnTo>
                      <a:pt x="291" y="181"/>
                    </a:lnTo>
                    <a:lnTo>
                      <a:pt x="262" y="181"/>
                    </a:lnTo>
                    <a:lnTo>
                      <a:pt x="231" y="181"/>
                    </a:lnTo>
                    <a:lnTo>
                      <a:pt x="200" y="181"/>
                    </a:lnTo>
                    <a:lnTo>
                      <a:pt x="168" y="181"/>
                    </a:lnTo>
                    <a:lnTo>
                      <a:pt x="137" y="181"/>
                    </a:lnTo>
                    <a:lnTo>
                      <a:pt x="108" y="181"/>
                    </a:lnTo>
                    <a:lnTo>
                      <a:pt x="81" y="175"/>
                    </a:lnTo>
                    <a:lnTo>
                      <a:pt x="68" y="175"/>
                    </a:lnTo>
                    <a:lnTo>
                      <a:pt x="55" y="175"/>
                    </a:lnTo>
                    <a:lnTo>
                      <a:pt x="44" y="175"/>
                    </a:lnTo>
                    <a:lnTo>
                      <a:pt x="33" y="169"/>
                    </a:lnTo>
                    <a:lnTo>
                      <a:pt x="23" y="169"/>
                    </a:lnTo>
                    <a:lnTo>
                      <a:pt x="14" y="169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0" y="24"/>
                    </a:lnTo>
                    <a:lnTo>
                      <a:pt x="5" y="18"/>
                    </a:lnTo>
                    <a:lnTo>
                      <a:pt x="11" y="12"/>
                    </a:lnTo>
                    <a:lnTo>
                      <a:pt x="17" y="12"/>
                    </a:lnTo>
                    <a:lnTo>
                      <a:pt x="26" y="6"/>
                    </a:lnTo>
                    <a:lnTo>
                      <a:pt x="42" y="6"/>
                    </a:lnTo>
                    <a:lnTo>
                      <a:pt x="62" y="0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9" y="0"/>
                    </a:lnTo>
                    <a:lnTo>
                      <a:pt x="153" y="0"/>
                    </a:lnTo>
                    <a:lnTo>
                      <a:pt x="167" y="0"/>
                    </a:lnTo>
                    <a:lnTo>
                      <a:pt x="181" y="0"/>
                    </a:lnTo>
                    <a:lnTo>
                      <a:pt x="197" y="0"/>
                    </a:lnTo>
                    <a:lnTo>
                      <a:pt x="213" y="6"/>
                    </a:lnTo>
                    <a:lnTo>
                      <a:pt x="247" y="6"/>
                    </a:lnTo>
                    <a:lnTo>
                      <a:pt x="282" y="12"/>
                    </a:lnTo>
                    <a:lnTo>
                      <a:pt x="317" y="12"/>
                    </a:lnTo>
                    <a:lnTo>
                      <a:pt x="333" y="18"/>
                    </a:lnTo>
                    <a:lnTo>
                      <a:pt x="349" y="18"/>
                    </a:lnTo>
                    <a:lnTo>
                      <a:pt x="364" y="18"/>
                    </a:lnTo>
                    <a:lnTo>
                      <a:pt x="377" y="24"/>
                    </a:lnTo>
                    <a:lnTo>
                      <a:pt x="389" y="24"/>
                    </a:lnTo>
                    <a:lnTo>
                      <a:pt x="400" y="24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0" name="Freeform 24"/>
              <p:cNvSpPr>
                <a:spLocks/>
              </p:cNvSpPr>
              <p:nvPr/>
            </p:nvSpPr>
            <p:spPr bwMode="ltGray">
              <a:xfrm>
                <a:off x="16" y="4099"/>
                <a:ext cx="401" cy="222"/>
              </a:xfrm>
              <a:custGeom>
                <a:avLst/>
                <a:gdLst/>
                <a:ahLst/>
                <a:cxnLst>
                  <a:cxn ang="0">
                    <a:pos x="399" y="0"/>
                  </a:cxn>
                  <a:cxn ang="0">
                    <a:pos x="400" y="221"/>
                  </a:cxn>
                  <a:cxn ang="0">
                    <a:pos x="3" y="221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44" y="7"/>
                  </a:cxn>
                  <a:cxn ang="0">
                    <a:pos x="64" y="7"/>
                  </a:cxn>
                  <a:cxn ang="0">
                    <a:pos x="84" y="7"/>
                  </a:cxn>
                  <a:cxn ang="0">
                    <a:pos x="103" y="7"/>
                  </a:cxn>
                  <a:cxn ang="0">
                    <a:pos x="121" y="14"/>
                  </a:cxn>
                  <a:cxn ang="0">
                    <a:pos x="138" y="14"/>
                  </a:cxn>
                  <a:cxn ang="0">
                    <a:pos x="155" y="14"/>
                  </a:cxn>
                  <a:cxn ang="0">
                    <a:pos x="170" y="14"/>
                  </a:cxn>
                  <a:cxn ang="0">
                    <a:pos x="185" y="14"/>
                  </a:cxn>
                  <a:cxn ang="0">
                    <a:pos x="199" y="14"/>
                  </a:cxn>
                  <a:cxn ang="0">
                    <a:pos x="212" y="14"/>
                  </a:cxn>
                  <a:cxn ang="0">
                    <a:pos x="238" y="14"/>
                  </a:cxn>
                  <a:cxn ang="0">
                    <a:pos x="260" y="14"/>
                  </a:cxn>
                  <a:cxn ang="0">
                    <a:pos x="282" y="7"/>
                  </a:cxn>
                  <a:cxn ang="0">
                    <a:pos x="301" y="7"/>
                  </a:cxn>
                  <a:cxn ang="0">
                    <a:pos x="319" y="7"/>
                  </a:cxn>
                  <a:cxn ang="0">
                    <a:pos x="336" y="7"/>
                  </a:cxn>
                  <a:cxn ang="0">
                    <a:pos x="352" y="0"/>
                  </a:cxn>
                  <a:cxn ang="0">
                    <a:pos x="368" y="0"/>
                  </a:cxn>
                  <a:cxn ang="0">
                    <a:pos x="399" y="0"/>
                  </a:cxn>
                </a:cxnLst>
                <a:rect l="0" t="0" r="r" b="b"/>
                <a:pathLst>
                  <a:path w="401" h="222">
                    <a:moveTo>
                      <a:pt x="399" y="0"/>
                    </a:moveTo>
                    <a:lnTo>
                      <a:pt x="400" y="221"/>
                    </a:lnTo>
                    <a:lnTo>
                      <a:pt x="3" y="221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44" y="7"/>
                    </a:lnTo>
                    <a:lnTo>
                      <a:pt x="64" y="7"/>
                    </a:lnTo>
                    <a:lnTo>
                      <a:pt x="84" y="7"/>
                    </a:lnTo>
                    <a:lnTo>
                      <a:pt x="103" y="7"/>
                    </a:lnTo>
                    <a:lnTo>
                      <a:pt x="121" y="14"/>
                    </a:lnTo>
                    <a:lnTo>
                      <a:pt x="138" y="14"/>
                    </a:lnTo>
                    <a:lnTo>
                      <a:pt x="155" y="14"/>
                    </a:lnTo>
                    <a:lnTo>
                      <a:pt x="170" y="14"/>
                    </a:lnTo>
                    <a:lnTo>
                      <a:pt x="185" y="14"/>
                    </a:lnTo>
                    <a:lnTo>
                      <a:pt x="199" y="14"/>
                    </a:lnTo>
                    <a:lnTo>
                      <a:pt x="212" y="14"/>
                    </a:lnTo>
                    <a:lnTo>
                      <a:pt x="238" y="14"/>
                    </a:lnTo>
                    <a:lnTo>
                      <a:pt x="260" y="14"/>
                    </a:lnTo>
                    <a:lnTo>
                      <a:pt x="282" y="7"/>
                    </a:lnTo>
                    <a:lnTo>
                      <a:pt x="301" y="7"/>
                    </a:lnTo>
                    <a:lnTo>
                      <a:pt x="319" y="7"/>
                    </a:lnTo>
                    <a:lnTo>
                      <a:pt x="336" y="7"/>
                    </a:lnTo>
                    <a:lnTo>
                      <a:pt x="352" y="0"/>
                    </a:lnTo>
                    <a:lnTo>
                      <a:pt x="368" y="0"/>
                    </a:lnTo>
                    <a:lnTo>
                      <a:pt x="399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1" name="Freeform 25"/>
              <p:cNvSpPr>
                <a:spLocks/>
              </p:cNvSpPr>
              <p:nvPr/>
            </p:nvSpPr>
            <p:spPr bwMode="ltGray">
              <a:xfrm>
                <a:off x="16" y="3906"/>
                <a:ext cx="401" cy="275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13"/>
                  </a:cxn>
                  <a:cxn ang="0">
                    <a:pos x="400" y="40"/>
                  </a:cxn>
                  <a:cxn ang="0">
                    <a:pos x="400" y="87"/>
                  </a:cxn>
                  <a:cxn ang="0">
                    <a:pos x="400" y="140"/>
                  </a:cxn>
                  <a:cxn ang="0">
                    <a:pos x="400" y="187"/>
                  </a:cxn>
                  <a:cxn ang="0">
                    <a:pos x="400" y="234"/>
                  </a:cxn>
                  <a:cxn ang="0">
                    <a:pos x="400" y="261"/>
                  </a:cxn>
                  <a:cxn ang="0">
                    <a:pos x="400" y="274"/>
                  </a:cxn>
                  <a:cxn ang="0">
                    <a:pos x="388" y="267"/>
                  </a:cxn>
                  <a:cxn ang="0">
                    <a:pos x="379" y="261"/>
                  </a:cxn>
                  <a:cxn ang="0">
                    <a:pos x="359" y="254"/>
                  </a:cxn>
                  <a:cxn ang="0">
                    <a:pos x="341" y="247"/>
                  </a:cxn>
                  <a:cxn ang="0">
                    <a:pos x="325" y="247"/>
                  </a:cxn>
                  <a:cxn ang="0">
                    <a:pos x="307" y="241"/>
                  </a:cxn>
                  <a:cxn ang="0">
                    <a:pos x="289" y="241"/>
                  </a:cxn>
                  <a:cxn ang="0">
                    <a:pos x="280" y="241"/>
                  </a:cxn>
                  <a:cxn ang="0">
                    <a:pos x="269" y="241"/>
                  </a:cxn>
                  <a:cxn ang="0">
                    <a:pos x="257" y="241"/>
                  </a:cxn>
                  <a:cxn ang="0">
                    <a:pos x="246" y="241"/>
                  </a:cxn>
                  <a:cxn ang="0">
                    <a:pos x="232" y="241"/>
                  </a:cxn>
                  <a:cxn ang="0">
                    <a:pos x="218" y="241"/>
                  </a:cxn>
                  <a:cxn ang="0">
                    <a:pos x="204" y="241"/>
                  </a:cxn>
                  <a:cxn ang="0">
                    <a:pos x="187" y="247"/>
                  </a:cxn>
                  <a:cxn ang="0">
                    <a:pos x="155" y="254"/>
                  </a:cxn>
                  <a:cxn ang="0">
                    <a:pos x="121" y="261"/>
                  </a:cxn>
                  <a:cxn ang="0">
                    <a:pos x="87" y="261"/>
                  </a:cxn>
                  <a:cxn ang="0">
                    <a:pos x="70" y="267"/>
                  </a:cxn>
                  <a:cxn ang="0">
                    <a:pos x="54" y="267"/>
                  </a:cxn>
                  <a:cxn ang="0">
                    <a:pos x="39" y="274"/>
                  </a:cxn>
                  <a:cxn ang="0">
                    <a:pos x="25" y="274"/>
                  </a:cxn>
                  <a:cxn ang="0">
                    <a:pos x="12" y="274"/>
                  </a:cxn>
                  <a:cxn ang="0">
                    <a:pos x="0" y="274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75">
                    <a:moveTo>
                      <a:pt x="400" y="0"/>
                    </a:moveTo>
                    <a:lnTo>
                      <a:pt x="400" y="13"/>
                    </a:lnTo>
                    <a:lnTo>
                      <a:pt x="400" y="40"/>
                    </a:lnTo>
                    <a:lnTo>
                      <a:pt x="400" y="87"/>
                    </a:lnTo>
                    <a:lnTo>
                      <a:pt x="400" y="140"/>
                    </a:lnTo>
                    <a:lnTo>
                      <a:pt x="400" y="187"/>
                    </a:lnTo>
                    <a:lnTo>
                      <a:pt x="400" y="234"/>
                    </a:lnTo>
                    <a:lnTo>
                      <a:pt x="400" y="261"/>
                    </a:lnTo>
                    <a:lnTo>
                      <a:pt x="400" y="274"/>
                    </a:lnTo>
                    <a:lnTo>
                      <a:pt x="388" y="267"/>
                    </a:lnTo>
                    <a:lnTo>
                      <a:pt x="379" y="261"/>
                    </a:lnTo>
                    <a:lnTo>
                      <a:pt x="359" y="254"/>
                    </a:lnTo>
                    <a:lnTo>
                      <a:pt x="341" y="247"/>
                    </a:lnTo>
                    <a:lnTo>
                      <a:pt x="325" y="247"/>
                    </a:lnTo>
                    <a:lnTo>
                      <a:pt x="307" y="241"/>
                    </a:lnTo>
                    <a:lnTo>
                      <a:pt x="289" y="241"/>
                    </a:lnTo>
                    <a:lnTo>
                      <a:pt x="280" y="241"/>
                    </a:lnTo>
                    <a:lnTo>
                      <a:pt x="269" y="241"/>
                    </a:lnTo>
                    <a:lnTo>
                      <a:pt x="257" y="241"/>
                    </a:lnTo>
                    <a:lnTo>
                      <a:pt x="246" y="241"/>
                    </a:lnTo>
                    <a:lnTo>
                      <a:pt x="232" y="241"/>
                    </a:lnTo>
                    <a:lnTo>
                      <a:pt x="218" y="241"/>
                    </a:lnTo>
                    <a:lnTo>
                      <a:pt x="204" y="241"/>
                    </a:lnTo>
                    <a:lnTo>
                      <a:pt x="187" y="247"/>
                    </a:lnTo>
                    <a:lnTo>
                      <a:pt x="155" y="254"/>
                    </a:lnTo>
                    <a:lnTo>
                      <a:pt x="121" y="261"/>
                    </a:lnTo>
                    <a:lnTo>
                      <a:pt x="87" y="261"/>
                    </a:lnTo>
                    <a:lnTo>
                      <a:pt x="70" y="267"/>
                    </a:lnTo>
                    <a:lnTo>
                      <a:pt x="54" y="267"/>
                    </a:lnTo>
                    <a:lnTo>
                      <a:pt x="39" y="274"/>
                    </a:lnTo>
                    <a:lnTo>
                      <a:pt x="25" y="274"/>
                    </a:lnTo>
                    <a:lnTo>
                      <a:pt x="12" y="274"/>
                    </a:lnTo>
                    <a:lnTo>
                      <a:pt x="0" y="274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42" name="Freeform 26"/>
              <p:cNvSpPr>
                <a:spLocks/>
              </p:cNvSpPr>
              <p:nvPr/>
            </p:nvSpPr>
            <p:spPr bwMode="ltGray">
              <a:xfrm>
                <a:off x="16" y="3730"/>
                <a:ext cx="401" cy="203"/>
              </a:xfrm>
              <a:custGeom>
                <a:avLst/>
                <a:gdLst/>
                <a:ahLst/>
                <a:cxnLst>
                  <a:cxn ang="0">
                    <a:pos x="400" y="13"/>
                  </a:cxn>
                  <a:cxn ang="0">
                    <a:pos x="400" y="189"/>
                  </a:cxn>
                  <a:cxn ang="0">
                    <a:pos x="394" y="196"/>
                  </a:cxn>
                  <a:cxn ang="0">
                    <a:pos x="388" y="196"/>
                  </a:cxn>
                  <a:cxn ang="0">
                    <a:pos x="381" y="202"/>
                  </a:cxn>
                  <a:cxn ang="0">
                    <a:pos x="374" y="202"/>
                  </a:cxn>
                  <a:cxn ang="0">
                    <a:pos x="357" y="202"/>
                  </a:cxn>
                  <a:cxn ang="0">
                    <a:pos x="338" y="202"/>
                  </a:cxn>
                  <a:cxn ang="0">
                    <a:pos x="317" y="196"/>
                  </a:cxn>
                  <a:cxn ang="0">
                    <a:pos x="294" y="196"/>
                  </a:cxn>
                  <a:cxn ang="0">
                    <a:pos x="270" y="189"/>
                  </a:cxn>
                  <a:cxn ang="0">
                    <a:pos x="245" y="189"/>
                  </a:cxn>
                  <a:cxn ang="0">
                    <a:pos x="232" y="189"/>
                  </a:cxn>
                  <a:cxn ang="0">
                    <a:pos x="218" y="189"/>
                  </a:cxn>
                  <a:cxn ang="0">
                    <a:pos x="202" y="189"/>
                  </a:cxn>
                  <a:cxn ang="0">
                    <a:pos x="185" y="196"/>
                  </a:cxn>
                  <a:cxn ang="0">
                    <a:pos x="167" y="196"/>
                  </a:cxn>
                  <a:cxn ang="0">
                    <a:pos x="150" y="196"/>
                  </a:cxn>
                  <a:cxn ang="0">
                    <a:pos x="113" y="202"/>
                  </a:cxn>
                  <a:cxn ang="0">
                    <a:pos x="96" y="202"/>
                  </a:cxn>
                  <a:cxn ang="0">
                    <a:pos x="78" y="202"/>
                  </a:cxn>
                  <a:cxn ang="0">
                    <a:pos x="62" y="202"/>
                  </a:cxn>
                  <a:cxn ang="0">
                    <a:pos x="46" y="202"/>
                  </a:cxn>
                  <a:cxn ang="0">
                    <a:pos x="32" y="202"/>
                  </a:cxn>
                  <a:cxn ang="0">
                    <a:pos x="19" y="196"/>
                  </a:cxn>
                  <a:cxn ang="0">
                    <a:pos x="8" y="196"/>
                  </a:cxn>
                  <a:cxn ang="0">
                    <a:pos x="0" y="189"/>
                  </a:cxn>
                  <a:cxn ang="0">
                    <a:pos x="0" y="13"/>
                  </a:cxn>
                  <a:cxn ang="0">
                    <a:pos x="5" y="13"/>
                  </a:cxn>
                  <a:cxn ang="0">
                    <a:pos x="12" y="6"/>
                  </a:cxn>
                  <a:cxn ang="0">
                    <a:pos x="19" y="6"/>
                  </a:cxn>
                  <a:cxn ang="0">
                    <a:pos x="27" y="6"/>
                  </a:cxn>
                  <a:cxn ang="0">
                    <a:pos x="36" y="0"/>
                  </a:cxn>
                  <a:cxn ang="0">
                    <a:pos x="46" y="0"/>
                  </a:cxn>
                  <a:cxn ang="0">
                    <a:pos x="66" y="0"/>
                  </a:cxn>
                  <a:cxn ang="0">
                    <a:pos x="89" y="0"/>
                  </a:cxn>
                  <a:cxn ang="0">
                    <a:pos x="114" y="0"/>
                  </a:cxn>
                  <a:cxn ang="0">
                    <a:pos x="139" y="0"/>
                  </a:cxn>
                  <a:cxn ang="0">
                    <a:pos x="165" y="0"/>
                  </a:cxn>
                  <a:cxn ang="0">
                    <a:pos x="191" y="0"/>
                  </a:cxn>
                  <a:cxn ang="0">
                    <a:pos x="216" y="6"/>
                  </a:cxn>
                  <a:cxn ang="0">
                    <a:pos x="241" y="6"/>
                  </a:cxn>
                  <a:cxn ang="0">
                    <a:pos x="265" y="6"/>
                  </a:cxn>
                  <a:cxn ang="0">
                    <a:pos x="287" y="13"/>
                  </a:cxn>
                  <a:cxn ang="0">
                    <a:pos x="306" y="13"/>
                  </a:cxn>
                  <a:cxn ang="0">
                    <a:pos x="316" y="13"/>
                  </a:cxn>
                  <a:cxn ang="0">
                    <a:pos x="324" y="13"/>
                  </a:cxn>
                  <a:cxn ang="0">
                    <a:pos x="331" y="13"/>
                  </a:cxn>
                  <a:cxn ang="0">
                    <a:pos x="338" y="13"/>
                  </a:cxn>
                  <a:cxn ang="0">
                    <a:pos x="350" y="13"/>
                  </a:cxn>
                  <a:cxn ang="0">
                    <a:pos x="359" y="13"/>
                  </a:cxn>
                  <a:cxn ang="0">
                    <a:pos x="368" y="13"/>
                  </a:cxn>
                  <a:cxn ang="0">
                    <a:pos x="374" y="13"/>
                  </a:cxn>
                  <a:cxn ang="0">
                    <a:pos x="379" y="13"/>
                  </a:cxn>
                  <a:cxn ang="0">
                    <a:pos x="383" y="13"/>
                  </a:cxn>
                  <a:cxn ang="0">
                    <a:pos x="387" y="13"/>
                  </a:cxn>
                  <a:cxn ang="0">
                    <a:pos x="390" y="13"/>
                  </a:cxn>
                  <a:cxn ang="0">
                    <a:pos x="392" y="13"/>
                  </a:cxn>
                  <a:cxn ang="0">
                    <a:pos x="394" y="13"/>
                  </a:cxn>
                  <a:cxn ang="0">
                    <a:pos x="396" y="13"/>
                  </a:cxn>
                  <a:cxn ang="0">
                    <a:pos x="397" y="13"/>
                  </a:cxn>
                  <a:cxn ang="0">
                    <a:pos x="400" y="13"/>
                  </a:cxn>
                </a:cxnLst>
                <a:rect l="0" t="0" r="r" b="b"/>
                <a:pathLst>
                  <a:path w="401" h="203">
                    <a:moveTo>
                      <a:pt x="400" y="13"/>
                    </a:moveTo>
                    <a:lnTo>
                      <a:pt x="400" y="189"/>
                    </a:lnTo>
                    <a:lnTo>
                      <a:pt x="394" y="196"/>
                    </a:lnTo>
                    <a:lnTo>
                      <a:pt x="388" y="196"/>
                    </a:lnTo>
                    <a:lnTo>
                      <a:pt x="381" y="202"/>
                    </a:lnTo>
                    <a:lnTo>
                      <a:pt x="374" y="202"/>
                    </a:lnTo>
                    <a:lnTo>
                      <a:pt x="357" y="202"/>
                    </a:lnTo>
                    <a:lnTo>
                      <a:pt x="338" y="202"/>
                    </a:lnTo>
                    <a:lnTo>
                      <a:pt x="317" y="196"/>
                    </a:lnTo>
                    <a:lnTo>
                      <a:pt x="294" y="196"/>
                    </a:lnTo>
                    <a:lnTo>
                      <a:pt x="270" y="189"/>
                    </a:lnTo>
                    <a:lnTo>
                      <a:pt x="245" y="189"/>
                    </a:lnTo>
                    <a:lnTo>
                      <a:pt x="232" y="189"/>
                    </a:lnTo>
                    <a:lnTo>
                      <a:pt x="218" y="189"/>
                    </a:lnTo>
                    <a:lnTo>
                      <a:pt x="202" y="189"/>
                    </a:lnTo>
                    <a:lnTo>
                      <a:pt x="185" y="196"/>
                    </a:lnTo>
                    <a:lnTo>
                      <a:pt x="167" y="196"/>
                    </a:lnTo>
                    <a:lnTo>
                      <a:pt x="150" y="196"/>
                    </a:lnTo>
                    <a:lnTo>
                      <a:pt x="113" y="202"/>
                    </a:lnTo>
                    <a:lnTo>
                      <a:pt x="96" y="202"/>
                    </a:lnTo>
                    <a:lnTo>
                      <a:pt x="78" y="202"/>
                    </a:lnTo>
                    <a:lnTo>
                      <a:pt x="62" y="202"/>
                    </a:lnTo>
                    <a:lnTo>
                      <a:pt x="46" y="202"/>
                    </a:lnTo>
                    <a:lnTo>
                      <a:pt x="32" y="202"/>
                    </a:lnTo>
                    <a:lnTo>
                      <a:pt x="19" y="196"/>
                    </a:lnTo>
                    <a:lnTo>
                      <a:pt x="8" y="196"/>
                    </a:lnTo>
                    <a:lnTo>
                      <a:pt x="0" y="189"/>
                    </a:lnTo>
                    <a:lnTo>
                      <a:pt x="0" y="13"/>
                    </a:lnTo>
                    <a:lnTo>
                      <a:pt x="5" y="13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7" y="6"/>
                    </a:lnTo>
                    <a:lnTo>
                      <a:pt x="36" y="0"/>
                    </a:lnTo>
                    <a:lnTo>
                      <a:pt x="46" y="0"/>
                    </a:lnTo>
                    <a:lnTo>
                      <a:pt x="66" y="0"/>
                    </a:lnTo>
                    <a:lnTo>
                      <a:pt x="89" y="0"/>
                    </a:lnTo>
                    <a:lnTo>
                      <a:pt x="114" y="0"/>
                    </a:lnTo>
                    <a:lnTo>
                      <a:pt x="139" y="0"/>
                    </a:lnTo>
                    <a:lnTo>
                      <a:pt x="165" y="0"/>
                    </a:lnTo>
                    <a:lnTo>
                      <a:pt x="191" y="0"/>
                    </a:lnTo>
                    <a:lnTo>
                      <a:pt x="216" y="6"/>
                    </a:lnTo>
                    <a:lnTo>
                      <a:pt x="241" y="6"/>
                    </a:lnTo>
                    <a:lnTo>
                      <a:pt x="265" y="6"/>
                    </a:lnTo>
                    <a:lnTo>
                      <a:pt x="287" y="13"/>
                    </a:lnTo>
                    <a:lnTo>
                      <a:pt x="306" y="13"/>
                    </a:lnTo>
                    <a:lnTo>
                      <a:pt x="316" y="13"/>
                    </a:lnTo>
                    <a:lnTo>
                      <a:pt x="324" y="13"/>
                    </a:lnTo>
                    <a:lnTo>
                      <a:pt x="331" y="13"/>
                    </a:lnTo>
                    <a:lnTo>
                      <a:pt x="338" y="13"/>
                    </a:lnTo>
                    <a:lnTo>
                      <a:pt x="350" y="13"/>
                    </a:lnTo>
                    <a:lnTo>
                      <a:pt x="359" y="13"/>
                    </a:lnTo>
                    <a:lnTo>
                      <a:pt x="368" y="13"/>
                    </a:lnTo>
                    <a:lnTo>
                      <a:pt x="374" y="13"/>
                    </a:lnTo>
                    <a:lnTo>
                      <a:pt x="379" y="13"/>
                    </a:lnTo>
                    <a:lnTo>
                      <a:pt x="383" y="13"/>
                    </a:lnTo>
                    <a:lnTo>
                      <a:pt x="387" y="13"/>
                    </a:lnTo>
                    <a:lnTo>
                      <a:pt x="390" y="13"/>
                    </a:lnTo>
                    <a:lnTo>
                      <a:pt x="392" y="13"/>
                    </a:lnTo>
                    <a:lnTo>
                      <a:pt x="394" y="13"/>
                    </a:lnTo>
                    <a:lnTo>
                      <a:pt x="396" y="13"/>
                    </a:lnTo>
                    <a:lnTo>
                      <a:pt x="397" y="13"/>
                    </a:lnTo>
                    <a:lnTo>
                      <a:pt x="400" y="13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9243" name="Freeform 27"/>
            <p:cNvSpPr>
              <a:spLocks/>
            </p:cNvSpPr>
            <p:nvPr/>
          </p:nvSpPr>
          <p:spPr bwMode="ltGray">
            <a:xfrm>
              <a:off x="0" y="2"/>
              <a:ext cx="181" cy="4320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41" y="54"/>
                </a:cxn>
                <a:cxn ang="0">
                  <a:pos x="146" y="117"/>
                </a:cxn>
                <a:cxn ang="0">
                  <a:pos x="151" y="172"/>
                </a:cxn>
                <a:cxn ang="0">
                  <a:pos x="155" y="227"/>
                </a:cxn>
                <a:cxn ang="0">
                  <a:pos x="159" y="282"/>
                </a:cxn>
                <a:cxn ang="0">
                  <a:pos x="163" y="331"/>
                </a:cxn>
                <a:cxn ang="0">
                  <a:pos x="170" y="435"/>
                </a:cxn>
                <a:cxn ang="0">
                  <a:pos x="173" y="538"/>
                </a:cxn>
                <a:cxn ang="0">
                  <a:pos x="177" y="642"/>
                </a:cxn>
                <a:cxn ang="0">
                  <a:pos x="179" y="739"/>
                </a:cxn>
                <a:cxn ang="0">
                  <a:pos x="180" y="836"/>
                </a:cxn>
                <a:cxn ang="0">
                  <a:pos x="179" y="932"/>
                </a:cxn>
                <a:cxn ang="0">
                  <a:pos x="178" y="1029"/>
                </a:cxn>
                <a:cxn ang="0">
                  <a:pos x="176" y="1126"/>
                </a:cxn>
                <a:cxn ang="0">
                  <a:pos x="173" y="1230"/>
                </a:cxn>
                <a:cxn ang="0">
                  <a:pos x="170" y="1326"/>
                </a:cxn>
                <a:cxn ang="0">
                  <a:pos x="166" y="1430"/>
                </a:cxn>
                <a:cxn ang="0">
                  <a:pos x="156" y="1651"/>
                </a:cxn>
                <a:cxn ang="0">
                  <a:pos x="146" y="1879"/>
                </a:cxn>
                <a:cxn ang="0">
                  <a:pos x="137" y="2135"/>
                </a:cxn>
                <a:cxn ang="0">
                  <a:pos x="132" y="2266"/>
                </a:cxn>
                <a:cxn ang="0">
                  <a:pos x="128" y="2411"/>
                </a:cxn>
                <a:cxn ang="0">
                  <a:pos x="124" y="2563"/>
                </a:cxn>
                <a:cxn ang="0">
                  <a:pos x="121" y="2715"/>
                </a:cxn>
                <a:cxn ang="0">
                  <a:pos x="118" y="2881"/>
                </a:cxn>
                <a:cxn ang="0">
                  <a:pos x="117" y="3054"/>
                </a:cxn>
                <a:cxn ang="0">
                  <a:pos x="115" y="3240"/>
                </a:cxn>
                <a:cxn ang="0">
                  <a:pos x="115" y="3434"/>
                </a:cxn>
                <a:cxn ang="0">
                  <a:pos x="117" y="3641"/>
                </a:cxn>
                <a:cxn ang="0">
                  <a:pos x="119" y="3856"/>
                </a:cxn>
                <a:cxn ang="0">
                  <a:pos x="123" y="4077"/>
                </a:cxn>
                <a:cxn ang="0">
                  <a:pos x="129" y="4319"/>
                </a:cxn>
                <a:cxn ang="0">
                  <a:pos x="2" y="4319"/>
                </a:cxn>
                <a:cxn ang="0">
                  <a:pos x="0" y="0"/>
                </a:cxn>
                <a:cxn ang="0">
                  <a:pos x="135" y="0"/>
                </a:cxn>
              </a:cxnLst>
              <a:rect l="0" t="0" r="r" b="b"/>
              <a:pathLst>
                <a:path w="181" h="4320">
                  <a:moveTo>
                    <a:pt x="135" y="0"/>
                  </a:moveTo>
                  <a:lnTo>
                    <a:pt x="141" y="54"/>
                  </a:lnTo>
                  <a:lnTo>
                    <a:pt x="146" y="117"/>
                  </a:lnTo>
                  <a:lnTo>
                    <a:pt x="151" y="172"/>
                  </a:lnTo>
                  <a:lnTo>
                    <a:pt x="155" y="227"/>
                  </a:lnTo>
                  <a:lnTo>
                    <a:pt x="159" y="282"/>
                  </a:lnTo>
                  <a:lnTo>
                    <a:pt x="163" y="331"/>
                  </a:lnTo>
                  <a:lnTo>
                    <a:pt x="170" y="435"/>
                  </a:lnTo>
                  <a:lnTo>
                    <a:pt x="173" y="538"/>
                  </a:lnTo>
                  <a:lnTo>
                    <a:pt x="177" y="642"/>
                  </a:lnTo>
                  <a:lnTo>
                    <a:pt x="179" y="739"/>
                  </a:lnTo>
                  <a:lnTo>
                    <a:pt x="180" y="836"/>
                  </a:lnTo>
                  <a:lnTo>
                    <a:pt x="179" y="932"/>
                  </a:lnTo>
                  <a:lnTo>
                    <a:pt x="178" y="1029"/>
                  </a:lnTo>
                  <a:lnTo>
                    <a:pt x="176" y="1126"/>
                  </a:lnTo>
                  <a:lnTo>
                    <a:pt x="173" y="1230"/>
                  </a:lnTo>
                  <a:lnTo>
                    <a:pt x="170" y="1326"/>
                  </a:lnTo>
                  <a:lnTo>
                    <a:pt x="166" y="1430"/>
                  </a:lnTo>
                  <a:lnTo>
                    <a:pt x="156" y="1651"/>
                  </a:lnTo>
                  <a:lnTo>
                    <a:pt x="146" y="1879"/>
                  </a:lnTo>
                  <a:lnTo>
                    <a:pt x="137" y="2135"/>
                  </a:lnTo>
                  <a:lnTo>
                    <a:pt x="132" y="2266"/>
                  </a:lnTo>
                  <a:lnTo>
                    <a:pt x="128" y="2411"/>
                  </a:lnTo>
                  <a:lnTo>
                    <a:pt x="124" y="2563"/>
                  </a:lnTo>
                  <a:lnTo>
                    <a:pt x="121" y="2715"/>
                  </a:lnTo>
                  <a:lnTo>
                    <a:pt x="118" y="2881"/>
                  </a:lnTo>
                  <a:lnTo>
                    <a:pt x="117" y="3054"/>
                  </a:lnTo>
                  <a:lnTo>
                    <a:pt x="115" y="3240"/>
                  </a:lnTo>
                  <a:lnTo>
                    <a:pt x="115" y="3434"/>
                  </a:lnTo>
                  <a:lnTo>
                    <a:pt x="117" y="3641"/>
                  </a:lnTo>
                  <a:lnTo>
                    <a:pt x="119" y="3856"/>
                  </a:lnTo>
                  <a:lnTo>
                    <a:pt x="123" y="4077"/>
                  </a:lnTo>
                  <a:lnTo>
                    <a:pt x="129" y="4319"/>
                  </a:lnTo>
                  <a:lnTo>
                    <a:pt x="2" y="4319"/>
                  </a:lnTo>
                  <a:lnTo>
                    <a:pt x="0" y="0"/>
                  </a:lnTo>
                  <a:lnTo>
                    <a:pt x="135" y="0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70196"/>
                    <a:invGamma/>
                  </a:schemeClr>
                </a:gs>
              </a:gsLst>
              <a:lin ang="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244" name="Freeform 28"/>
            <p:cNvSpPr>
              <a:spLocks/>
            </p:cNvSpPr>
            <p:nvPr/>
          </p:nvSpPr>
          <p:spPr bwMode="ltGray">
            <a:xfrm>
              <a:off x="309" y="2"/>
              <a:ext cx="123" cy="431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6" y="75"/>
                </a:cxn>
                <a:cxn ang="0">
                  <a:pos x="16" y="158"/>
                </a:cxn>
                <a:cxn ang="0">
                  <a:pos x="16" y="255"/>
                </a:cxn>
                <a:cxn ang="0">
                  <a:pos x="16" y="365"/>
                </a:cxn>
                <a:cxn ang="0">
                  <a:pos x="17" y="483"/>
                </a:cxn>
                <a:cxn ang="0">
                  <a:pos x="18" y="614"/>
                </a:cxn>
                <a:cxn ang="0">
                  <a:pos x="20" y="752"/>
                </a:cxn>
                <a:cxn ang="0">
                  <a:pos x="22" y="891"/>
                </a:cxn>
                <a:cxn ang="0">
                  <a:pos x="27" y="1202"/>
                </a:cxn>
                <a:cxn ang="0">
                  <a:pos x="31" y="1527"/>
                </a:cxn>
                <a:cxn ang="0">
                  <a:pos x="36" y="1865"/>
                </a:cxn>
                <a:cxn ang="0">
                  <a:pos x="41" y="2203"/>
                </a:cxn>
                <a:cxn ang="0">
                  <a:pos x="45" y="2549"/>
                </a:cxn>
                <a:cxn ang="0">
                  <a:pos x="46" y="2880"/>
                </a:cxn>
                <a:cxn ang="0">
                  <a:pos x="46" y="3198"/>
                </a:cxn>
                <a:cxn ang="0">
                  <a:pos x="45" y="3350"/>
                </a:cxn>
                <a:cxn ang="0">
                  <a:pos x="44" y="3495"/>
                </a:cxn>
                <a:cxn ang="0">
                  <a:pos x="41" y="3634"/>
                </a:cxn>
                <a:cxn ang="0">
                  <a:pos x="38" y="3758"/>
                </a:cxn>
                <a:cxn ang="0">
                  <a:pos x="34" y="3883"/>
                </a:cxn>
                <a:cxn ang="0">
                  <a:pos x="29" y="3993"/>
                </a:cxn>
                <a:cxn ang="0">
                  <a:pos x="24" y="4090"/>
                </a:cxn>
                <a:cxn ang="0">
                  <a:pos x="17" y="4180"/>
                </a:cxn>
                <a:cxn ang="0">
                  <a:pos x="9" y="4256"/>
                </a:cxn>
                <a:cxn ang="0">
                  <a:pos x="0" y="4318"/>
                </a:cxn>
                <a:cxn ang="0">
                  <a:pos x="122" y="4318"/>
                </a:cxn>
                <a:cxn ang="0">
                  <a:pos x="122" y="0"/>
                </a:cxn>
                <a:cxn ang="0">
                  <a:pos x="18" y="0"/>
                </a:cxn>
              </a:cxnLst>
              <a:rect l="0" t="0" r="r" b="b"/>
              <a:pathLst>
                <a:path w="123" h="4319">
                  <a:moveTo>
                    <a:pt x="18" y="0"/>
                  </a:moveTo>
                  <a:lnTo>
                    <a:pt x="16" y="75"/>
                  </a:lnTo>
                  <a:lnTo>
                    <a:pt x="16" y="158"/>
                  </a:lnTo>
                  <a:lnTo>
                    <a:pt x="16" y="255"/>
                  </a:lnTo>
                  <a:lnTo>
                    <a:pt x="16" y="365"/>
                  </a:lnTo>
                  <a:lnTo>
                    <a:pt x="17" y="483"/>
                  </a:lnTo>
                  <a:lnTo>
                    <a:pt x="18" y="614"/>
                  </a:lnTo>
                  <a:lnTo>
                    <a:pt x="20" y="752"/>
                  </a:lnTo>
                  <a:lnTo>
                    <a:pt x="22" y="891"/>
                  </a:lnTo>
                  <a:lnTo>
                    <a:pt x="27" y="1202"/>
                  </a:lnTo>
                  <a:lnTo>
                    <a:pt x="31" y="1527"/>
                  </a:lnTo>
                  <a:lnTo>
                    <a:pt x="36" y="1865"/>
                  </a:lnTo>
                  <a:lnTo>
                    <a:pt x="41" y="2203"/>
                  </a:lnTo>
                  <a:lnTo>
                    <a:pt x="45" y="2549"/>
                  </a:lnTo>
                  <a:lnTo>
                    <a:pt x="46" y="2880"/>
                  </a:lnTo>
                  <a:lnTo>
                    <a:pt x="46" y="3198"/>
                  </a:lnTo>
                  <a:lnTo>
                    <a:pt x="45" y="3350"/>
                  </a:lnTo>
                  <a:lnTo>
                    <a:pt x="44" y="3495"/>
                  </a:lnTo>
                  <a:lnTo>
                    <a:pt x="41" y="3634"/>
                  </a:lnTo>
                  <a:lnTo>
                    <a:pt x="38" y="3758"/>
                  </a:lnTo>
                  <a:lnTo>
                    <a:pt x="34" y="3883"/>
                  </a:lnTo>
                  <a:lnTo>
                    <a:pt x="29" y="3993"/>
                  </a:lnTo>
                  <a:lnTo>
                    <a:pt x="24" y="4090"/>
                  </a:lnTo>
                  <a:lnTo>
                    <a:pt x="17" y="4180"/>
                  </a:lnTo>
                  <a:lnTo>
                    <a:pt x="9" y="4256"/>
                  </a:lnTo>
                  <a:lnTo>
                    <a:pt x="0" y="4318"/>
                  </a:lnTo>
                  <a:lnTo>
                    <a:pt x="122" y="4318"/>
                  </a:lnTo>
                  <a:lnTo>
                    <a:pt x="122" y="0"/>
                  </a:lnTo>
                  <a:lnTo>
                    <a:pt x="18" y="0"/>
                  </a:lnTo>
                </a:path>
              </a:pathLst>
            </a:custGeom>
            <a:gradFill rotWithShape="0">
              <a:gsLst>
                <a:gs pos="0">
                  <a:schemeClr val="bg1">
                    <a:gamma/>
                    <a:tint val="7019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+mj-lt"/>
          <a:ea typeface="+mj-ea"/>
          <a:cs typeface="+mj-cs"/>
        </a:defRPr>
      </a:lvl1pPr>
      <a:lvl2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2pPr>
      <a:lvl3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3pPr>
      <a:lvl4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4pPr>
      <a:lvl5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5pPr>
      <a:lvl6pPr marL="4572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6pPr>
      <a:lvl7pPr marL="9144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7pPr>
      <a:lvl8pPr marL="13716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8pPr>
      <a:lvl9pPr marL="18288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chemeClr val="bg2"/>
          </a:solidFill>
          <a:latin typeface="Arial" charset="0"/>
        </a:defRPr>
      </a:lvl9pPr>
    </p:titleStyle>
    <p:bodyStyle>
      <a:lvl1pPr marL="374650" indent="-374650" algn="l" defTabSz="762000" rtl="0" fontAlgn="base">
        <a:spcBef>
          <a:spcPct val="7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93750" indent="-228600" algn="l" defTabSz="762000" rtl="0" fontAlgn="base">
        <a:spcBef>
          <a:spcPct val="1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1212850" indent="-228600" algn="l" defTabSz="762000" rtl="0" fontAlgn="base">
        <a:lnSpc>
          <a:spcPct val="90000"/>
        </a:lnSpc>
        <a:spcBef>
          <a:spcPct val="1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</a:defRPr>
      </a:lvl3pPr>
      <a:lvl4pPr marL="1631950" indent="-228600" algn="l" defTabSz="762000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574516"/>
          </a:xfrm>
        </p:spPr>
        <p:txBody>
          <a:bodyPr/>
          <a:lstStyle/>
          <a:p>
            <a:r>
              <a:rPr lang="pt-BR" sz="4000" dirty="0" smtClean="0"/>
              <a:t>Extrapolando MIDI</a:t>
            </a:r>
            <a:endParaRPr lang="pt-BR" sz="40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656784" cy="1752600"/>
          </a:xfrm>
        </p:spPr>
        <p:txBody>
          <a:bodyPr/>
          <a:lstStyle/>
          <a:p>
            <a:pPr marL="381000" indent="-381000" algn="l">
              <a:buFont typeface="Monotype Sorts" pitchFamily="2" charset="2"/>
              <a:buChar char="n"/>
            </a:pPr>
            <a:r>
              <a:rPr lang="pt-BR" dirty="0" smtClean="0"/>
              <a:t>Formatos: </a:t>
            </a:r>
            <a:r>
              <a:rPr lang="pt-BR" dirty="0" err="1" smtClean="0"/>
              <a:t>Music</a:t>
            </a:r>
            <a:r>
              <a:rPr lang="pt-BR" dirty="0" smtClean="0"/>
              <a:t> XML, XMF, Midi </a:t>
            </a:r>
            <a:r>
              <a:rPr lang="pt-BR" dirty="0" err="1" smtClean="0"/>
              <a:t>karaoke</a:t>
            </a:r>
            <a:endParaRPr lang="pt-BR" dirty="0" smtClean="0"/>
          </a:p>
          <a:p>
            <a:pPr marL="381000" indent="-381000" algn="l">
              <a:buFont typeface="Monotype Sorts" pitchFamily="2" charset="2"/>
              <a:buChar char="n"/>
            </a:pPr>
            <a:r>
              <a:rPr lang="pt-BR" dirty="0" smtClean="0"/>
              <a:t>VST </a:t>
            </a:r>
          </a:p>
          <a:p>
            <a:pPr marL="381000" indent="-381000" algn="l">
              <a:buFont typeface="Monotype Sorts" pitchFamily="2" charset="2"/>
              <a:buChar char="n"/>
            </a:pPr>
            <a:r>
              <a:rPr lang="pt-BR" dirty="0" err="1" smtClean="0"/>
              <a:t>Rewire</a:t>
            </a:r>
            <a:endParaRPr lang="pt-BR" dirty="0" smtClean="0"/>
          </a:p>
          <a:p>
            <a:pPr marL="381000" indent="-381000" algn="l">
              <a:buFont typeface="Monotype Sorts" pitchFamily="2" charset="2"/>
              <a:buChar char="n"/>
            </a:pPr>
            <a:r>
              <a:rPr lang="pt-BR" dirty="0" smtClean="0"/>
              <a:t>Aplicações não musicais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FB23F-224F-4E6C-95D9-F4BFFC4004D2}" type="slidenum">
              <a:rPr lang="pt-BR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00F2-5A89-4FEE-BFFC-8BCE80A0279F}" type="slidenum">
              <a:rPr lang="pt-BR"/>
              <a:pPr/>
              <a:t>2</a:t>
            </a:fld>
            <a:endParaRPr lang="pt-B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Som</a:t>
            </a:r>
          </a:p>
          <a:p>
            <a:pPr lvl="1"/>
            <a:r>
              <a:rPr lang="pt-BR"/>
              <a:t>forma de energia mecânica que se propaga causando compressão e rarefação das moléculas de um meio elástico e inercial (sólido. Líquido, gasoso)</a:t>
            </a:r>
          </a:p>
          <a:p>
            <a:pPr lvl="1"/>
            <a:r>
              <a:rPr lang="pt-BR"/>
              <a:t>decai radialmente com o quadrado da distância da fonte emissora</a:t>
            </a:r>
          </a:p>
          <a:p>
            <a:pPr lvl="1">
              <a:buFontTx/>
              <a:buNone/>
            </a:pPr>
            <a:endParaRPr lang="pt-BR"/>
          </a:p>
          <a:p>
            <a:r>
              <a:rPr lang="pt-BR"/>
              <a:t>Quatro elementos</a:t>
            </a:r>
          </a:p>
          <a:p>
            <a:pPr lvl="1"/>
            <a:r>
              <a:rPr lang="pt-BR"/>
              <a:t>fonte excitadora (ex. dedos + cordas)</a:t>
            </a:r>
          </a:p>
          <a:p>
            <a:pPr lvl="1"/>
            <a:r>
              <a:rPr lang="pt-BR"/>
              <a:t>superfície vibratória (ex. caixa do violão)</a:t>
            </a:r>
          </a:p>
          <a:p>
            <a:pPr lvl="1"/>
            <a:r>
              <a:rPr lang="pt-BR"/>
              <a:t>meio de propagação (ex. ar)</a:t>
            </a:r>
          </a:p>
          <a:p>
            <a:pPr lvl="1"/>
            <a:r>
              <a:rPr lang="pt-BR"/>
              <a:t>receptor (ex. ouvido)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o97.pot">
  <a:themeElements>
    <a:clrScheme name="">
      <a:dk1>
        <a:srgbClr val="000000"/>
      </a:dk1>
      <a:lt1>
        <a:srgbClr val="FFFFFF"/>
      </a:lt1>
      <a:dk2>
        <a:srgbClr val="663300"/>
      </a:dk2>
      <a:lt2>
        <a:srgbClr val="996600"/>
      </a:lt2>
      <a:accent1>
        <a:srgbClr val="FF9900"/>
      </a:accent1>
      <a:accent2>
        <a:srgbClr val="666633"/>
      </a:accent2>
      <a:accent3>
        <a:srgbClr val="FFFFFF"/>
      </a:accent3>
      <a:accent4>
        <a:srgbClr val="000000"/>
      </a:accent4>
      <a:accent5>
        <a:srgbClr val="FFCAAA"/>
      </a:accent5>
      <a:accent6>
        <a:srgbClr val="5C5C2D"/>
      </a:accent6>
      <a:hlink>
        <a:srgbClr val="CC3300"/>
      </a:hlink>
      <a:folHlink>
        <a:srgbClr val="FFCC99"/>
      </a:folHlink>
    </a:clrScheme>
    <a:fontScheme name="modelo97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elo97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.pot 2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.pot 4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H:\pc\modelo97.pot</Template>
  <TotalTime>950</TotalTime>
  <Words>90</Words>
  <Application>Microsoft Office PowerPoint</Application>
  <PresentationFormat>Apresentação na tela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Times New Roman</vt:lpstr>
      <vt:lpstr>Arial</vt:lpstr>
      <vt:lpstr>Monotype Sorts</vt:lpstr>
      <vt:lpstr>Symbol</vt:lpstr>
      <vt:lpstr>modelo97.pot</vt:lpstr>
      <vt:lpstr>Extrapolando MIDI</vt:lpstr>
      <vt:lpstr>Som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 Musical: gravação em estúdio</dc:title>
  <dc:creator>Departamento de Informatica</dc:creator>
  <cp:lastModifiedBy>glr</cp:lastModifiedBy>
  <cp:revision>48</cp:revision>
  <dcterms:created xsi:type="dcterms:W3CDTF">1998-08-19T12:21:20Z</dcterms:created>
  <dcterms:modified xsi:type="dcterms:W3CDTF">2011-05-24T11:40:00Z</dcterms:modified>
</cp:coreProperties>
</file>