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3880AA-2EA5-4C57-926A-925D6117360D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A8503B-2A0F-4554-A815-26026024ABAE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8503B-2A0F-4554-A815-26026024ABAE}" type="slidenum">
              <a:rPr lang="pt-BR" smtClean="0"/>
              <a:t>2</a:t>
            </a:fld>
            <a:endParaRPr 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8503B-2A0F-4554-A815-26026024ABAE}" type="slidenum">
              <a:rPr lang="pt-BR" smtClean="0"/>
              <a:t>3</a:t>
            </a:fld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8503B-2A0F-4554-A815-26026024ABAE}" type="slidenum">
              <a:rPr lang="pt-BR" smtClean="0"/>
              <a:t>4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4E74-8AC6-4B3B-BCBA-A40515A78250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2716-C737-4815-BE3D-80993138FA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4E74-8AC6-4B3B-BCBA-A40515A78250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2716-C737-4815-BE3D-80993138FA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4E74-8AC6-4B3B-BCBA-A40515A78250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2716-C737-4815-BE3D-80993138FA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4E74-8AC6-4B3B-BCBA-A40515A78250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2716-C737-4815-BE3D-80993138FA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4E74-8AC6-4B3B-BCBA-A40515A78250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2716-C737-4815-BE3D-80993138FA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4E74-8AC6-4B3B-BCBA-A40515A78250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2716-C737-4815-BE3D-80993138FA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4E74-8AC6-4B3B-BCBA-A40515A78250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2716-C737-4815-BE3D-80993138FA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4E74-8AC6-4B3B-BCBA-A40515A78250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2716-C737-4815-BE3D-80993138FA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4E74-8AC6-4B3B-BCBA-A40515A78250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2716-C737-4815-BE3D-80993138FA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4E74-8AC6-4B3B-BCBA-A40515A78250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2716-C737-4815-BE3D-80993138FA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04E74-8AC6-4B3B-BCBA-A40515A78250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B32716-C737-4815-BE3D-80993138FA31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104E74-8AC6-4B3B-BCBA-A40515A78250}" type="datetimeFigureOut">
              <a:rPr lang="pt-BR" smtClean="0"/>
              <a:t>03/07/2014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32716-C737-4815-BE3D-80993138FA31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Temas para seminários de computação musical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Jogos musicais</a:t>
            </a:r>
          </a:p>
          <a:p>
            <a:r>
              <a:rPr lang="pt-BR" dirty="0" smtClean="0"/>
              <a:t>Trilhas sonoras dinâmicas para jogos</a:t>
            </a:r>
          </a:p>
          <a:p>
            <a:r>
              <a:rPr lang="pt-BR" dirty="0" smtClean="0"/>
              <a:t>Composição/acompanhamento automático</a:t>
            </a:r>
          </a:p>
          <a:p>
            <a:r>
              <a:rPr lang="pt-BR" dirty="0" smtClean="0"/>
              <a:t>Loops para composição</a:t>
            </a:r>
          </a:p>
          <a:p>
            <a:r>
              <a:rPr lang="pt-BR" dirty="0" smtClean="0"/>
              <a:t>Realidade </a:t>
            </a:r>
            <a:r>
              <a:rPr lang="pt-BR" dirty="0"/>
              <a:t>aumentada para </a:t>
            </a:r>
            <a:r>
              <a:rPr lang="pt-BR" dirty="0" smtClean="0"/>
              <a:t>música</a:t>
            </a:r>
          </a:p>
          <a:p>
            <a:r>
              <a:rPr lang="pt-BR" dirty="0" smtClean="0"/>
              <a:t>Interfaces </a:t>
            </a:r>
            <a:r>
              <a:rPr lang="pt-BR" dirty="0"/>
              <a:t>via </a:t>
            </a:r>
            <a:r>
              <a:rPr lang="pt-BR" dirty="0" smtClean="0"/>
              <a:t>voz (reconhecimento de voz/fala)</a:t>
            </a:r>
          </a:p>
          <a:p>
            <a:r>
              <a:rPr lang="pt-BR" dirty="0" err="1" smtClean="0"/>
              <a:t>New</a:t>
            </a:r>
            <a:r>
              <a:rPr lang="pt-BR" dirty="0" smtClean="0"/>
              <a:t> Interface for Musical </a:t>
            </a:r>
            <a:r>
              <a:rPr lang="pt-BR" dirty="0" err="1" smtClean="0"/>
              <a:t>Expression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Espacialização/triangulação de som</a:t>
            </a:r>
          </a:p>
          <a:p>
            <a:r>
              <a:rPr lang="pt-BR" dirty="0" smtClean="0"/>
              <a:t>Software </a:t>
            </a:r>
            <a:r>
              <a:rPr lang="pt-BR" dirty="0"/>
              <a:t>educativos musicais </a:t>
            </a:r>
            <a:endParaRPr lang="pt-BR" dirty="0" smtClean="0"/>
          </a:p>
          <a:p>
            <a:r>
              <a:rPr lang="pt-BR" dirty="0" smtClean="0"/>
              <a:t>Sistemas de recomendação </a:t>
            </a:r>
          </a:p>
          <a:p>
            <a:r>
              <a:rPr lang="pt-BR" dirty="0" smtClean="0"/>
              <a:t>Extração </a:t>
            </a:r>
            <a:r>
              <a:rPr lang="pt-BR" dirty="0"/>
              <a:t>de melodias </a:t>
            </a:r>
            <a:endParaRPr lang="pt-BR" dirty="0" smtClean="0"/>
          </a:p>
          <a:p>
            <a:r>
              <a:rPr lang="pt-BR" dirty="0" smtClean="0"/>
              <a:t>Ferramentas </a:t>
            </a:r>
            <a:r>
              <a:rPr lang="pt-BR" dirty="0"/>
              <a:t>para DJs e </a:t>
            </a:r>
            <a:r>
              <a:rPr lang="pt-BR" dirty="0" err="1" smtClean="0"/>
              <a:t>VJs</a:t>
            </a:r>
            <a:endParaRPr lang="pt-BR" dirty="0" smtClean="0"/>
          </a:p>
          <a:p>
            <a:r>
              <a:rPr lang="pt-BR" dirty="0" smtClean="0"/>
              <a:t>Sistemas colaborativos</a:t>
            </a:r>
          </a:p>
          <a:p>
            <a:r>
              <a:rPr lang="pt-BR" dirty="0" smtClean="0"/>
              <a:t>Expressividade musical</a:t>
            </a:r>
          </a:p>
          <a:p>
            <a:r>
              <a:rPr lang="pt-BR" dirty="0" err="1" smtClean="0"/>
              <a:t>Query</a:t>
            </a:r>
            <a:r>
              <a:rPr lang="pt-BR" dirty="0" smtClean="0"/>
              <a:t> </a:t>
            </a:r>
            <a:r>
              <a:rPr lang="pt-BR" dirty="0" err="1" smtClean="0"/>
              <a:t>by</a:t>
            </a:r>
            <a:r>
              <a:rPr lang="pt-BR" dirty="0" smtClean="0"/>
              <a:t> </a:t>
            </a:r>
            <a:r>
              <a:rPr lang="pt-BR" dirty="0" err="1" smtClean="0"/>
              <a:t>humming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err="1" smtClean="0"/>
              <a:t>MusicXML</a:t>
            </a:r>
            <a:endParaRPr lang="pt-BR" dirty="0" smtClean="0"/>
          </a:p>
          <a:p>
            <a:r>
              <a:rPr lang="pt-BR" dirty="0" smtClean="0"/>
              <a:t>Metadados de </a:t>
            </a:r>
            <a:r>
              <a:rPr lang="pt-BR" dirty="0" err="1" smtClean="0"/>
              <a:t>aúdio</a:t>
            </a:r>
            <a:endParaRPr lang="pt-BR" dirty="0" smtClean="0"/>
          </a:p>
          <a:p>
            <a:r>
              <a:rPr lang="pt-BR" dirty="0" smtClean="0"/>
              <a:t>Circuitos de amplificadores </a:t>
            </a:r>
          </a:p>
          <a:p>
            <a:r>
              <a:rPr lang="pt-BR" dirty="0" smtClean="0"/>
              <a:t>Efeitos sonoros (guitarra e outros)</a:t>
            </a:r>
          </a:p>
          <a:p>
            <a:r>
              <a:rPr lang="pt-BR" dirty="0" smtClean="0"/>
              <a:t>Time </a:t>
            </a:r>
            <a:r>
              <a:rPr lang="pt-BR" dirty="0" err="1" smtClean="0"/>
              <a:t>streching</a:t>
            </a:r>
            <a:endParaRPr lang="pt-BR" dirty="0" smtClean="0"/>
          </a:p>
          <a:p>
            <a:r>
              <a:rPr lang="pt-BR" dirty="0" err="1" smtClean="0"/>
              <a:t>Beat</a:t>
            </a:r>
            <a:r>
              <a:rPr lang="pt-BR" dirty="0" smtClean="0"/>
              <a:t> </a:t>
            </a:r>
            <a:r>
              <a:rPr lang="pt-BR" dirty="0" err="1" smtClean="0"/>
              <a:t>tracking</a:t>
            </a:r>
            <a:endParaRPr lang="pt-BR" dirty="0" smtClean="0"/>
          </a:p>
          <a:p>
            <a:r>
              <a:rPr lang="pt-BR" dirty="0" smtClean="0"/>
              <a:t>Distribuição e copyright</a:t>
            </a:r>
          </a:p>
          <a:p>
            <a:r>
              <a:rPr lang="pt-BR" dirty="0" smtClean="0"/>
              <a:t>Musicologia assistida por computador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2014/1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t-BR" dirty="0" smtClean="0"/>
              <a:t>NIME (Rodrigo, Davi, Allain, </a:t>
            </a:r>
            <a:r>
              <a:rPr lang="pt-BR" dirty="0" err="1" smtClean="0"/>
              <a:t>Halisson</a:t>
            </a:r>
            <a:r>
              <a:rPr lang="pt-BR" dirty="0" smtClean="0"/>
              <a:t>, Bruno Pessoa)</a:t>
            </a:r>
          </a:p>
          <a:p>
            <a:r>
              <a:rPr lang="pt-BR" dirty="0" smtClean="0"/>
              <a:t>Efeitos sonoros para guitarra (Sylvia, </a:t>
            </a:r>
            <a:r>
              <a:rPr lang="pt-BR" dirty="0" err="1" smtClean="0"/>
              <a:t>Anaury</a:t>
            </a:r>
            <a:r>
              <a:rPr lang="pt-BR" dirty="0" smtClean="0"/>
              <a:t>, </a:t>
            </a:r>
            <a:r>
              <a:rPr lang="pt-BR" dirty="0" err="1" smtClean="0"/>
              <a:t>Hiago</a:t>
            </a:r>
            <a:r>
              <a:rPr lang="pt-BR" dirty="0" smtClean="0"/>
              <a:t>, André)</a:t>
            </a:r>
          </a:p>
          <a:p>
            <a:r>
              <a:rPr lang="pt-BR" dirty="0" smtClean="0"/>
              <a:t>Reconhecimento de acordes (Álvaro, </a:t>
            </a:r>
            <a:r>
              <a:rPr lang="pt-BR" dirty="0" err="1" smtClean="0"/>
              <a:t>Bagetti</a:t>
            </a:r>
            <a:r>
              <a:rPr lang="pt-BR" dirty="0" smtClean="0"/>
              <a:t>, </a:t>
            </a:r>
            <a:r>
              <a:rPr lang="pt-BR" dirty="0" err="1" smtClean="0"/>
              <a:t>Joselmo</a:t>
            </a:r>
            <a:r>
              <a:rPr lang="pt-BR" dirty="0" smtClean="0"/>
              <a:t>, Artur)</a:t>
            </a:r>
          </a:p>
          <a:p>
            <a:r>
              <a:rPr lang="pt-BR" dirty="0" smtClean="0"/>
              <a:t>Distribuição/copyright/web (Pedro Lucena, Fernando,   Breno, Diogo)</a:t>
            </a:r>
          </a:p>
          <a:p>
            <a:r>
              <a:rPr lang="pt-BR" dirty="0" smtClean="0"/>
              <a:t>Reconhecimento de fala/falante (</a:t>
            </a:r>
            <a:r>
              <a:rPr lang="pt-BR" dirty="0" err="1" smtClean="0"/>
              <a:t>Jucemberg</a:t>
            </a:r>
            <a:r>
              <a:rPr lang="pt-BR" dirty="0" smtClean="0"/>
              <a:t>, Anthony, Douglas, Marcos)</a:t>
            </a:r>
          </a:p>
          <a:p>
            <a:r>
              <a:rPr lang="pt-BR" dirty="0" smtClean="0"/>
              <a:t>???  (Hugo,...)</a:t>
            </a:r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2338</TotalTime>
  <Words>153</Words>
  <Application>Microsoft Office PowerPoint</Application>
  <PresentationFormat>Apresentação na tela (4:3)</PresentationFormat>
  <Paragraphs>34</Paragraphs>
  <Slides>5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6" baseType="lpstr">
      <vt:lpstr>Tema do Office</vt:lpstr>
      <vt:lpstr>Temas para seminários de computação musical</vt:lpstr>
      <vt:lpstr>Slide 2</vt:lpstr>
      <vt:lpstr>Slide 3</vt:lpstr>
      <vt:lpstr>Slide 4</vt:lpstr>
      <vt:lpstr>2014/1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Temas para seminários de computação musical</dc:title>
  <dc:creator>Geber</dc:creator>
  <cp:lastModifiedBy>Geber</cp:lastModifiedBy>
  <cp:revision>4</cp:revision>
  <dcterms:created xsi:type="dcterms:W3CDTF">2014-07-03T04:41:46Z</dcterms:created>
  <dcterms:modified xsi:type="dcterms:W3CDTF">2014-07-04T19:40:00Z</dcterms:modified>
</cp:coreProperties>
</file>