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3" r:id="rId3"/>
    <p:sldId id="284" r:id="rId4"/>
    <p:sldId id="288" r:id="rId5"/>
    <p:sldId id="285" r:id="rId6"/>
    <p:sldId id="287" r:id="rId7"/>
    <p:sldId id="286" r:id="rId8"/>
    <p:sldId id="28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AFFF"/>
    <a:srgbClr val="E1B9FF"/>
    <a:srgbClr val="DFADFD"/>
    <a:srgbClr val="E4ADFD"/>
    <a:srgbClr val="D5ABFF"/>
    <a:srgbClr val="CC99FF"/>
    <a:srgbClr val="D8C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47" autoAdjust="0"/>
  </p:normalViewPr>
  <p:slideViewPr>
    <p:cSldViewPr>
      <p:cViewPr>
        <p:scale>
          <a:sx n="66" d="100"/>
          <a:sy n="66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6B410-AE1C-4862-884F-ED921E3C33DF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A6032-B2D7-412D-AD57-EA4016D57F9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17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0749C-E859-411D-AD4B-A9FAA0894AD2}" type="datetimeFigureOut">
              <a:rPr lang="pt-BR" smtClean="0"/>
              <a:pPr/>
              <a:t>28/05/2013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cin.ufpe.br/monitoriaic/avaliacao" TargetMode="External"/><Relationship Id="rId2" Type="http://schemas.openxmlformats.org/officeDocument/2006/relationships/hyperlink" Target="http://www.cin.ufpe.br/~cz/if668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cin.ufpe.br/~monitoriaic" TargetMode="External"/><Relationship Id="rId4" Type="http://schemas.openxmlformats.org/officeDocument/2006/relationships/hyperlink" Target="mailto:monitoriaic-cc@googlegroups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onitoriaic-cc@googlegroups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onitoriaic-cc@googlegroups.co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38200" y="39031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noProof="0" dirty="0" smtClean="0">
                <a:latin typeface="Helvetica" pitchFamily="34" charset="0"/>
                <a:ea typeface="+mj-ea"/>
                <a:cs typeface="Helvetica" pitchFamily="34" charset="0"/>
              </a:rPr>
              <a:t>Aula de </a:t>
            </a:r>
            <a:r>
              <a:rPr lang="pt-BR" sz="2800" dirty="0" smtClean="0">
                <a:latin typeface="Helvetica" pitchFamily="34" charset="0"/>
                <a:ea typeface="+mj-ea"/>
                <a:cs typeface="Helvetica" pitchFamily="34" charset="0"/>
              </a:rPr>
              <a:t>Apresentação</a:t>
            </a: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Roteiro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5536" y="1628800"/>
            <a:ext cx="52920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Equipe de monitoria</a:t>
            </a:r>
          </a:p>
          <a:p>
            <a:pPr>
              <a:lnSpc>
                <a:spcPct val="20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 que fazemos?</a:t>
            </a:r>
          </a:p>
          <a:p>
            <a:pPr>
              <a:lnSpc>
                <a:spcPct val="20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Avaliação da disciplina</a:t>
            </a:r>
          </a:p>
          <a:p>
            <a:pPr>
              <a:lnSpc>
                <a:spcPct val="20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Endereços úteis</a:t>
            </a:r>
          </a:p>
          <a:p>
            <a:pPr>
              <a:lnSpc>
                <a:spcPct val="20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Atividade 1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4" name="Picture 6" descr="http://4.bp.blogspot.com/_PCDcJc6Wn_U/TL8pW_vEemI/AAAAAAAAACU/52An43AYqOA/s1600/comunica%C3%A7%C3%A3o+boneco+com+megaf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368" y="2325215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Equipe de monitoria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7544" y="1628800"/>
            <a:ext cx="6840760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Aline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Franciele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Correia da Silva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afcs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Breno Gustavo de Carvalho Siqueira Torres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bgcst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>
                <a:latin typeface="Helvetica" pitchFamily="34" charset="0"/>
                <a:cs typeface="Helvetica" pitchFamily="34" charset="0"/>
              </a:rPr>
              <a:t>Dimas Albuquerque Mendes 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(dam4)</a:t>
            </a:r>
            <a:endParaRPr lang="pt-BR" dirty="0">
              <a:latin typeface="Helvetica" pitchFamily="34" charset="0"/>
              <a:cs typeface="Helvetica" pitchFamily="34" charset="0"/>
            </a:endParaRP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Robertson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Novelino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Ferraz Filho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rnff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Thaís Freire Cavalcante (tfc2)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Victor 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Fernandes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Vernilli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vfv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Vinícius Carneiro Pereira Souza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vcps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Vinícius Marques Lira (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vml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5128" name="Picture 8" descr="http://www.inclusive.org.br/wp-content/uploads/exclus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3929" y="2708920"/>
            <a:ext cx="3612527" cy="275756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lobomidia.com.br/sites/default/files/webmaster-bone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6956" y="2492896"/>
            <a:ext cx="3619500" cy="36195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noProof="0" dirty="0" smtClean="0">
                <a:latin typeface="Helvetica" pitchFamily="34" charset="0"/>
                <a:ea typeface="+mj-ea"/>
                <a:cs typeface="Helvetica" pitchFamily="34" charset="0"/>
              </a:rPr>
              <a:t>O que fazemos?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7544" y="1628800"/>
            <a:ext cx="7632848" cy="2388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pt-BR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Aulas de revisão</a:t>
            </a:r>
          </a:p>
          <a:p>
            <a:pPr lvl="0">
              <a:lnSpc>
                <a:spcPct val="20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Elaboração, aplicação e correção de mini-provas</a:t>
            </a:r>
          </a:p>
          <a:p>
            <a:pPr lvl="0">
              <a:lnSpc>
                <a:spcPct val="20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Acompanhamento do projeto</a:t>
            </a:r>
          </a:p>
          <a:p>
            <a:pPr lvl="0">
              <a:lnSpc>
                <a:spcPct val="200000"/>
              </a:lnSpc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Orientações a respeito da disciplina e do curso.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www.ecooperteces.com.br/wp-content/uploads/2011/06/boneco-cer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5220" y="3284984"/>
            <a:ext cx="3105292" cy="309634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Avaliação da disciplina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7544" y="1701963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Helvetica" pitchFamily="34" charset="0"/>
                <a:cs typeface="Helvetica" pitchFamily="34" charset="0"/>
              </a:rPr>
              <a:t>Notas 1 e 2:</a:t>
            </a: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30% Mini-Provas + Atividades (ponto extra)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r>
              <a:rPr lang="pt-BR" dirty="0" smtClean="0">
                <a:latin typeface="Helvetica" pitchFamily="34" charset="0"/>
                <a:cs typeface="Helvetica" pitchFamily="34" charset="0"/>
              </a:rPr>
              <a:t>70% Provas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Nota 1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= {[(Mini-Prova 1 + Mini-Prova 2)/2]  * 0.3} + [Prova 1 * 0.7]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r>
              <a:rPr lang="pt-BR" b="1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Nota 2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= {[(Mini-Prova 3 + Mini-Prova 4)/2]  * 0.3} + [Prova 2 * 0.7]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r>
              <a:rPr lang="pt-BR" b="1" dirty="0" smtClean="0">
                <a:latin typeface="Helvetica" pitchFamily="34" charset="0"/>
                <a:cs typeface="Helvetica" pitchFamily="34" charset="0"/>
              </a:rPr>
              <a:t>Nota 3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:</a:t>
            </a:r>
          </a:p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40%   Apresentação.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r>
              <a:rPr lang="pt-BR" dirty="0" smtClean="0">
                <a:latin typeface="Helvetica" pitchFamily="34" charset="0"/>
                <a:cs typeface="Helvetica" pitchFamily="34" charset="0"/>
              </a:rPr>
              <a:t>40%   Relatório.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r>
              <a:rPr lang="pt-BR" dirty="0" smtClean="0">
                <a:latin typeface="Helvetica" pitchFamily="34" charset="0"/>
                <a:cs typeface="Helvetica" pitchFamily="34" charset="0"/>
              </a:rPr>
              <a:t>20%   Presença.</a:t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Nota 3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 = Apresentação * 0.4 + Relatório * 0.4 + Presença * 0.2</a:t>
            </a:r>
            <a:r>
              <a:rPr lang="pt-BR" b="1" dirty="0" smtClean="0">
                <a:latin typeface="Helvetica" pitchFamily="34" charset="0"/>
                <a:cs typeface="Helvetica" pitchFamily="34" charset="0"/>
              </a:rPr>
              <a:t/>
            </a:r>
            <a:br>
              <a:rPr lang="pt-BR" b="1" dirty="0" smtClean="0">
                <a:latin typeface="Helvetica" pitchFamily="34" charset="0"/>
                <a:cs typeface="Helvetica" pitchFamily="34" charset="0"/>
              </a:rPr>
            </a:br>
            <a:endParaRPr lang="pt-BR" b="1" dirty="0" smtClean="0">
              <a:latin typeface="Helvetica" pitchFamily="34" charset="0"/>
              <a:cs typeface="Helvetica" pitchFamily="34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Média = (Nota 1 + Nota 2 + Nota 3)/3</a:t>
            </a:r>
            <a:endParaRPr lang="pt-BR" dirty="0" smtClean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Endereços</a:t>
            </a:r>
            <a:r>
              <a:rPr lang="pt-BR" sz="3600" noProof="0" dirty="0" smtClean="0">
                <a:latin typeface="Helvetica" pitchFamily="34" charset="0"/>
                <a:ea typeface="+mj-ea"/>
                <a:cs typeface="Helvetica" pitchFamily="34" charset="0"/>
              </a:rPr>
              <a:t> úteis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7544" y="1701963"/>
            <a:ext cx="799288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Site da Disciplina: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latin typeface="Helvetica" pitchFamily="34" charset="0"/>
                <a:cs typeface="Helvetica" pitchFamily="34" charset="0"/>
                <a:hlinkClick r:id="rId2"/>
              </a:rPr>
              <a:t>http://www.cin.ufpe.br/~cz/if668/</a:t>
            </a:r>
            <a:r>
              <a:rPr lang="pt-BR" dirty="0" smtClean="0">
                <a:latin typeface="Helvetica" pitchFamily="34" charset="0"/>
                <a:cs typeface="Helvetica" pitchFamily="34" charset="0"/>
                <a:hlinkClick r:id="rId3"/>
              </a:rPr>
              <a:t/>
            </a:r>
            <a:br>
              <a:rPr lang="pt-BR" dirty="0" smtClean="0">
                <a:latin typeface="Helvetica" pitchFamily="34" charset="0"/>
                <a:cs typeface="Helvetica" pitchFamily="34" charset="0"/>
                <a:hlinkClick r:id="rId3"/>
              </a:rPr>
            </a:b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Grupo da Monitoria: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/>
            </a:r>
            <a:br>
              <a:rPr lang="pt-BR" dirty="0" smtClean="0">
                <a:latin typeface="Helvetica" pitchFamily="34" charset="0"/>
                <a:cs typeface="Helvetica" pitchFamily="34" charset="0"/>
              </a:rPr>
            </a:br>
            <a:r>
              <a:rPr lang="pt-BR" dirty="0" smtClean="0">
                <a:latin typeface="Helvetica" pitchFamily="34" charset="0"/>
                <a:cs typeface="Helvetica" pitchFamily="34" charset="0"/>
                <a:hlinkClick r:id="rId4"/>
              </a:rPr>
              <a:t>monitoriaic-cc@googlegroups.com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t-BR" b="1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Site da Monitoria: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latin typeface="Helvetica" pitchFamily="34" charset="0"/>
                <a:cs typeface="Helvetica" pitchFamily="34" charset="0"/>
                <a:hlinkClick r:id="rId5"/>
              </a:rPr>
              <a:t>http://www.cin.ufpe.br/~monitoriaic</a:t>
            </a: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endParaRPr lang="pt-BR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2056" name="Picture 8" descr="http://2.bp.blogspot.com/-LgxY0nHESQE/TdrbznfuFUI/AAAAAAAAAAs/N-Wjopo1U24/s1600/bonecoNoteboo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1462122"/>
            <a:ext cx="4176464" cy="283097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www.5info.com.br/images/email-BONEC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328" y="2780928"/>
            <a:ext cx="3232959" cy="322364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Atividade 1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7544" y="162995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Enviar para o grupo da monitoria (</a:t>
            </a:r>
            <a:r>
              <a:rPr lang="pt-BR" dirty="0" smtClean="0">
                <a:latin typeface="Helvetica" pitchFamily="34" charset="0"/>
                <a:cs typeface="Helvetica" pitchFamily="34" charset="0"/>
                <a:hlinkClick r:id="rId3"/>
              </a:rPr>
              <a:t>monitoriaic-cc@googlegroups.com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 o seguinte e-mail:</a:t>
            </a:r>
          </a:p>
          <a:p>
            <a:pPr>
              <a:lnSpc>
                <a:spcPct val="150000"/>
              </a:lnSpc>
            </a:pP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Assunto: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[Monitoria de IC] [Atividade1]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login</a:t>
            </a:r>
            <a:endParaRPr lang="pt-BR" dirty="0" smtClean="0">
              <a:solidFill>
                <a:schemeClr val="tx2">
                  <a:lumMod val="60000"/>
                  <a:lumOff val="4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endParaRPr lang="pt-BR" b="1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Conteúdo: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Texto entre 5 e 10 linhas contendo o motivo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de ter escolhido e o que você espera do curso de 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Ciência da Computação.</a:t>
            </a:r>
          </a:p>
          <a:p>
            <a:pPr>
              <a:lnSpc>
                <a:spcPct val="150000"/>
              </a:lnSpc>
            </a:pPr>
            <a:endParaRPr lang="pt-BR" b="1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Data de entrega: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até 23h59min do dia 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04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/06/2013</a:t>
            </a:r>
            <a:endParaRPr lang="pt-BR" b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2.bp.blogspot.com/-LhkCa6VHP60/Twr72gevpnI/AAAAAAAALuY/G0Hrc8ZxPGk/s400/boneco%2Binc%25C3%25B3gni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140968"/>
            <a:ext cx="3024336" cy="3015621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Apresentação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Dúvidas?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67544" y="1628800"/>
            <a:ext cx="6840760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tabLst/>
              <a:defRPr/>
            </a:pPr>
            <a:r>
              <a:rPr lang="pt-BR" dirty="0" smtClean="0">
                <a:latin typeface="Helvetica" pitchFamily="34" charset="0"/>
                <a:cs typeface="Helvetica" pitchFamily="34" charset="0"/>
                <a:hlinkClick r:id="rId3"/>
              </a:rPr>
              <a:t>m</a:t>
            </a:r>
            <a:r>
              <a:rPr lang="pt-BR" noProof="0" dirty="0" smtClean="0">
                <a:latin typeface="Helvetica" pitchFamily="34" charset="0"/>
                <a:cs typeface="Helvetica" pitchFamily="34" charset="0"/>
                <a:hlinkClick r:id="rId3"/>
              </a:rPr>
              <a:t>onitoriaic-cc@googlegroups.com</a:t>
            </a: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265</Words>
  <Application>Microsoft Office PowerPoint</Application>
  <PresentationFormat>Apresentação na tela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Monitoria de Introdução à Computação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Monitoria de Introdução à Computação</dc:title>
  <dc:creator>Usuário</dc:creator>
  <cp:lastModifiedBy>Thaís Cavalcante</cp:lastModifiedBy>
  <cp:revision>102</cp:revision>
  <dcterms:created xsi:type="dcterms:W3CDTF">2012-01-15T16:30:58Z</dcterms:created>
  <dcterms:modified xsi:type="dcterms:W3CDTF">2013-05-28T16:29:39Z</dcterms:modified>
</cp:coreProperties>
</file>