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4" r:id="rId8"/>
    <p:sldId id="265" r:id="rId9"/>
    <p:sldId id="266" r:id="rId10"/>
    <p:sldId id="260" r:id="rId11"/>
    <p:sldId id="267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D1BE-1925-4A41-8B0F-89CB326315D7}" type="datetimeFigureOut">
              <a:rPr lang="pt-BR" smtClean="0"/>
              <a:pPr/>
              <a:t>16/04/2008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D81B-9668-4153-AF7A-DDC19DA6DF96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/>
          <a:lstStyle/>
          <a:p>
            <a:r>
              <a:rPr lang="pt-BR" dirty="0" smtClean="0"/>
              <a:t>Carlos Eduardo Pontual</a:t>
            </a:r>
          </a:p>
          <a:p>
            <a:r>
              <a:rPr lang="pt-BR" dirty="0" smtClean="0"/>
              <a:t>Fernanda d’Amorim</a:t>
            </a:r>
          </a:p>
          <a:p>
            <a:r>
              <a:rPr lang="pt-BR" dirty="0" smtClean="0"/>
              <a:t>Leopoldo Teixeira</a:t>
            </a:r>
            <a:endParaRPr lang="pt-B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357166"/>
            <a:ext cx="88392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FLiP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Ferramenta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Linhas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Produtos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Aplicações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Móveis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 err="1" smtClean="0">
                <a:latin typeface="+mj-lt"/>
                <a:ea typeface="+mj-ea"/>
                <a:cs typeface="+mj-cs"/>
              </a:rPr>
              <a:t>Reuso</a:t>
            </a:r>
            <a:r>
              <a:rPr lang="en-GB" sz="3600" noProof="0" dirty="0" smtClean="0">
                <a:latin typeface="+mj-lt"/>
                <a:ea typeface="+mj-ea"/>
                <a:cs typeface="+mj-cs"/>
              </a:rPr>
              <a:t> </a:t>
            </a:r>
            <a:r>
              <a:rPr lang="en-GB" sz="3600" noProof="0" dirty="0" err="1" smtClean="0">
                <a:latin typeface="+mj-lt"/>
                <a:ea typeface="+mj-ea"/>
                <a:cs typeface="+mj-cs"/>
              </a:rPr>
              <a:t>Estratégico</a:t>
            </a:r>
            <a:r>
              <a:rPr lang="en-GB" sz="3600" noProof="0" dirty="0" smtClean="0">
                <a:latin typeface="+mj-lt"/>
                <a:ea typeface="+mj-ea"/>
                <a:cs typeface="+mj-cs"/>
              </a:rPr>
              <a:t> </a:t>
            </a:r>
            <a:r>
              <a:rPr lang="en-GB" sz="3600" noProof="0" dirty="0" err="1" smtClean="0">
                <a:latin typeface="+mj-lt"/>
                <a:ea typeface="+mj-ea"/>
                <a:cs typeface="+mj-cs"/>
              </a:rPr>
              <a:t>em</a:t>
            </a:r>
            <a:r>
              <a:rPr lang="en-GB" sz="3600" noProof="0" dirty="0" smtClean="0">
                <a:latin typeface="+mj-lt"/>
                <a:ea typeface="+mj-ea"/>
                <a:cs typeface="+mj-cs"/>
              </a:rPr>
              <a:t> LPS</a:t>
            </a: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Parte 1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3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Gerenciador de Modelos (Sub-Features: pure variants, Gears, GenArch)</a:t>
            </a:r>
            <a:endParaRPr lang="pt-BR" dirty="0" smtClean="0"/>
          </a:p>
          <a:p>
            <a:pPr lvl="1"/>
            <a:r>
              <a:rPr lang="pt-BR" b="1" dirty="0" smtClean="0"/>
              <a:t>Ponto de variação:</a:t>
            </a:r>
            <a:r>
              <a:rPr lang="pt-BR" dirty="0" smtClean="0"/>
              <a:t> Interface IPLAdapter.java (provê todos os serviços que a ferramenta de feature model deve fornecer para o FLiP)</a:t>
            </a:r>
          </a:p>
          <a:p>
            <a:pPr lvl="1"/>
            <a:r>
              <a:rPr lang="pt-BR" b="1" dirty="0" smtClean="0"/>
              <a:t>Variações: </a:t>
            </a:r>
            <a:r>
              <a:rPr lang="pt-BR" dirty="0" smtClean="0"/>
              <a:t>Implementações da interface. Ex.: PureVariantsAdapter.java </a:t>
            </a:r>
          </a:p>
          <a:p>
            <a:pPr lvl="1"/>
            <a:r>
              <a:rPr lang="pt-BR" b="1" dirty="0" smtClean="0"/>
              <a:t>Mecanismo:</a:t>
            </a:r>
            <a:r>
              <a:rPr lang="pt-BR" dirty="0" smtClean="0"/>
              <a:t> Polimorfismo de subtipos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Variacao PureVariants - IPLAdap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142984"/>
            <a:ext cx="5915025" cy="3286125"/>
          </a:xfrm>
        </p:spPr>
      </p:pic>
      <p:sp>
        <p:nvSpPr>
          <p:cNvPr id="5" name="TextBox 4"/>
          <p:cNvSpPr txBox="1"/>
          <p:nvPr/>
        </p:nvSpPr>
        <p:spPr>
          <a:xfrm>
            <a:off x="785786" y="4929198"/>
            <a:ext cx="735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Figura</a:t>
            </a:r>
            <a:r>
              <a:rPr lang="en-US" dirty="0" smtClean="0"/>
              <a:t> 07: Interface </a:t>
            </a:r>
            <a:r>
              <a:rPr lang="en-US" dirty="0" err="1" smtClean="0"/>
              <a:t>IPLAdapter</a:t>
            </a:r>
            <a:r>
              <a:rPr lang="en-US" dirty="0" smtClean="0"/>
              <a:t>  </a:t>
            </a:r>
            <a:r>
              <a:rPr lang="en-US" dirty="0" smtClean="0"/>
              <a:t>(</a:t>
            </a:r>
            <a:r>
              <a:rPr lang="en-US" dirty="0" err="1" smtClean="0"/>
              <a:t>ponto</a:t>
            </a:r>
            <a:r>
              <a:rPr lang="en-US" dirty="0" smtClean="0"/>
              <a:t> de </a:t>
            </a:r>
            <a:r>
              <a:rPr lang="en-US" dirty="0" err="1" smtClean="0"/>
              <a:t>variação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ferramentas</a:t>
            </a:r>
            <a:r>
              <a:rPr lang="en-US" dirty="0" smtClean="0"/>
              <a:t> de </a:t>
            </a:r>
            <a:r>
              <a:rPr lang="en-US" dirty="0" err="1" smtClean="0"/>
              <a:t>gerenciamento</a:t>
            </a:r>
            <a:r>
              <a:rPr lang="en-US" dirty="0" smtClean="0"/>
              <a:t> de </a:t>
            </a:r>
            <a:r>
              <a:rPr lang="en-US" dirty="0" err="1" smtClean="0"/>
              <a:t>modelos</a:t>
            </a:r>
            <a:r>
              <a:rPr lang="en-US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Variacao PureVariants - PureVariantsAdapt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428736"/>
            <a:ext cx="7200900" cy="3324225"/>
          </a:xfrm>
        </p:spPr>
      </p:pic>
      <p:sp>
        <p:nvSpPr>
          <p:cNvPr id="5" name="TextBox 4"/>
          <p:cNvSpPr txBox="1"/>
          <p:nvPr/>
        </p:nvSpPr>
        <p:spPr>
          <a:xfrm>
            <a:off x="785786" y="4929198"/>
            <a:ext cx="735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Figura</a:t>
            </a:r>
            <a:r>
              <a:rPr lang="en-US" dirty="0" smtClean="0"/>
              <a:t> 07: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PureVariantsAdapter</a:t>
            </a:r>
            <a:r>
              <a:rPr lang="en-US" dirty="0" smtClean="0"/>
              <a:t> </a:t>
            </a:r>
            <a:r>
              <a:rPr lang="en-US" dirty="0" err="1" smtClean="0"/>
              <a:t>representando</a:t>
            </a:r>
            <a:r>
              <a:rPr lang="en-US" dirty="0" smtClean="0"/>
              <a:t> a </a:t>
            </a:r>
            <a:r>
              <a:rPr lang="en-US" dirty="0" err="1" smtClean="0"/>
              <a:t>ferramenta</a:t>
            </a:r>
            <a:r>
              <a:rPr lang="en-US" dirty="0" smtClean="0"/>
              <a:t> de </a:t>
            </a:r>
            <a:r>
              <a:rPr lang="en-US" dirty="0" err="1" smtClean="0"/>
              <a:t>modelos</a:t>
            </a:r>
            <a:r>
              <a:rPr lang="en-US" dirty="0" smtClean="0"/>
              <a:t> pure::variants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Interação</a:t>
            </a:r>
            <a:r>
              <a:rPr lang="en-US" dirty="0" smtClean="0"/>
              <a:t> entre features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Extração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Aspectos</a:t>
            </a:r>
            <a:r>
              <a:rPr lang="en-US" sz="2000" dirty="0" smtClean="0"/>
              <a:t> x </a:t>
            </a:r>
            <a:r>
              <a:rPr lang="en-US" sz="2000" dirty="0" err="1" smtClean="0"/>
              <a:t>Extração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arquivos</a:t>
            </a:r>
            <a:r>
              <a:rPr lang="en-US" sz="2000" dirty="0" smtClean="0"/>
              <a:t> </a:t>
            </a:r>
            <a:r>
              <a:rPr lang="en-US" sz="2000" dirty="0" err="1" smtClean="0"/>
              <a:t>pré-processados</a:t>
            </a:r>
            <a:endParaRPr lang="pt-BR" sz="2000" dirty="0"/>
          </a:p>
        </p:txBody>
      </p:sp>
      <p:pic>
        <p:nvPicPr>
          <p:cNvPr id="4" name="Picture 3" descr="Interação entre Features - Aspect Extraction e preprocessed Extr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000240"/>
            <a:ext cx="6086475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Mecanismos utilizados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Parametrização – 1 feature</a:t>
            </a:r>
          </a:p>
          <a:p>
            <a:endParaRPr lang="pt-BR" dirty="0" smtClean="0"/>
          </a:p>
          <a:p>
            <a:r>
              <a:rPr lang="pt-BR" dirty="0" smtClean="0"/>
              <a:t>Polimorfismo subtipo – 7 features</a:t>
            </a:r>
          </a:p>
          <a:p>
            <a:endParaRPr lang="pt-BR" dirty="0" smtClean="0"/>
          </a:p>
          <a:p>
            <a:r>
              <a:rPr lang="pt-BR" dirty="0" smtClean="0"/>
              <a:t>Opcionais – 6 features</a:t>
            </a:r>
          </a:p>
          <a:p>
            <a:endParaRPr lang="pt-BR" dirty="0" smtClean="0"/>
          </a:p>
          <a:p>
            <a:r>
              <a:rPr lang="pt-BR" b="1" dirty="0" smtClean="0"/>
              <a:t>Dúvidas - 2 (Estrutura Inicial do Projeto e Lista de </a:t>
            </a:r>
            <a:r>
              <a:rPr lang="pt-BR" b="1" smtClean="0"/>
              <a:t>variações) – talvez colocar que nenhum mecanismo é usado atualmente</a:t>
            </a: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Feature model</a:t>
            </a:r>
            <a:endParaRPr lang="pt-BR" dirty="0"/>
          </a:p>
        </p:txBody>
      </p:sp>
      <p:pic>
        <p:nvPicPr>
          <p:cNvPr id="4" name="Content Placeholder 3" descr="Feature FLiP - 4 (P.B.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710" y="1600200"/>
            <a:ext cx="820857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Internacionalização (Sub-Features: Inglês, Português)</a:t>
            </a:r>
            <a:endParaRPr lang="pt-BR" dirty="0" smtClean="0"/>
          </a:p>
          <a:p>
            <a:pPr lvl="1"/>
            <a:r>
              <a:rPr lang="pt-BR" b="1" dirty="0" smtClean="0"/>
              <a:t>Ponto de variação:</a:t>
            </a:r>
            <a:r>
              <a:rPr lang="pt-BR" dirty="0" smtClean="0"/>
              <a:t> Chamadas aos arquivos de propriedade no código (diversas classes de Mensagens que são chamadas na composição da GUI) Ex: FlipMessages.java que é usado na Facade.java</a:t>
            </a:r>
          </a:p>
          <a:p>
            <a:pPr lvl="1"/>
            <a:r>
              <a:rPr lang="pt-BR" b="1" dirty="0" smtClean="0"/>
              <a:t>Variações: </a:t>
            </a:r>
            <a:r>
              <a:rPr lang="pt-BR" dirty="0" smtClean="0"/>
              <a:t>Valores nos arquivos de propriedades (Strings constantes). No caso, um arquivo de propriedades em Inglês e outro em português.  </a:t>
            </a:r>
          </a:p>
          <a:p>
            <a:pPr lvl="1"/>
            <a:r>
              <a:rPr lang="pt-BR" b="1" dirty="0" smtClean="0"/>
              <a:t>Mecanismo:</a:t>
            </a:r>
            <a:r>
              <a:rPr lang="pt-BR" dirty="0" smtClean="0"/>
              <a:t> Parametrização via arquivos de propriedades, gerando arquivos manifest específicos para cada idioma.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Variacao .properties - Manife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7267575" cy="2924175"/>
          </a:xfrm>
        </p:spPr>
      </p:pic>
      <p:pic>
        <p:nvPicPr>
          <p:cNvPr id="5" name="Picture 4" descr="Variacao .properties - Manifest NL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4286256"/>
            <a:ext cx="7353300" cy="1514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8662" y="3429000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Figura</a:t>
            </a:r>
            <a:r>
              <a:rPr lang="en-US" dirty="0" smtClean="0"/>
              <a:t> 01: </a:t>
            </a:r>
            <a:r>
              <a:rPr lang="en-US" dirty="0" err="1" smtClean="0"/>
              <a:t>Arquivo</a:t>
            </a:r>
            <a:r>
              <a:rPr lang="en-US" dirty="0" smtClean="0"/>
              <a:t> MANIFEST.MF </a:t>
            </a:r>
            <a:r>
              <a:rPr lang="en-US" dirty="0" err="1" smtClean="0"/>
              <a:t>sem</a:t>
            </a:r>
            <a:r>
              <a:rPr lang="en-US" dirty="0" smtClean="0"/>
              <a:t> a </a:t>
            </a:r>
            <a:r>
              <a:rPr lang="en-US" dirty="0" err="1" smtClean="0"/>
              <a:t>alteração</a:t>
            </a:r>
            <a:r>
              <a:rPr lang="en-US" dirty="0" smtClean="0"/>
              <a:t> do </a:t>
            </a:r>
            <a:r>
              <a:rPr lang="en-US" dirty="0" err="1" smtClean="0"/>
              <a:t>idioma</a:t>
            </a:r>
            <a:r>
              <a:rPr lang="en-US" dirty="0" smtClean="0"/>
              <a:t> (class-path original)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6000768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Figura</a:t>
            </a:r>
            <a:r>
              <a:rPr lang="en-US" dirty="0" smtClean="0"/>
              <a:t> 02: </a:t>
            </a:r>
            <a:r>
              <a:rPr lang="en-US" dirty="0" err="1" smtClean="0"/>
              <a:t>Arquivo</a:t>
            </a:r>
            <a:r>
              <a:rPr lang="en-US" dirty="0" smtClean="0"/>
              <a:t> MANIFEST.MF com a </a:t>
            </a:r>
            <a:r>
              <a:rPr lang="en-US" dirty="0" err="1" smtClean="0"/>
              <a:t>alteração</a:t>
            </a:r>
            <a:r>
              <a:rPr lang="en-US" dirty="0" smtClean="0"/>
              <a:t> de </a:t>
            </a:r>
            <a:r>
              <a:rPr lang="en-US" dirty="0" err="1" smtClean="0"/>
              <a:t>idioma</a:t>
            </a:r>
            <a:r>
              <a:rPr lang="en-US" dirty="0" smtClean="0"/>
              <a:t> (class-path é </a:t>
            </a:r>
            <a:r>
              <a:rPr lang="en-US" dirty="0" err="1" smtClean="0"/>
              <a:t>alterado</a:t>
            </a:r>
            <a:r>
              <a:rPr lang="en-US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3" descr="Variacao .properties - Flipmessages.ja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214422"/>
            <a:ext cx="6286500" cy="2705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4071942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Figura</a:t>
            </a:r>
            <a:r>
              <a:rPr lang="en-US" dirty="0" smtClean="0"/>
              <a:t> 03: </a:t>
            </a:r>
            <a:r>
              <a:rPr lang="en-US" dirty="0" err="1" smtClean="0"/>
              <a:t>Exemplo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arquivo</a:t>
            </a:r>
            <a:r>
              <a:rPr lang="en-US" dirty="0" smtClean="0"/>
              <a:t> de </a:t>
            </a:r>
            <a:r>
              <a:rPr lang="en-US" dirty="0" err="1" smtClean="0"/>
              <a:t>propriedades</a:t>
            </a:r>
            <a:r>
              <a:rPr lang="en-US" dirty="0" smtClean="0"/>
              <a:t> </a:t>
            </a:r>
            <a:r>
              <a:rPr lang="en-US" dirty="0" err="1" smtClean="0"/>
              <a:t>referente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idioma</a:t>
            </a:r>
            <a:r>
              <a:rPr lang="en-US" dirty="0" smtClean="0"/>
              <a:t> do </a:t>
            </a:r>
            <a:r>
              <a:rPr lang="en-US" dirty="0" err="1" smtClean="0"/>
              <a:t>plugin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2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Extração para Aspectos (Sub-features: De Java para AspectJ, De C++ para AspectC++)</a:t>
            </a:r>
            <a:endParaRPr lang="pt-BR" dirty="0" smtClean="0"/>
          </a:p>
          <a:p>
            <a:pPr lvl="1"/>
            <a:r>
              <a:rPr lang="pt-BR" b="1" dirty="0" smtClean="0"/>
              <a:t>Ponto de variação:</a:t>
            </a:r>
            <a:r>
              <a:rPr lang="pt-BR" dirty="0" smtClean="0"/>
              <a:t> Interface IExtractor.java, Superclasse Extractor.java, Superclasse RefactoringInfo.java, Interface IValidator.java, Superclasse Validator.java</a:t>
            </a:r>
          </a:p>
          <a:p>
            <a:pPr lvl="1"/>
            <a:r>
              <a:rPr lang="pt-BR" b="1" dirty="0" smtClean="0"/>
              <a:t>Variações: </a:t>
            </a:r>
            <a:r>
              <a:rPr lang="pt-BR" dirty="0" smtClean="0"/>
              <a:t>Subtipos AJDTExtractor.java e AspectCPPExtractor.java (sugestão de nova feature), JavaRefactoringInfo.java e CppRefactoringInfo.java (sugestão)  </a:t>
            </a:r>
          </a:p>
          <a:p>
            <a:pPr lvl="1"/>
            <a:r>
              <a:rPr lang="pt-BR" b="1" dirty="0" smtClean="0"/>
              <a:t>Mecanismo:</a:t>
            </a:r>
            <a:r>
              <a:rPr lang="pt-BR" dirty="0" smtClean="0"/>
              <a:t> Polimorfismo de subtipos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Variacao Extractor - Extract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928802"/>
            <a:ext cx="4419600" cy="2714625"/>
          </a:xfrm>
        </p:spPr>
      </p:pic>
      <p:sp>
        <p:nvSpPr>
          <p:cNvPr id="5" name="TextBox 4"/>
          <p:cNvSpPr txBox="1"/>
          <p:nvPr/>
        </p:nvSpPr>
        <p:spPr>
          <a:xfrm>
            <a:off x="2214546" y="4786298"/>
            <a:ext cx="3929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Figura</a:t>
            </a:r>
            <a:r>
              <a:rPr lang="en-US" dirty="0" smtClean="0"/>
              <a:t> 04: </a:t>
            </a:r>
            <a:r>
              <a:rPr lang="en-US" dirty="0" err="1" smtClean="0"/>
              <a:t>Superclasse</a:t>
            </a:r>
            <a:r>
              <a:rPr lang="en-US" dirty="0" smtClean="0"/>
              <a:t> Extractor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Content Placeholder 4" descr="Variacao Extractor - AJDTExtract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571612"/>
            <a:ext cx="6667500" cy="3505200"/>
          </a:xfrm>
        </p:spPr>
      </p:pic>
      <p:sp>
        <p:nvSpPr>
          <p:cNvPr id="6" name="TextBox 5"/>
          <p:cNvSpPr txBox="1"/>
          <p:nvPr/>
        </p:nvSpPr>
        <p:spPr>
          <a:xfrm>
            <a:off x="1142976" y="5214950"/>
            <a:ext cx="700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Figura</a:t>
            </a:r>
            <a:r>
              <a:rPr lang="en-US" dirty="0" smtClean="0"/>
              <a:t> 05: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AJDTExtractor</a:t>
            </a:r>
            <a:r>
              <a:rPr lang="en-US" dirty="0" smtClean="0"/>
              <a:t> </a:t>
            </a:r>
            <a:r>
              <a:rPr lang="en-US" dirty="0" err="1" smtClean="0"/>
              <a:t>representando</a:t>
            </a:r>
            <a:r>
              <a:rPr lang="en-US" dirty="0" smtClean="0"/>
              <a:t> </a:t>
            </a:r>
            <a:r>
              <a:rPr lang="en-US" dirty="0" err="1" smtClean="0"/>
              <a:t>extrações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Aspectos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Content Placeholder 5" descr="Variacao Extractor - PreprocessedExtract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000240"/>
            <a:ext cx="4791075" cy="2714625"/>
          </a:xfrm>
        </p:spPr>
      </p:pic>
      <p:sp>
        <p:nvSpPr>
          <p:cNvPr id="5" name="TextBox 4"/>
          <p:cNvSpPr txBox="1"/>
          <p:nvPr/>
        </p:nvSpPr>
        <p:spPr>
          <a:xfrm>
            <a:off x="785786" y="5214950"/>
            <a:ext cx="735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Figura</a:t>
            </a:r>
            <a:r>
              <a:rPr lang="en-US" dirty="0" smtClean="0"/>
              <a:t> 06: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PreprocessedExtractor</a:t>
            </a:r>
            <a:r>
              <a:rPr lang="en-US" dirty="0" smtClean="0"/>
              <a:t> </a:t>
            </a:r>
            <a:r>
              <a:rPr lang="en-US" dirty="0" err="1" smtClean="0"/>
              <a:t>representando</a:t>
            </a:r>
            <a:r>
              <a:rPr lang="en-US" dirty="0" smtClean="0"/>
              <a:t> </a:t>
            </a:r>
            <a:r>
              <a:rPr lang="en-US" dirty="0" err="1" smtClean="0"/>
              <a:t>extrações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arquivos</a:t>
            </a:r>
            <a:r>
              <a:rPr lang="en-US" dirty="0" smtClean="0"/>
              <a:t> </a:t>
            </a:r>
            <a:r>
              <a:rPr lang="en-US" dirty="0" err="1" smtClean="0"/>
              <a:t>pré-processados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358</Words>
  <Application>Microsoft Office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Feature model</vt:lpstr>
      <vt:lpstr>Exemplo 1</vt:lpstr>
      <vt:lpstr>Slide 4</vt:lpstr>
      <vt:lpstr>Slide 5</vt:lpstr>
      <vt:lpstr>Exemplo 2</vt:lpstr>
      <vt:lpstr>Slide 7</vt:lpstr>
      <vt:lpstr>Slide 8</vt:lpstr>
      <vt:lpstr>Slide 9</vt:lpstr>
      <vt:lpstr>Exemplo 3</vt:lpstr>
      <vt:lpstr>Slide 11</vt:lpstr>
      <vt:lpstr>Slide 12</vt:lpstr>
      <vt:lpstr>Interação entre features</vt:lpstr>
      <vt:lpstr>Mecanismos utilizados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LPS – 1ª parte</dc:title>
  <dc:creator>Leopoldo Teixeira</dc:creator>
  <cp:lastModifiedBy>Carlos Eduardo</cp:lastModifiedBy>
  <cp:revision>10</cp:revision>
  <dcterms:created xsi:type="dcterms:W3CDTF">2008-04-16T21:30:42Z</dcterms:created>
  <dcterms:modified xsi:type="dcterms:W3CDTF">2008-04-16T22:31:25Z</dcterms:modified>
</cp:coreProperties>
</file>