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2"/>
  </p:notesMasterIdLst>
  <p:handoutMasterIdLst>
    <p:handoutMasterId r:id="rId13"/>
  </p:handoutMasterIdLst>
  <p:sldIdLst>
    <p:sldId id="325" r:id="rId2"/>
    <p:sldId id="327" r:id="rId3"/>
    <p:sldId id="326" r:id="rId4"/>
    <p:sldId id="332" r:id="rId5"/>
    <p:sldId id="331" r:id="rId6"/>
    <p:sldId id="329" r:id="rId7"/>
    <p:sldId id="333" r:id="rId8"/>
    <p:sldId id="334" r:id="rId9"/>
    <p:sldId id="335" r:id="rId10"/>
    <p:sldId id="33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6A51"/>
    <a:srgbClr val="58D0AB"/>
    <a:srgbClr val="FBD185"/>
    <a:srgbClr val="FABA86"/>
    <a:srgbClr val="233065"/>
    <a:srgbClr val="E6E3DB"/>
    <a:srgbClr val="DEDBD3"/>
    <a:srgbClr val="2B4B73"/>
    <a:srgbClr val="1D477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294" autoAdjust="0"/>
    <p:restoredTop sz="89078" autoAdjust="0"/>
  </p:normalViewPr>
  <p:slideViewPr>
    <p:cSldViewPr>
      <p:cViewPr>
        <p:scale>
          <a:sx n="75" d="100"/>
          <a:sy n="75" d="100"/>
        </p:scale>
        <p:origin x="-1224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10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991BC1-B4BC-4A00-9D96-94DC5EFA1418}" type="datetimeFigureOut">
              <a:rPr lang="en-US" smtClean="0"/>
              <a:pPr/>
              <a:t>02-Apr-13</a:t>
            </a:fld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413A54-E6E9-44A6-A26A-AC90D2F6069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807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9A44A-EEC1-4AFF-8F66-56C4F668A60D}" type="datetimeFigureOut">
              <a:rPr lang="en-US" smtClean="0"/>
              <a:pPr/>
              <a:t>02-Apr-13</a:t>
            </a:fld>
            <a:endParaRPr lang="en-US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1FF9F-6B8A-4CF9-BF3F-603A24368F6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488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A34CFE-F371-4D8D-9286-9A75BB6E66B8}" type="slidenum">
              <a:rPr lang="da-DK" smtClean="0"/>
              <a:pPr/>
              <a:t>1</a:t>
            </a:fld>
            <a:endParaRPr lang="da-DK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A34CFE-F371-4D8D-9286-9A75BB6E66B8}" type="slidenum">
              <a:rPr lang="da-DK" smtClean="0"/>
              <a:pPr/>
              <a:t>10</a:t>
            </a:fld>
            <a:endParaRPr lang="da-DK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 userDrawn="1"/>
        </p:nvSpPr>
        <p:spPr>
          <a:xfrm>
            <a:off x="107504" y="2564904"/>
            <a:ext cx="9036496" cy="17281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8600" y="4293096"/>
            <a:ext cx="8915400" cy="13457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o </a:t>
            </a:r>
            <a:r>
              <a:rPr lang="en-US" noProof="0" dirty="0" err="1" smtClean="0"/>
              <a:t>estilo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subtítulo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>
          <a:xfrm>
            <a:off x="3581400" y="6324600"/>
            <a:ext cx="2133600" cy="365125"/>
          </a:xfrm>
        </p:spPr>
        <p:txBody>
          <a:bodyPr/>
          <a:lstStyle>
            <a:lvl1pPr algn="ctr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DD1617F-71F8-4BFE-B59E-6171D56FE68B}" type="datetime1">
              <a:rPr lang="en-US" noProof="0" smtClean="0"/>
              <a:pPr/>
              <a:t>02-Apr-13</a:t>
            </a:fld>
            <a:endParaRPr lang="en-US" noProof="0" dirty="0"/>
          </a:p>
        </p:txBody>
      </p:sp>
      <p:sp>
        <p:nvSpPr>
          <p:cNvPr id="31" name="Título 1"/>
          <p:cNvSpPr txBox="1">
            <a:spLocks/>
          </p:cNvSpPr>
          <p:nvPr userDrawn="1"/>
        </p:nvSpPr>
        <p:spPr>
          <a:xfrm>
            <a:off x="228600" y="0"/>
            <a:ext cx="8915400" cy="2133600"/>
          </a:xfrm>
          <a:prstGeom prst="rect">
            <a:avLst/>
          </a:prstGeom>
          <a:solidFill>
            <a:srgbClr val="233065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>
              <a:defRPr sz="4000" b="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107504" y="1628800"/>
            <a:ext cx="9036496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111552" y="0"/>
            <a:ext cx="9036496" cy="908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D:\Josie\Tuca 2011\GRVM\Marcas\ufpe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802531"/>
            <a:ext cx="1719794" cy="89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tângulo 16"/>
          <p:cNvSpPr/>
          <p:nvPr userDrawn="1"/>
        </p:nvSpPr>
        <p:spPr>
          <a:xfrm rot="16200000">
            <a:off x="-3314700" y="3314700"/>
            <a:ext cx="6858000" cy="22860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80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18" name="Título 1"/>
          <p:cNvSpPr>
            <a:spLocks noGrp="1"/>
          </p:cNvSpPr>
          <p:nvPr>
            <p:ph type="ctrTitle"/>
          </p:nvPr>
        </p:nvSpPr>
        <p:spPr>
          <a:xfrm>
            <a:off x="323528" y="2746417"/>
            <a:ext cx="8784976" cy="1330655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anchor="ctr"/>
          <a:lstStyle>
            <a:lvl1pPr>
              <a:defRPr sz="38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chemeClr val="bg1">
                      <a:lumMod val="50000"/>
                      <a:alpha val="43000"/>
                    </a:schemeClr>
                  </a:outerShdw>
                </a:effectLst>
                <a:latin typeface="+mj-lt"/>
              </a:defRPr>
            </a:lvl1pPr>
          </a:lstStyle>
          <a:p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o </a:t>
            </a:r>
            <a:r>
              <a:rPr lang="en-US" noProof="0" dirty="0" err="1" smtClean="0"/>
              <a:t>estilo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título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/>
          </a:p>
        </p:txBody>
      </p:sp>
      <p:pic>
        <p:nvPicPr>
          <p:cNvPr id="2" name="Picture 2" descr="D:\Josie\Tuca 2011\GRVM\Marcas\20090831100653_marca_cin_producao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670663"/>
            <a:ext cx="2304182" cy="115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035" name="Picture 3" descr="\\webserver.cin.ufpe.br\if760\public_html\imagens\interact\fig3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05924"/>
            <a:ext cx="2088232" cy="16257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44036" name="Picture 4" descr="\\webserver.cin.ufpe.br\if760\public_html\imagens\interact\fig5.pn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97843"/>
            <a:ext cx="2086915" cy="14829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44037" name="Picture 5" descr="\\webserver.cin.ufpe.br\if760\public_html\imagens\interact\fig1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7504"/>
            <a:ext cx="2191866" cy="15825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158416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1066800"/>
            <a:ext cx="8458200" cy="5059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</a:t>
            </a:r>
            <a:r>
              <a:rPr lang="en-US" noProof="0" dirty="0" err="1" smtClean="0"/>
              <a:t>os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estilos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texto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 smtClean="0"/>
          </a:p>
          <a:p>
            <a:pPr lvl="1"/>
            <a:r>
              <a:rPr lang="en-US" noProof="0" dirty="0" smtClean="0"/>
              <a:t>Segundo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Terceiro</a:t>
            </a:r>
            <a:r>
              <a:rPr lang="en-US" noProof="0" dirty="0" smtClean="0"/>
              <a:t>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3"/>
            <a:r>
              <a:rPr lang="en-US" noProof="0" dirty="0" smtClean="0"/>
              <a:t>Quarto </a:t>
            </a:r>
            <a:r>
              <a:rPr lang="en-US" noProof="0" dirty="0" err="1" smtClean="0"/>
              <a:t>nível</a:t>
            </a:r>
            <a:endParaRPr lang="en-US" noProof="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1D64-8BEA-4374-BD6A-3CCBDF882FC1}" type="datetime1">
              <a:rPr lang="en-US" smtClean="0"/>
              <a:pPr/>
              <a:t>02-Apr-13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C3F9-761E-4962-AA17-6D8148DB04B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tângulo 31"/>
          <p:cNvSpPr/>
          <p:nvPr userDrawn="1"/>
        </p:nvSpPr>
        <p:spPr>
          <a:xfrm rot="16200000">
            <a:off x="-3314700" y="3314700"/>
            <a:ext cx="6858000" cy="22860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80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838200"/>
          </a:xfrm>
          <a:prstGeom prst="rect">
            <a:avLst/>
          </a:prstGeom>
          <a:gradFill>
            <a:gsLst>
              <a:gs pos="0">
                <a:schemeClr val="tx1"/>
              </a:gs>
              <a:gs pos="49000">
                <a:schemeClr val="tx2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>
              <a:def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o </a:t>
            </a:r>
            <a:r>
              <a:rPr lang="en-US" noProof="0" dirty="0" err="1" smtClean="0"/>
              <a:t>estilo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título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886401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noProof="0" smtClean="0"/>
              <a:t>Clique para editar o estilo do título mestre</a:t>
            </a:r>
            <a:endParaRPr lang="en-US" noProof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</a:t>
            </a:r>
            <a:r>
              <a:rPr lang="en-US" noProof="0" dirty="0" err="1" smtClean="0"/>
              <a:t>os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estilos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texto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 smtClean="0"/>
          </a:p>
          <a:p>
            <a:pPr lvl="1"/>
            <a:r>
              <a:rPr lang="en-US" noProof="0" dirty="0" smtClean="0"/>
              <a:t>Segundo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Terceiro</a:t>
            </a:r>
            <a:r>
              <a:rPr lang="en-US" noProof="0" dirty="0" smtClean="0"/>
              <a:t>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3"/>
            <a:r>
              <a:rPr lang="en-US" noProof="0" dirty="0" smtClean="0"/>
              <a:t>Quarto </a:t>
            </a:r>
            <a:r>
              <a:rPr lang="en-US" noProof="0" dirty="0" err="1" smtClean="0"/>
              <a:t>nível</a:t>
            </a:r>
            <a:endParaRPr lang="en-US" noProof="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A584-4C7F-4EAC-B8EA-BE6D20C120A8}" type="datetime1">
              <a:rPr lang="en-US" smtClean="0"/>
              <a:pPr/>
              <a:t>02-Apr-13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C3F9-761E-4962-AA17-6D8148DB04B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Retângulo 31"/>
          <p:cNvSpPr/>
          <p:nvPr userDrawn="1"/>
        </p:nvSpPr>
        <p:spPr>
          <a:xfrm rot="16200000">
            <a:off x="-3314700" y="3314700"/>
            <a:ext cx="6858000" cy="22860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80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03755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838200"/>
          </a:xfrm>
          <a:prstGeom prst="rect">
            <a:avLst/>
          </a:prstGeom>
          <a:gradFill>
            <a:gsLst>
              <a:gs pos="0">
                <a:schemeClr val="tx1"/>
              </a:gs>
              <a:gs pos="49000">
                <a:schemeClr val="tx2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>
              <a:def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o </a:t>
            </a:r>
            <a:r>
              <a:rPr lang="en-US" noProof="0" dirty="0" err="1" smtClean="0"/>
              <a:t>estilo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título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2E56-CDBB-41D9-A1F8-6DC44E06809A}" type="datetime1">
              <a:rPr lang="en-US" smtClean="0"/>
              <a:pPr/>
              <a:t>02-Apr-13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C3F9-761E-4962-AA17-6D8148DB04B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Espaço Reservado para Texto 2"/>
          <p:cNvSpPr>
            <a:spLocks noGrp="1"/>
          </p:cNvSpPr>
          <p:nvPr>
            <p:ph idx="1" hasCustomPrompt="1"/>
          </p:nvPr>
        </p:nvSpPr>
        <p:spPr>
          <a:xfrm>
            <a:off x="457200" y="1066800"/>
            <a:ext cx="84582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</a:t>
            </a:r>
            <a:r>
              <a:rPr lang="en-US" noProof="0" dirty="0" err="1" smtClean="0"/>
              <a:t>os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estilos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texto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 smtClean="0"/>
          </a:p>
          <a:p>
            <a:pPr lvl="1"/>
            <a:r>
              <a:rPr lang="en-US" noProof="0" dirty="0" smtClean="0"/>
              <a:t>Segundo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Terceiro</a:t>
            </a:r>
            <a:r>
              <a:rPr lang="en-US" noProof="0" dirty="0" smtClean="0"/>
              <a:t>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3"/>
            <a:r>
              <a:rPr lang="en-US" noProof="0" dirty="0" smtClean="0"/>
              <a:t>Quarto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Quinto</a:t>
            </a:r>
            <a:r>
              <a:rPr lang="en-US" noProof="0" dirty="0" smtClean="0"/>
              <a:t> </a:t>
            </a:r>
            <a:r>
              <a:rPr lang="en-US" noProof="0" dirty="0" err="1" smtClean="0"/>
              <a:t>nível</a:t>
            </a:r>
            <a:endParaRPr lang="en-US" noProof="0" dirty="0"/>
          </a:p>
        </p:txBody>
      </p:sp>
      <p:sp>
        <p:nvSpPr>
          <p:cNvPr id="8" name="Retângulo 31"/>
          <p:cNvSpPr/>
          <p:nvPr userDrawn="1"/>
        </p:nvSpPr>
        <p:spPr>
          <a:xfrm rot="16200000">
            <a:off x="-3314700" y="3314700"/>
            <a:ext cx="6858000" cy="22860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80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457200" y="1143000"/>
            <a:ext cx="4114800" cy="49831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i="0"/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400"/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–"/>
              <a:tabLst/>
              <a:defRPr sz="2000"/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800600" y="1143000"/>
            <a:ext cx="4114800" cy="49831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33A-7BD8-4421-A85F-35B4139D1D07}" type="datetime1">
              <a:rPr lang="en-US" smtClean="0"/>
              <a:pPr/>
              <a:t>02-Apr-13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C3F9-761E-4962-AA17-6D8148DB04B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838200"/>
          </a:xfrm>
          <a:prstGeom prst="rect">
            <a:avLst/>
          </a:prstGeom>
          <a:gradFill>
            <a:gsLst>
              <a:gs pos="0">
                <a:schemeClr val="tx1"/>
              </a:gs>
              <a:gs pos="35000">
                <a:schemeClr val="tx1"/>
              </a:gs>
              <a:gs pos="100000">
                <a:schemeClr val="tx1">
                  <a:lumMod val="65000"/>
                  <a:lumOff val="35000"/>
                </a:schemeClr>
              </a:gs>
            </a:gsLst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>
              <a:def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10" name="Retângulo 31"/>
          <p:cNvSpPr/>
          <p:nvPr userDrawn="1"/>
        </p:nvSpPr>
        <p:spPr>
          <a:xfrm rot="16200000">
            <a:off x="-3314700" y="3314700"/>
            <a:ext cx="6858000" cy="22860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80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12838"/>
            <a:ext cx="41148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</a:t>
            </a:r>
            <a:r>
              <a:rPr lang="en-US" noProof="0" dirty="0" err="1" smtClean="0"/>
              <a:t>os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estilos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texto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57200" y="1752600"/>
            <a:ext cx="4114800" cy="43735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</a:t>
            </a:r>
            <a:r>
              <a:rPr lang="en-US" noProof="0" dirty="0" err="1" smtClean="0"/>
              <a:t>os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estilos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texto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 smtClean="0"/>
          </a:p>
          <a:p>
            <a:pPr lvl="1"/>
            <a:r>
              <a:rPr lang="en-US" noProof="0" dirty="0" smtClean="0"/>
              <a:t>Segundo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Terceiro</a:t>
            </a:r>
            <a:r>
              <a:rPr lang="en-US" noProof="0" dirty="0" smtClean="0"/>
              <a:t>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3"/>
            <a:r>
              <a:rPr lang="en-US" noProof="0" dirty="0" smtClean="0"/>
              <a:t>Quarto </a:t>
            </a:r>
            <a:r>
              <a:rPr lang="en-US" noProof="0" dirty="0" err="1" smtClean="0"/>
              <a:t>nível</a:t>
            </a:r>
            <a:endParaRPr lang="en-US" noProof="0" dirty="0" smtClean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800601" y="1112838"/>
            <a:ext cx="41148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4800601" y="1752600"/>
            <a:ext cx="4114800" cy="43735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</a:t>
            </a:r>
            <a:r>
              <a:rPr lang="en-US" noProof="0" dirty="0" err="1" smtClean="0"/>
              <a:t>os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estilos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texto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 smtClean="0"/>
          </a:p>
          <a:p>
            <a:pPr lvl="1"/>
            <a:r>
              <a:rPr lang="en-US" noProof="0" dirty="0" smtClean="0"/>
              <a:t>Segundo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Terceiro</a:t>
            </a:r>
            <a:r>
              <a:rPr lang="en-US" noProof="0" dirty="0" smtClean="0"/>
              <a:t>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3"/>
            <a:r>
              <a:rPr lang="en-US" noProof="0" dirty="0" smtClean="0"/>
              <a:t>Quarto </a:t>
            </a:r>
            <a:r>
              <a:rPr lang="en-US" noProof="0" dirty="0" err="1" smtClean="0"/>
              <a:t>nível</a:t>
            </a:r>
            <a:endParaRPr lang="en-US" noProof="0" dirty="0" smtClean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D26E-31FF-43D0-A4E3-E0D465A565F1}" type="datetime1">
              <a:rPr lang="en-US" smtClean="0"/>
              <a:pPr/>
              <a:t>02-Apr-13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C3F9-761E-4962-AA17-6D8148DB04B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838200"/>
          </a:xfrm>
          <a:prstGeom prst="rect">
            <a:avLst/>
          </a:prstGeom>
          <a:gradFill>
            <a:gsLst>
              <a:gs pos="0">
                <a:schemeClr val="tx1"/>
              </a:gs>
              <a:gs pos="35000">
                <a:schemeClr val="tx1"/>
              </a:gs>
              <a:gs pos="100000">
                <a:schemeClr val="tx1">
                  <a:lumMod val="65000"/>
                  <a:lumOff val="35000"/>
                </a:schemeClr>
              </a:gs>
            </a:gsLst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>
              <a:def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smtClean="0"/>
              <a:t>Clique para editar o estilo do título mestre</a:t>
            </a:r>
            <a:endParaRPr lang="en-US" noProof="0"/>
          </a:p>
        </p:txBody>
      </p:sp>
      <p:sp>
        <p:nvSpPr>
          <p:cNvPr id="12" name="Retângulo 31"/>
          <p:cNvSpPr/>
          <p:nvPr userDrawn="1"/>
        </p:nvSpPr>
        <p:spPr>
          <a:xfrm rot="16200000">
            <a:off x="-3314700" y="3314700"/>
            <a:ext cx="6858000" cy="22860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80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CC93-97DA-4809-A48D-C3CFBA8C6A9E}" type="datetime1">
              <a:rPr lang="en-US" smtClean="0"/>
              <a:pPr/>
              <a:t>02-Apr-13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C3F9-761E-4962-AA17-6D8148DB04B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838200"/>
          </a:xfrm>
          <a:prstGeom prst="rect">
            <a:avLst/>
          </a:prstGeom>
          <a:gradFill>
            <a:gsLst>
              <a:gs pos="0">
                <a:schemeClr val="tx1"/>
              </a:gs>
              <a:gs pos="35000">
                <a:schemeClr val="tx1"/>
              </a:gs>
              <a:gs pos="100000">
                <a:schemeClr val="tx1">
                  <a:lumMod val="65000"/>
                  <a:lumOff val="35000"/>
                </a:schemeClr>
              </a:gs>
            </a:gsLst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>
              <a:def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smtClean="0"/>
              <a:t>Clique para editar o estilo do título mestre</a:t>
            </a:r>
            <a:endParaRPr lang="en-US" noProof="0"/>
          </a:p>
        </p:txBody>
      </p:sp>
      <p:sp>
        <p:nvSpPr>
          <p:cNvPr id="8" name="Retângulo 31"/>
          <p:cNvSpPr/>
          <p:nvPr userDrawn="1"/>
        </p:nvSpPr>
        <p:spPr>
          <a:xfrm rot="16200000">
            <a:off x="-3314700" y="3314700"/>
            <a:ext cx="6858000" cy="22860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80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texto vertic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1066800"/>
            <a:ext cx="8458200" cy="5059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</a:t>
            </a:r>
            <a:r>
              <a:rPr lang="en-US" noProof="0" dirty="0" err="1" smtClean="0"/>
              <a:t>os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estilos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texto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 smtClean="0"/>
          </a:p>
          <a:p>
            <a:pPr lvl="1"/>
            <a:r>
              <a:rPr lang="en-US" noProof="0" dirty="0" smtClean="0"/>
              <a:t>Segundo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Terceiro</a:t>
            </a:r>
            <a:r>
              <a:rPr lang="en-US" noProof="0" dirty="0" smtClean="0"/>
              <a:t>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3"/>
            <a:r>
              <a:rPr lang="en-US" noProof="0" dirty="0" smtClean="0"/>
              <a:t>Quarto </a:t>
            </a:r>
            <a:r>
              <a:rPr lang="en-US" noProof="0" dirty="0" err="1" smtClean="0"/>
              <a:t>nível</a:t>
            </a:r>
            <a:endParaRPr lang="en-US" noProof="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1D64-8BEA-4374-BD6A-3CCBDF882FC1}" type="datetime1">
              <a:rPr lang="en-US" smtClean="0"/>
              <a:pPr/>
              <a:t>02-Apr-13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C3F9-761E-4962-AA17-6D8148DB04B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838200"/>
          </a:xfrm>
          <a:prstGeom prst="rect">
            <a:avLst/>
          </a:prstGeom>
          <a:gradFill>
            <a:gsLst>
              <a:gs pos="0">
                <a:schemeClr val="tx1"/>
              </a:gs>
              <a:gs pos="35000">
                <a:schemeClr val="tx1"/>
              </a:gs>
              <a:gs pos="100000">
                <a:schemeClr val="tx1">
                  <a:lumMod val="65000"/>
                  <a:lumOff val="35000"/>
                </a:schemeClr>
              </a:gs>
            </a:gsLst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>
              <a:def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smtClean="0"/>
              <a:t>Clique para editar o estilo do título mestre</a:t>
            </a:r>
            <a:endParaRPr lang="en-US" noProof="0"/>
          </a:p>
        </p:txBody>
      </p:sp>
      <p:sp>
        <p:nvSpPr>
          <p:cNvPr id="9" name="Retângulo 31"/>
          <p:cNvSpPr/>
          <p:nvPr userDrawn="1"/>
        </p:nvSpPr>
        <p:spPr>
          <a:xfrm rot="16200000">
            <a:off x="-3314700" y="3314700"/>
            <a:ext cx="6858000" cy="22860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80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838200"/>
          </a:xfrm>
          <a:prstGeom prst="rect">
            <a:avLst/>
          </a:prstGeom>
          <a:gradFill>
            <a:gsLst>
              <a:gs pos="0">
                <a:schemeClr val="tx1"/>
              </a:gs>
              <a:gs pos="49000">
                <a:schemeClr val="tx2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>
              <a:def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o </a:t>
            </a:r>
            <a:r>
              <a:rPr lang="en-US" noProof="0" dirty="0" err="1" smtClean="0"/>
              <a:t>estilo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título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2E56-CDBB-41D9-A1F8-6DC44E06809A}" type="datetime1">
              <a:rPr lang="en-US" smtClean="0"/>
              <a:pPr/>
              <a:t>02-Apr-13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C3F9-761E-4962-AA17-6D8148DB04B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Espaço Reservado para Texto 2"/>
          <p:cNvSpPr>
            <a:spLocks noGrp="1"/>
          </p:cNvSpPr>
          <p:nvPr>
            <p:ph idx="1" hasCustomPrompt="1"/>
          </p:nvPr>
        </p:nvSpPr>
        <p:spPr>
          <a:xfrm>
            <a:off x="457200" y="1066800"/>
            <a:ext cx="84582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3000">
                <a:latin typeface="+mj-lt"/>
              </a:defRPr>
            </a:lvl1pPr>
            <a:lvl2pPr>
              <a:defRPr sz="2600">
                <a:latin typeface="+mj-lt"/>
              </a:defRPr>
            </a:lvl2pPr>
            <a:lvl3pPr>
              <a:defRPr sz="2200">
                <a:latin typeface="+mj-lt"/>
              </a:defRPr>
            </a:lvl3pPr>
            <a:lvl4pPr>
              <a:defRPr sz="1800">
                <a:latin typeface="Trebuchet MS" pitchFamily="34" charset="0"/>
              </a:defRPr>
            </a:lvl4pPr>
            <a:lvl5pPr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</a:t>
            </a:r>
            <a:r>
              <a:rPr lang="en-US" noProof="0" dirty="0" err="1" smtClean="0"/>
              <a:t>os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estilos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texto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 smtClean="0"/>
          </a:p>
          <a:p>
            <a:pPr lvl="1"/>
            <a:r>
              <a:rPr lang="en-US" noProof="0" dirty="0" smtClean="0"/>
              <a:t>Segundo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Terceiro</a:t>
            </a:r>
            <a:r>
              <a:rPr lang="en-US" noProof="0" dirty="0" smtClean="0"/>
              <a:t> </a:t>
            </a:r>
            <a:r>
              <a:rPr lang="en-US" noProof="0" dirty="0" err="1" smtClean="0"/>
              <a:t>nível</a:t>
            </a:r>
            <a:endParaRPr lang="en-US" noProof="0" dirty="0" smtClean="0"/>
          </a:p>
        </p:txBody>
      </p:sp>
      <p:sp>
        <p:nvSpPr>
          <p:cNvPr id="8" name="Retângulo 31"/>
          <p:cNvSpPr/>
          <p:nvPr userDrawn="1"/>
        </p:nvSpPr>
        <p:spPr>
          <a:xfrm rot="16200000">
            <a:off x="-3314700" y="3314700"/>
            <a:ext cx="6858000" cy="22860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80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92247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 userDrawn="1"/>
        </p:nvSpPr>
        <p:spPr>
          <a:xfrm>
            <a:off x="228600" y="0"/>
            <a:ext cx="89154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947245"/>
            <a:ext cx="8424936" cy="1356557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o </a:t>
            </a:r>
            <a:r>
              <a:rPr lang="en-US" noProof="0" dirty="0" err="1" smtClean="0"/>
              <a:t>estilo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título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7544" y="3447059"/>
            <a:ext cx="8424936" cy="149411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</a:t>
            </a:r>
            <a:r>
              <a:rPr lang="en-US" noProof="0" dirty="0" err="1" smtClean="0"/>
              <a:t>os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estilos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texto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03C-7662-467D-8888-19D1B25B12C6}" type="datetime1">
              <a:rPr lang="en-US" smtClean="0"/>
              <a:pPr/>
              <a:t>02-Apr-13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C3F9-761E-4962-AA17-6D8148DB04B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2" name="Título 1"/>
          <p:cNvSpPr txBox="1">
            <a:spLocks/>
          </p:cNvSpPr>
          <p:nvPr userDrawn="1"/>
        </p:nvSpPr>
        <p:spPr>
          <a:xfrm>
            <a:off x="228601" y="2852936"/>
            <a:ext cx="8915400" cy="720080"/>
          </a:xfrm>
          <a:prstGeom prst="rect">
            <a:avLst/>
          </a:prstGeom>
          <a:solidFill>
            <a:srgbClr val="233065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>
              <a:defRPr sz="4000" b="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tângulo 31"/>
          <p:cNvSpPr/>
          <p:nvPr userDrawn="1"/>
        </p:nvSpPr>
        <p:spPr>
          <a:xfrm rot="16200000">
            <a:off x="-3314700" y="3314700"/>
            <a:ext cx="6858000" cy="22860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80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ítulo 1"/>
          <p:cNvSpPr txBox="1">
            <a:spLocks/>
          </p:cNvSpPr>
          <p:nvPr userDrawn="1"/>
        </p:nvSpPr>
        <p:spPr>
          <a:xfrm>
            <a:off x="3275856" y="2894737"/>
            <a:ext cx="2952328" cy="678279"/>
          </a:xfrm>
          <a:prstGeom prst="rect">
            <a:avLst/>
          </a:prstGeo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all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effectLst>
                  <a:glow rad="88900">
                    <a:schemeClr val="bg1">
                      <a:alpha val="29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TAMI 2013.1</a:t>
            </a:r>
            <a:endParaRPr lang="en-US" dirty="0">
              <a:solidFill>
                <a:schemeClr val="bg1"/>
              </a:solidFill>
              <a:effectLst>
                <a:glow rad="88900">
                  <a:schemeClr val="bg1">
                    <a:alpha val="29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924919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457200" y="1143000"/>
            <a:ext cx="4114800" cy="49831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i="0"/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400"/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–"/>
              <a:tabLst/>
              <a:defRPr sz="2000"/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800600" y="1143000"/>
            <a:ext cx="4114800" cy="49831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33A-7BD8-4421-A85F-35B4139D1D07}" type="datetime1">
              <a:rPr lang="en-US" smtClean="0"/>
              <a:pPr/>
              <a:t>02-Apr-13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C3F9-761E-4962-AA17-6D8148DB04B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0" name="Retângulo 31"/>
          <p:cNvSpPr/>
          <p:nvPr userDrawn="1"/>
        </p:nvSpPr>
        <p:spPr>
          <a:xfrm rot="16200000">
            <a:off x="-3314700" y="3314700"/>
            <a:ext cx="6858000" cy="22860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80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838200"/>
          </a:xfrm>
          <a:prstGeom prst="rect">
            <a:avLst/>
          </a:prstGeom>
          <a:gradFill>
            <a:gsLst>
              <a:gs pos="0">
                <a:schemeClr val="tx1"/>
              </a:gs>
              <a:gs pos="49000">
                <a:schemeClr val="tx2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>
              <a:def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o </a:t>
            </a:r>
            <a:r>
              <a:rPr lang="en-US" noProof="0" dirty="0" err="1" smtClean="0"/>
              <a:t>estilo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título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427171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12838"/>
            <a:ext cx="41148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</a:t>
            </a:r>
            <a:r>
              <a:rPr lang="en-US" noProof="0" dirty="0" err="1" smtClean="0"/>
              <a:t>os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estilos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texto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57200" y="1752600"/>
            <a:ext cx="4114800" cy="43735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</a:t>
            </a:r>
            <a:r>
              <a:rPr lang="en-US" noProof="0" dirty="0" err="1" smtClean="0"/>
              <a:t>os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estilos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texto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 smtClean="0"/>
          </a:p>
          <a:p>
            <a:pPr lvl="1"/>
            <a:r>
              <a:rPr lang="en-US" noProof="0" dirty="0" smtClean="0"/>
              <a:t>Segundo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Terceiro</a:t>
            </a:r>
            <a:r>
              <a:rPr lang="en-US" noProof="0" dirty="0" smtClean="0"/>
              <a:t>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3"/>
            <a:r>
              <a:rPr lang="en-US" noProof="0" dirty="0" smtClean="0"/>
              <a:t>Quarto </a:t>
            </a:r>
            <a:r>
              <a:rPr lang="en-US" noProof="0" dirty="0" err="1" smtClean="0"/>
              <a:t>nível</a:t>
            </a:r>
            <a:endParaRPr lang="en-US" noProof="0" dirty="0" smtClean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800601" y="1112838"/>
            <a:ext cx="41148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4800601" y="1752600"/>
            <a:ext cx="4114800" cy="43735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</a:t>
            </a:r>
            <a:r>
              <a:rPr lang="en-US" noProof="0" dirty="0" err="1" smtClean="0"/>
              <a:t>os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estilos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texto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 smtClean="0"/>
          </a:p>
          <a:p>
            <a:pPr lvl="1"/>
            <a:r>
              <a:rPr lang="en-US" noProof="0" dirty="0" smtClean="0"/>
              <a:t>Segundo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Terceiro</a:t>
            </a:r>
            <a:r>
              <a:rPr lang="en-US" noProof="0" dirty="0" smtClean="0"/>
              <a:t>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3"/>
            <a:r>
              <a:rPr lang="en-US" noProof="0" dirty="0" smtClean="0"/>
              <a:t>Quarto </a:t>
            </a:r>
            <a:r>
              <a:rPr lang="en-US" noProof="0" dirty="0" err="1" smtClean="0"/>
              <a:t>nível</a:t>
            </a:r>
            <a:endParaRPr lang="en-US" noProof="0" dirty="0" smtClean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D26E-31FF-43D0-A4E3-E0D465A565F1}" type="datetime1">
              <a:rPr lang="en-US" smtClean="0"/>
              <a:pPr/>
              <a:t>02-Apr-13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C3F9-761E-4962-AA17-6D8148DB04B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2" name="Retângulo 31"/>
          <p:cNvSpPr/>
          <p:nvPr userDrawn="1"/>
        </p:nvSpPr>
        <p:spPr>
          <a:xfrm rot="16200000">
            <a:off x="-3314700" y="3314700"/>
            <a:ext cx="6858000" cy="22860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80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ítulo 1"/>
          <p:cNvSpPr>
            <a:spLocks noGrp="1"/>
          </p:cNvSpPr>
          <p:nvPr>
            <p:ph type="title" hasCustomPrompt="1"/>
          </p:nvPr>
        </p:nvSpPr>
        <p:spPr>
          <a:xfrm>
            <a:off x="228600" y="0"/>
            <a:ext cx="8915400" cy="838200"/>
          </a:xfrm>
          <a:prstGeom prst="rect">
            <a:avLst/>
          </a:prstGeom>
          <a:gradFill>
            <a:gsLst>
              <a:gs pos="0">
                <a:schemeClr val="tx1"/>
              </a:gs>
              <a:gs pos="49000">
                <a:schemeClr val="tx2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o </a:t>
            </a:r>
            <a:r>
              <a:rPr lang="en-US" noProof="0" dirty="0" err="1" smtClean="0"/>
              <a:t>estilo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título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5639935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CC93-97DA-4809-A48D-C3CFBA8C6A9E}" type="datetime1">
              <a:rPr lang="en-US" smtClean="0"/>
              <a:pPr/>
              <a:t>02-Apr-13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C3F9-761E-4962-AA17-6D8148DB04B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Retângulo 31"/>
          <p:cNvSpPr/>
          <p:nvPr userDrawn="1"/>
        </p:nvSpPr>
        <p:spPr>
          <a:xfrm rot="16200000">
            <a:off x="-3314700" y="3314700"/>
            <a:ext cx="6858000" cy="22860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80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228600" y="0"/>
            <a:ext cx="8915400" cy="838200"/>
          </a:xfrm>
          <a:prstGeom prst="rect">
            <a:avLst/>
          </a:prstGeom>
          <a:gradFill>
            <a:gsLst>
              <a:gs pos="0">
                <a:schemeClr val="tx1"/>
              </a:gs>
              <a:gs pos="49000">
                <a:schemeClr val="tx2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o </a:t>
            </a:r>
            <a:r>
              <a:rPr lang="en-US" noProof="0" dirty="0" err="1" smtClean="0"/>
              <a:t>estilo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título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9789551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0580-84D4-47A5-A3EE-EAF3743A91AC}" type="datetime1">
              <a:rPr lang="en-US" smtClean="0"/>
              <a:pPr/>
              <a:t>02-Apr-13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C3F9-761E-4962-AA17-6D8148DB04B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90645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8600" y="1435100"/>
            <a:ext cx="3236913" cy="5422900"/>
          </a:xfrm>
          <a:prstGeom prst="rect">
            <a:avLst/>
          </a:prstGeom>
          <a:gradFill>
            <a:gsLst>
              <a:gs pos="0">
                <a:schemeClr val="tx1"/>
              </a:gs>
              <a:gs pos="35000">
                <a:schemeClr val="tx1"/>
              </a:gs>
              <a:gs pos="100000">
                <a:schemeClr val="tx1">
                  <a:lumMod val="65000"/>
                  <a:lumOff val="35000"/>
                </a:schemeClr>
              </a:gs>
            </a:gsLst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>
              <a:buNone/>
              <a:defRPr kumimoji="0" lang="pt-B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smtClean="0"/>
              <a:t>Clique para editar os estilos do texto mestre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0"/>
            <a:ext cx="3236913" cy="1435100"/>
          </a:xfrm>
          <a:prstGeom prst="rect">
            <a:avLst/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 smtClean="0"/>
              <a:t>Clique para editar o estilo do título mestre</a:t>
            </a:r>
            <a:endParaRPr lang="en-US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3733800" y="273050"/>
            <a:ext cx="51816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</a:t>
            </a:r>
            <a:r>
              <a:rPr lang="en-US" noProof="0" dirty="0" err="1" smtClean="0"/>
              <a:t>os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estilos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texto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 smtClean="0"/>
          </a:p>
          <a:p>
            <a:pPr lvl="1"/>
            <a:r>
              <a:rPr lang="en-US" noProof="0" dirty="0" smtClean="0"/>
              <a:t>Segundo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Terceiro</a:t>
            </a:r>
            <a:r>
              <a:rPr lang="en-US" noProof="0" dirty="0" smtClean="0"/>
              <a:t>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3"/>
            <a:r>
              <a:rPr lang="en-US" noProof="0" dirty="0" smtClean="0"/>
              <a:t>Quarto </a:t>
            </a:r>
            <a:r>
              <a:rPr lang="en-US" noProof="0" dirty="0" err="1" smtClean="0"/>
              <a:t>nível</a:t>
            </a:r>
            <a:endParaRPr lang="en-US" noProof="0" dirty="0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6274-4408-474A-A897-EFCC14AFF3E8}" type="datetime1">
              <a:rPr lang="en-US" smtClean="0"/>
              <a:pPr/>
              <a:t>02-Apr-13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C3F9-761E-4962-AA17-6D8148DB04B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tângulo 31"/>
          <p:cNvSpPr/>
          <p:nvPr userDrawn="1"/>
        </p:nvSpPr>
        <p:spPr>
          <a:xfrm rot="16200000">
            <a:off x="-3314700" y="3314700"/>
            <a:ext cx="6858000" cy="22860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80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09367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51E5-D200-4570-B255-0C5634987B8D}" type="datetime1">
              <a:rPr lang="en-US" smtClean="0"/>
              <a:pPr/>
              <a:t>02-Apr-13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C3F9-761E-4962-AA17-6D8148DB04B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tângulo 31"/>
          <p:cNvSpPr/>
          <p:nvPr userDrawn="1"/>
        </p:nvSpPr>
        <p:spPr>
          <a:xfrm rot="16200000">
            <a:off x="-3314700" y="3314700"/>
            <a:ext cx="6858000" cy="22860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80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9265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20466-54F8-40E7-B11B-D6699D0592BA}" type="datetime1">
              <a:rPr lang="en-US" smtClean="0"/>
              <a:pPr/>
              <a:t>02-Apr-13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276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7818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2C3F9-761E-4962-AA17-6D8148DB04B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4582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</a:t>
            </a:r>
            <a:r>
              <a:rPr lang="en-US" noProof="0" dirty="0" err="1" smtClean="0"/>
              <a:t>os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estilos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texto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r>
              <a:rPr lang="en-US" noProof="0" dirty="0" smtClean="0"/>
              <a:t> </a:t>
            </a:r>
          </a:p>
          <a:p>
            <a:pPr lvl="1"/>
            <a:r>
              <a:rPr lang="en-US" noProof="0" dirty="0" smtClean="0"/>
              <a:t>Segundo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Terceiro</a:t>
            </a:r>
            <a:r>
              <a:rPr lang="en-US" noProof="0" dirty="0" smtClean="0"/>
              <a:t> </a:t>
            </a:r>
            <a:r>
              <a:rPr lang="en-US" noProof="0" dirty="0" err="1" smtClean="0"/>
              <a:t>nível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4304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50" r:id="rId12"/>
    <p:sldLayoutId id="2147483652" r:id="rId13"/>
    <p:sldLayoutId id="2147483653" r:id="rId14"/>
    <p:sldLayoutId id="2147483654" r:id="rId15"/>
    <p:sldLayoutId id="2147483658" r:id="rId16"/>
  </p:sldLayoutIdLst>
  <p:transition>
    <p:fade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marR="0" indent="-457200" algn="l" defTabSz="914400" rtl="0" eaLnBrk="1" fontAlgn="auto" latinLnBrk="0" hangingPunct="1">
        <a:lnSpc>
          <a:spcPct val="100000"/>
        </a:lnSpc>
        <a:spcBef>
          <a:spcPts val="1368"/>
        </a:spcBef>
        <a:spcAft>
          <a:spcPts val="0"/>
        </a:spcAft>
        <a:buClrTx/>
        <a:buSzTx/>
        <a:buFont typeface="Calibri" pitchFamily="34" charset="0"/>
        <a:buChar char="▪"/>
        <a:tabLst/>
        <a:defRPr sz="3000" kern="1200" baseline="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1pPr>
      <a:lvl2pPr marL="914400" marR="0" indent="-4572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Calibri" pitchFamily="34" charset="0"/>
        <a:buChar char="▫"/>
        <a:tabLst/>
        <a:defRPr sz="26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Calibri" pitchFamily="34" charset="0"/>
        <a:buChar char="∙"/>
        <a:tabLst/>
        <a:defRPr sz="22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18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pt-BR" dirty="0">
                <a:effectLst/>
                <a:latin typeface="+mj-lt"/>
              </a:rPr>
              <a:t>I</a:t>
            </a:r>
            <a:r>
              <a:rPr lang="pt-BR" dirty="0" smtClean="0">
                <a:effectLst/>
                <a:latin typeface="+mj-lt"/>
              </a:rPr>
              <a:t>nteração </a:t>
            </a:r>
            <a:r>
              <a:rPr lang="pt-BR" dirty="0" err="1">
                <a:effectLst/>
                <a:latin typeface="+mj-lt"/>
              </a:rPr>
              <a:t>M</a:t>
            </a:r>
            <a:r>
              <a:rPr lang="pt-BR" dirty="0" err="1" smtClean="0">
                <a:effectLst/>
                <a:latin typeface="+mj-lt"/>
              </a:rPr>
              <a:t>ultidispositivos</a:t>
            </a:r>
            <a:r>
              <a:rPr lang="pt-BR" dirty="0" smtClean="0">
                <a:effectLst/>
                <a:latin typeface="+mj-lt"/>
              </a:rPr>
              <a:t> </a:t>
            </a:r>
            <a:r>
              <a:rPr lang="pt-BR" dirty="0">
                <a:effectLst/>
                <a:latin typeface="+mj-lt"/>
              </a:rPr>
              <a:t>em </a:t>
            </a:r>
            <a:r>
              <a:rPr lang="pt-BR" dirty="0" smtClean="0">
                <a:effectLst/>
                <a:latin typeface="+mj-lt"/>
              </a:rPr>
              <a:t>Jogos:</a:t>
            </a:r>
            <a:br>
              <a:rPr lang="pt-BR" dirty="0" smtClean="0">
                <a:effectLst/>
                <a:latin typeface="+mj-lt"/>
              </a:rPr>
            </a:br>
            <a:r>
              <a:rPr lang="pt-BR" dirty="0" smtClean="0">
                <a:effectLst/>
                <a:latin typeface="+mj-lt"/>
              </a:rPr>
              <a:t>*dispositivo investigado*</a:t>
            </a:r>
            <a:endParaRPr lang="pt-BR" dirty="0" smtClean="0">
              <a:latin typeface="+mj-lt"/>
            </a:endParaRPr>
          </a:p>
        </p:txBody>
      </p:sp>
      <p:sp>
        <p:nvSpPr>
          <p:cNvPr id="5" name="Rectangle 13"/>
          <p:cNvSpPr txBox="1">
            <a:spLocks noChangeArrowheads="1"/>
          </p:cNvSpPr>
          <p:nvPr/>
        </p:nvSpPr>
        <p:spPr>
          <a:xfrm>
            <a:off x="228600" y="5517232"/>
            <a:ext cx="8915400" cy="1273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368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None/>
              <a:tabLst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GB" sz="2400" dirty="0" smtClean="0"/>
              <a:t>Nome do </a:t>
            </a:r>
            <a:r>
              <a:rPr lang="en-GB" sz="2400" dirty="0" err="1" smtClean="0"/>
              <a:t>aluno</a:t>
            </a:r>
            <a:endParaRPr lang="en-GB" sz="2400" dirty="0" smtClean="0"/>
          </a:p>
          <a:p>
            <a:pPr>
              <a:spcBef>
                <a:spcPts val="0"/>
              </a:spcBef>
            </a:pPr>
            <a:r>
              <a:rPr lang="en-GB" sz="2000" dirty="0" smtClean="0"/>
              <a:t>*aluno*@cin.ufpe.br</a:t>
            </a:r>
          </a:p>
        </p:txBody>
      </p:sp>
      <p:sp>
        <p:nvSpPr>
          <p:cNvPr id="3" name="Retângulo 2"/>
          <p:cNvSpPr/>
          <p:nvPr/>
        </p:nvSpPr>
        <p:spPr>
          <a:xfrm>
            <a:off x="725860" y="4725144"/>
            <a:ext cx="7920880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Tópicos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Avançados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em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Mídas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e </a:t>
            </a:r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</a:rPr>
              <a:t>Interação</a:t>
            </a:r>
            <a:endParaRPr lang="en-US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rebuchet MS"/>
              </a:rPr>
              <a:t>TAMI 2013.1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+mj-lt"/>
              <a:cs typeface="Trebuchet M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pt-BR" dirty="0">
                <a:effectLst/>
                <a:latin typeface="+mj-lt"/>
              </a:rPr>
              <a:t>I</a:t>
            </a:r>
            <a:r>
              <a:rPr lang="pt-BR" dirty="0" smtClean="0">
                <a:effectLst/>
                <a:latin typeface="+mj-lt"/>
              </a:rPr>
              <a:t>nteração </a:t>
            </a:r>
            <a:r>
              <a:rPr lang="pt-BR" dirty="0" err="1">
                <a:effectLst/>
                <a:latin typeface="+mj-lt"/>
              </a:rPr>
              <a:t>M</a:t>
            </a:r>
            <a:r>
              <a:rPr lang="pt-BR" dirty="0" err="1" smtClean="0">
                <a:effectLst/>
                <a:latin typeface="+mj-lt"/>
              </a:rPr>
              <a:t>ultidispositivos</a:t>
            </a:r>
            <a:r>
              <a:rPr lang="pt-BR" dirty="0" smtClean="0">
                <a:effectLst/>
                <a:latin typeface="+mj-lt"/>
              </a:rPr>
              <a:t> </a:t>
            </a:r>
            <a:r>
              <a:rPr lang="pt-BR" dirty="0">
                <a:effectLst/>
                <a:latin typeface="+mj-lt"/>
              </a:rPr>
              <a:t>em </a:t>
            </a:r>
            <a:r>
              <a:rPr lang="pt-BR" dirty="0" smtClean="0">
                <a:effectLst/>
                <a:latin typeface="+mj-lt"/>
              </a:rPr>
              <a:t>Jogos:</a:t>
            </a:r>
            <a:br>
              <a:rPr lang="pt-BR" dirty="0" smtClean="0">
                <a:effectLst/>
                <a:latin typeface="+mj-lt"/>
              </a:rPr>
            </a:br>
            <a:r>
              <a:rPr lang="pt-BR" dirty="0" smtClean="0">
                <a:effectLst/>
                <a:latin typeface="+mj-lt"/>
              </a:rPr>
              <a:t>*dispositivo investigado*</a:t>
            </a:r>
            <a:endParaRPr lang="pt-BR" dirty="0" smtClean="0">
              <a:latin typeface="+mj-lt"/>
            </a:endParaRPr>
          </a:p>
        </p:txBody>
      </p:sp>
      <p:sp>
        <p:nvSpPr>
          <p:cNvPr id="5" name="Rectangle 13"/>
          <p:cNvSpPr txBox="1">
            <a:spLocks noChangeArrowheads="1"/>
          </p:cNvSpPr>
          <p:nvPr/>
        </p:nvSpPr>
        <p:spPr>
          <a:xfrm>
            <a:off x="228600" y="5517232"/>
            <a:ext cx="8915400" cy="1273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368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None/>
              <a:tabLst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GB" sz="2400" dirty="0" smtClean="0"/>
              <a:t>Nome do </a:t>
            </a:r>
            <a:r>
              <a:rPr lang="en-GB" sz="2400" dirty="0" err="1" smtClean="0"/>
              <a:t>aluno</a:t>
            </a:r>
            <a:endParaRPr lang="en-GB" sz="2400" dirty="0" smtClean="0"/>
          </a:p>
          <a:p>
            <a:pPr>
              <a:spcBef>
                <a:spcPts val="0"/>
              </a:spcBef>
            </a:pPr>
            <a:r>
              <a:rPr lang="en-GB" sz="2000" dirty="0" smtClean="0"/>
              <a:t>*aluno*@cin.ufpe.br</a:t>
            </a:r>
          </a:p>
        </p:txBody>
      </p:sp>
      <p:sp>
        <p:nvSpPr>
          <p:cNvPr id="3" name="Retângulo 2"/>
          <p:cNvSpPr/>
          <p:nvPr/>
        </p:nvSpPr>
        <p:spPr>
          <a:xfrm>
            <a:off x="725860" y="4725144"/>
            <a:ext cx="7920880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Tópicos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Avançados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em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Mídas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e </a:t>
            </a:r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</a:rPr>
              <a:t>Interação</a:t>
            </a:r>
            <a:endParaRPr lang="en-US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rebuchet MS"/>
              </a:rPr>
              <a:t>TAMI 2013.1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+mj-lt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48296499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56819"/>
            <a:ext cx="8424936" cy="1356557"/>
          </a:xfrm>
        </p:spPr>
        <p:txBody>
          <a:bodyPr/>
          <a:lstStyle/>
          <a:p>
            <a:r>
              <a:rPr lang="pt-BR" dirty="0" smtClean="0"/>
              <a:t>Título do </a:t>
            </a:r>
            <a:r>
              <a:rPr lang="pt-BR" dirty="0" smtClean="0"/>
              <a:t>artigo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7544" y="3956633"/>
            <a:ext cx="8424936" cy="1494110"/>
          </a:xfrm>
        </p:spPr>
        <p:txBody>
          <a:bodyPr/>
          <a:lstStyle/>
          <a:p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Artigo </a:t>
            </a:r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#1 </a:t>
            </a:r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(link para o artigo)</a:t>
            </a:r>
            <a:endParaRPr lang="pt-BR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68384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do artigo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Descrição geral do artigo (</a:t>
            </a:r>
            <a:r>
              <a:rPr lang="pt-BR" i="1" dirty="0" err="1" smtClean="0"/>
              <a:t>survey</a:t>
            </a:r>
            <a:r>
              <a:rPr lang="pt-BR" i="1" dirty="0" smtClean="0"/>
              <a:t>, case </a:t>
            </a:r>
            <a:r>
              <a:rPr lang="pt-BR" i="1" dirty="0" err="1" smtClean="0"/>
              <a:t>study</a:t>
            </a:r>
            <a:r>
              <a:rPr lang="pt-BR" dirty="0" smtClean="0"/>
              <a:t>, etc.)</a:t>
            </a:r>
          </a:p>
          <a:p>
            <a:r>
              <a:rPr lang="pt-BR" dirty="0" smtClean="0"/>
              <a:t>Descrição do problema tratado no artigo</a:t>
            </a:r>
          </a:p>
          <a:p>
            <a:r>
              <a:rPr lang="pt-BR" dirty="0" smtClean="0"/>
              <a:t>Proposta para lidar com tal problema</a:t>
            </a:r>
          </a:p>
          <a:p>
            <a:r>
              <a:rPr lang="pt-BR" dirty="0" smtClean="0"/>
              <a:t>Detalhamento da metodologia</a:t>
            </a:r>
          </a:p>
          <a:p>
            <a:r>
              <a:rPr lang="pt-BR" dirty="0" smtClean="0"/>
              <a:t>Resultados obtidos</a:t>
            </a:r>
          </a:p>
          <a:p>
            <a:r>
              <a:rPr lang="pt-BR" dirty="0" smtClean="0"/>
              <a:t>Desdobramentos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2C3F9-761E-4962-AA17-6D8148DB04B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76298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2C3F9-761E-4962-AA17-6D8148DB04B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32718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do artigo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Pontos Positivos</a:t>
            </a:r>
          </a:p>
          <a:p>
            <a:r>
              <a:rPr lang="pt-BR" dirty="0" smtClean="0"/>
              <a:t>Pontos Negativos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2C3F9-761E-4962-AA17-6D8148DB04B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98099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56819"/>
            <a:ext cx="8424936" cy="1356557"/>
          </a:xfrm>
        </p:spPr>
        <p:txBody>
          <a:bodyPr/>
          <a:lstStyle/>
          <a:p>
            <a:r>
              <a:rPr lang="pt-BR" dirty="0" smtClean="0"/>
              <a:t>Título do </a:t>
            </a:r>
            <a:r>
              <a:rPr lang="pt-BR" dirty="0" smtClean="0"/>
              <a:t>artigo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7544" y="3956633"/>
            <a:ext cx="8424936" cy="1494110"/>
          </a:xfrm>
        </p:spPr>
        <p:txBody>
          <a:bodyPr/>
          <a:lstStyle/>
          <a:p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Artigo </a:t>
            </a:r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#7 </a:t>
            </a:r>
            <a:r>
              <a:rPr lang="pt-BR" dirty="0"/>
              <a:t>(link para o artigo</a:t>
            </a:r>
            <a:r>
              <a:rPr lang="pt-BR" dirty="0" smtClean="0"/>
              <a:t>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258708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do artigo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Descrição geral do artigo (</a:t>
            </a:r>
            <a:r>
              <a:rPr lang="pt-BR" i="1" dirty="0" err="1" smtClean="0"/>
              <a:t>survey</a:t>
            </a:r>
            <a:r>
              <a:rPr lang="pt-BR" i="1" dirty="0" smtClean="0"/>
              <a:t>, case </a:t>
            </a:r>
            <a:r>
              <a:rPr lang="pt-BR" i="1" dirty="0" err="1" smtClean="0"/>
              <a:t>study</a:t>
            </a:r>
            <a:r>
              <a:rPr lang="pt-BR" dirty="0" smtClean="0"/>
              <a:t>, etc.)</a:t>
            </a:r>
          </a:p>
          <a:p>
            <a:r>
              <a:rPr lang="pt-BR" dirty="0" smtClean="0"/>
              <a:t>Descrição do problema tratado no artigo</a:t>
            </a:r>
          </a:p>
          <a:p>
            <a:r>
              <a:rPr lang="pt-BR" dirty="0" smtClean="0"/>
              <a:t>Proposta para lidar com tal problema</a:t>
            </a:r>
          </a:p>
          <a:p>
            <a:r>
              <a:rPr lang="pt-BR" dirty="0" smtClean="0"/>
              <a:t>Detalhamento da metodologia</a:t>
            </a:r>
          </a:p>
          <a:p>
            <a:r>
              <a:rPr lang="pt-BR" dirty="0" smtClean="0"/>
              <a:t>Resultados obtidos</a:t>
            </a:r>
          </a:p>
          <a:p>
            <a:r>
              <a:rPr lang="pt-BR" dirty="0" smtClean="0"/>
              <a:t>Desdobramentos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2C3F9-761E-4962-AA17-6D8148DB04B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96254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2C3F9-761E-4962-AA17-6D8148DB04B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23159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do artigo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Pontos Positivos</a:t>
            </a:r>
          </a:p>
          <a:p>
            <a:r>
              <a:rPr lang="pt-BR" dirty="0" smtClean="0"/>
              <a:t>Pontos Negativos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2C3F9-761E-4962-AA17-6D8148DB04B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45703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4247</TotalTime>
  <Words>154</Words>
  <Application>Microsoft Office PowerPoint</Application>
  <PresentationFormat>Apresentação na tela (4:3)</PresentationFormat>
  <Paragraphs>44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1_Tema do Office</vt:lpstr>
      <vt:lpstr>Interação Multidispositivos em Jogos: *dispositivo investigado*</vt:lpstr>
      <vt:lpstr>Título do artigo</vt:lpstr>
      <vt:lpstr>Resumo do artigo</vt:lpstr>
      <vt:lpstr>Imagens</vt:lpstr>
      <vt:lpstr>Análise do artigo</vt:lpstr>
      <vt:lpstr>Título do artigo</vt:lpstr>
      <vt:lpstr>Resumo do artigo</vt:lpstr>
      <vt:lpstr>Imagens</vt:lpstr>
      <vt:lpstr>Análise do artigo</vt:lpstr>
      <vt:lpstr>Interação Multidispositivos em Jogos: *dispositivo investigado*</vt:lpstr>
    </vt:vector>
  </TitlesOfParts>
  <Company>GRVM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Pedro Leite</dc:creator>
  <cp:lastModifiedBy>josie</cp:lastModifiedBy>
  <cp:revision>301</cp:revision>
  <dcterms:created xsi:type="dcterms:W3CDTF">2010-07-13T13:06:48Z</dcterms:created>
  <dcterms:modified xsi:type="dcterms:W3CDTF">2013-04-02T13:44:05Z</dcterms:modified>
</cp:coreProperties>
</file>