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668" autoAdjust="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D2B69-2734-4D73-8DF5-FEB25B868370}" type="datetimeFigureOut">
              <a:rPr lang="pt-BR" smtClean="0"/>
              <a:pPr/>
              <a:t>21/10/2009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81AB7-DFD1-4EE1-9033-11E2339D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1B1E9-1F36-423A-8A36-C01E2425418D}" type="datetimeFigureOut">
              <a:rPr lang="pt-BR" smtClean="0"/>
              <a:pPr/>
              <a:t>21/10/2009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02166-D08F-4B86-BBE3-D42B9BBA642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71422"/>
            <a:ext cx="7899428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04943"/>
            <a:ext cx="7918450" cy="5267329"/>
          </a:xfrm>
        </p:spPr>
        <p:txBody>
          <a:bodyPr/>
          <a:lstStyle>
            <a:lvl2pPr>
              <a:buClr>
                <a:schemeClr val="bg1">
                  <a:lumMod val="60000"/>
                  <a:lumOff val="40000"/>
                </a:schemeClr>
              </a:buClr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8572528" y="6581001"/>
            <a:ext cx="57147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fld id="{3139054B-D9DF-43BF-981B-C94067492463}" type="slidenum">
              <a:rPr lang="en-US" sz="1200" smtClean="0"/>
              <a:pPr algn="ctr"/>
              <a:t>‹#›</a:t>
            </a:fld>
            <a:endParaRPr lang="en-US" sz="1200" dirty="0" smtClean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09825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000" dirty="0" smtClean="0"/>
              <a:t>&lt;Nome do Middleware&gt;</a:t>
            </a:r>
            <a:br>
              <a:rPr lang="pt-BR" sz="4000" dirty="0" smtClean="0"/>
            </a:br>
            <a:r>
              <a:rPr lang="pt-BR" sz="4000" dirty="0" smtClean="0"/>
              <a:t>Equipe: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Objetivo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[coloque aqui o objetivo do projeto]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Requisitos </a:t>
            </a:r>
            <a:endParaRPr lang="pt-BR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[coloque aqui a lista de requisitos do middleware que voce pretende implementar]</a:t>
            </a:r>
          </a:p>
          <a:p>
            <a:r>
              <a:rPr lang="pt-BR" smtClean="0"/>
              <a:t>[No site da disciplina tem uma lista de possíveis requisitos]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Arquitetura</a:t>
            </a:r>
            <a:endParaRPr lang="pt-B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[coloque e descreva neste ponto a arquitetura do seu middleware]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Projeto</a:t>
            </a:r>
            <a:endParaRPr lang="pt-BR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[coloque aqui detalhes do projeto do seu middleware]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Implementação</a:t>
            </a:r>
            <a:endParaRPr lang="pt-BR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[detalhes de implementação]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[será necessário construir uma aplicação para fazer uma validação simplificada do seu middleware]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[coloque aqui os pontos fortes do seu middleware]</a:t>
            </a:r>
          </a:p>
          <a:p>
            <a:r>
              <a:rPr lang="pt-BR" smtClean="0"/>
              <a:t>[coloque aqui os pontos fracos do seu middleware]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delo-apresentacao">
  <a:themeElements>
    <a:clrScheme name="Office Them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ln>
          <a:solidFill>
            <a:srgbClr val="000000"/>
          </a:solidFill>
        </a:ln>
      </a:spPr>
      <a:bodyPr wrap="square" rtlCol="0">
        <a:spAutoFit/>
      </a:bodyPr>
      <a:lstStyle>
        <a:defPPr>
          <a:defRPr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>
    <a:extraClrScheme>
      <a:clrScheme name="Office Them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modelo-apresentacao</Template>
  <TotalTime>1446</TotalTime>
  <Words>108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modelo-apresentacao</vt:lpstr>
      <vt:lpstr>&lt;Nome do Middleware&gt; Equipe:</vt:lpstr>
      <vt:lpstr>Objetivo</vt:lpstr>
      <vt:lpstr>Requisitos </vt:lpstr>
      <vt:lpstr>Arquitetura</vt:lpstr>
      <vt:lpstr>Projeto</vt:lpstr>
      <vt:lpstr>Implementação</vt:lpstr>
      <vt:lpstr>Avaliação</vt:lpstr>
      <vt:lpstr>Conclusão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Modelo de apresentação CIn</dc:subject>
  <dc:creator>Nelson</dc:creator>
  <cp:lastModifiedBy>Nelson</cp:lastModifiedBy>
  <cp:revision>357</cp:revision>
  <dcterms:created xsi:type="dcterms:W3CDTF">2009-09-11T15:09:47Z</dcterms:created>
  <dcterms:modified xsi:type="dcterms:W3CDTF">2009-10-21T16:01:07Z</dcterms:modified>
</cp:coreProperties>
</file>