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76" r:id="rId11"/>
    <p:sldId id="277" r:id="rId12"/>
    <p:sldId id="271" r:id="rId13"/>
    <p:sldId id="272" r:id="rId14"/>
    <p:sldId id="273" r:id="rId15"/>
    <p:sldId id="274" r:id="rId16"/>
    <p:sldId id="279" r:id="rId17"/>
    <p:sldId id="280" r:id="rId18"/>
    <p:sldId id="281" r:id="rId19"/>
    <p:sldId id="282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x-none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C40664-E15C-4C4F-8652-42FE690274E1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7D8803-3FF0-B749-96CC-02EA168FE538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Resolve nomes de servidores em endereços de rede (IPs)</a:t>
            </a:r>
          </a:p>
          <a:p>
            <a:r>
              <a:rPr lang="pt-BR" dirty="0" smtClean="0"/>
              <a:t>Nomes de hosts distribuídos em servidores múltiplos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191000"/>
            <a:ext cx="6248400" cy="234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Traduz nomes para endereço Ips e endereço Ip para nome respectivo</a:t>
            </a:r>
          </a:p>
          <a:p>
            <a:pPr lvl="1"/>
            <a:r>
              <a:rPr lang="pt-BR" dirty="0" smtClean="0"/>
              <a:t>Localização de hosts em um domínio</a:t>
            </a:r>
          </a:p>
          <a:p>
            <a:r>
              <a:rPr lang="pt-BR" dirty="0" smtClean="0"/>
              <a:t>DNS Primário e Secundário</a:t>
            </a:r>
          </a:p>
          <a:p>
            <a:r>
              <a:rPr lang="pt-BR" dirty="0" smtClean="0"/>
              <a:t>DNS Reverso</a:t>
            </a:r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HTTP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Protocolo responsável pelo tratamento dos pedidos entre Cliente e Servidor na WEB</a:t>
            </a:r>
          </a:p>
          <a:p>
            <a:pPr lvl="1"/>
            <a:r>
              <a:rPr lang="pt-BR" dirty="0" smtClean="0"/>
              <a:t>Conexão estabelecida pelo TCP/IP</a:t>
            </a:r>
          </a:p>
          <a:p>
            <a:r>
              <a:rPr lang="pt-BR" dirty="0" smtClean="0"/>
              <a:t>1º versão: HTTP/0.9</a:t>
            </a:r>
          </a:p>
          <a:p>
            <a:pPr lvl="1"/>
            <a:r>
              <a:rPr lang="pt-BR" dirty="0" smtClean="0"/>
              <a:t>ASCII</a:t>
            </a:r>
          </a:p>
          <a:p>
            <a:r>
              <a:rPr lang="pt-BR" dirty="0" smtClean="0"/>
              <a:t>2º versão: HTTP/1.0</a:t>
            </a:r>
          </a:p>
          <a:p>
            <a:pPr lvl="1"/>
            <a:r>
              <a:rPr lang="pt-BR" dirty="0" smtClean="0"/>
              <a:t>Mensagens MIME44 </a:t>
            </a:r>
          </a:p>
          <a:p>
            <a:r>
              <a:rPr lang="pt-BR" dirty="0" smtClean="0"/>
              <a:t>3º versão: No HTTP/1.1</a:t>
            </a:r>
          </a:p>
          <a:p>
            <a:pPr lvl="1"/>
            <a:r>
              <a:rPr lang="pt-BR" dirty="0" smtClean="0"/>
              <a:t>Descrito na RFC 2616</a:t>
            </a:r>
          </a:p>
          <a:p>
            <a:pPr lvl="1"/>
            <a:r>
              <a:rPr lang="pt-BR" dirty="0" smtClean="0"/>
              <a:t>Conexões persistentes, proxy etc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HTTP – Cabeçalho e mensagem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Cabeçalho </a:t>
            </a:r>
            <a:r>
              <a:rPr lang="pt-BR" i="1" dirty="0" smtClean="0"/>
              <a:t>(header)</a:t>
            </a:r>
          </a:p>
          <a:p>
            <a:pPr lvl="1"/>
            <a:r>
              <a:rPr lang="pt-BR" dirty="0" smtClean="0"/>
              <a:t>Informações adicionais de cliente e servidor</a:t>
            </a:r>
          </a:p>
          <a:p>
            <a:r>
              <a:rPr lang="pt-BR" dirty="0" smtClean="0"/>
              <a:t>Corpo da mensagem</a:t>
            </a:r>
          </a:p>
          <a:p>
            <a:pPr lvl="1"/>
            <a:r>
              <a:rPr lang="pt-BR" dirty="0" smtClean="0"/>
              <a:t>Dados enviados ou requisitados pelo usuário</a:t>
            </a:r>
          </a:p>
          <a:p>
            <a:pPr>
              <a:buNone/>
            </a:pPr>
            <a:endParaRPr lang="pt-BR" i="1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HTTP - Métodos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GET		</a:t>
            </a:r>
          </a:p>
          <a:p>
            <a:pPr>
              <a:buNone/>
            </a:pPr>
            <a:r>
              <a:rPr lang="pt-BR" dirty="0" smtClean="0"/>
              <a:t>                    Pedido do cliente: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r>
              <a:rPr lang="pt-BR" dirty="0" smtClean="0"/>
              <a:t>                 Resposta do Servidor:</a:t>
            </a:r>
            <a:endParaRPr lang="pt-B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1" y="2839871"/>
            <a:ext cx="2971799" cy="65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1" y="4428912"/>
            <a:ext cx="4513965" cy="169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HTTP - Métodos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retorno</a:t>
            </a:r>
            <a:r>
              <a:rPr lang="en-US" dirty="0" smtClean="0"/>
              <a:t> do </a:t>
            </a:r>
            <a:r>
              <a:rPr lang="en-US" dirty="0" err="1" smtClean="0"/>
              <a:t>recurso</a:t>
            </a:r>
            <a:endParaRPr lang="en-US" dirty="0" smtClean="0"/>
          </a:p>
          <a:p>
            <a:pPr lvl="1"/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meta-</a:t>
            </a:r>
            <a:r>
              <a:rPr lang="en-US" dirty="0" err="1" smtClean="0"/>
              <a:t>informações</a:t>
            </a:r>
            <a:endParaRPr lang="en-US" dirty="0" smtClean="0"/>
          </a:p>
          <a:p>
            <a:r>
              <a:rPr lang="en-US" dirty="0" smtClean="0"/>
              <a:t>POST</a:t>
            </a:r>
          </a:p>
          <a:p>
            <a:pPr lvl="1"/>
            <a:r>
              <a:rPr lang="en-US" dirty="0" err="1" smtClean="0"/>
              <a:t>Envia</a:t>
            </a:r>
            <a:r>
              <a:rPr lang="en-US" dirty="0" smtClean="0"/>
              <a:t> dados a </a:t>
            </a:r>
            <a:r>
              <a:rPr lang="en-US" dirty="0" err="1" smtClean="0"/>
              <a:t>serem</a:t>
            </a:r>
            <a:r>
              <a:rPr lang="en-US" dirty="0" smtClean="0"/>
              <a:t> </a:t>
            </a:r>
            <a:r>
              <a:rPr lang="en-US" dirty="0" err="1" smtClean="0"/>
              <a:t>processados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4648200"/>
            <a:ext cx="1716993" cy="17169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012" y="2971800"/>
            <a:ext cx="1765588" cy="17655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720812"/>
            <a:ext cx="1765588" cy="17655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119" y="1828799"/>
            <a:ext cx="2003481" cy="2003481"/>
          </a:xfrm>
          <a:prstGeom prst="rect">
            <a:avLst/>
          </a:prstGeom>
        </p:spPr>
      </p:pic>
      <p:sp>
        <p:nvSpPr>
          <p:cNvPr id="10" name="Circular Arrow 9"/>
          <p:cNvSpPr/>
          <p:nvPr/>
        </p:nvSpPr>
        <p:spPr>
          <a:xfrm rot="762299">
            <a:off x="2296860" y="2097939"/>
            <a:ext cx="1153477" cy="946465"/>
          </a:xfrm>
          <a:prstGeom prst="circular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1" name="Circular Arrow 10"/>
          <p:cNvSpPr/>
          <p:nvPr/>
        </p:nvSpPr>
        <p:spPr>
          <a:xfrm rot="1680471">
            <a:off x="4224626" y="2644410"/>
            <a:ext cx="1402072" cy="1050292"/>
          </a:xfrm>
          <a:prstGeom prst="circular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2" name="Circular Arrow 11"/>
          <p:cNvSpPr/>
          <p:nvPr/>
        </p:nvSpPr>
        <p:spPr>
          <a:xfrm rot="1140136">
            <a:off x="6378858" y="3526048"/>
            <a:ext cx="1110684" cy="1087372"/>
          </a:xfrm>
          <a:prstGeom prst="circular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4" name="TextBox 13"/>
          <p:cNvSpPr txBox="1"/>
          <p:nvPr/>
        </p:nvSpPr>
        <p:spPr>
          <a:xfrm>
            <a:off x="2133600" y="4800600"/>
            <a:ext cx="221269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Servidor</a:t>
            </a:r>
            <a:r>
              <a:rPr lang="en-US" dirty="0" smtClean="0"/>
              <a:t> de </a:t>
            </a:r>
            <a:r>
              <a:rPr lang="en-US" dirty="0" err="1" smtClean="0"/>
              <a:t>correio</a:t>
            </a:r>
            <a:r>
              <a:rPr lang="en-US" dirty="0" smtClean="0"/>
              <a:t> de Hillary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16702" y="5486400"/>
            <a:ext cx="221269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US" dirty="0" err="1" smtClean="0"/>
              <a:t>Servidor</a:t>
            </a:r>
            <a:r>
              <a:rPr lang="en-US" dirty="0" smtClean="0"/>
              <a:t> de </a:t>
            </a:r>
            <a:r>
              <a:rPr lang="en-US" dirty="0" err="1" smtClean="0"/>
              <a:t>correio</a:t>
            </a:r>
            <a:r>
              <a:rPr lang="en-US" dirty="0" smtClean="0"/>
              <a:t> de </a:t>
            </a:r>
            <a:r>
              <a:rPr lang="en-US" dirty="0" err="1" smtClean="0"/>
              <a:t>Obama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3886200"/>
            <a:ext cx="990600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Hillary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86879" y="6412468"/>
            <a:ext cx="86431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 smtClean="0"/>
              <a:t>Obama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Normalmente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servidores</a:t>
            </a:r>
            <a:r>
              <a:rPr lang="en-US" dirty="0" smtClean="0"/>
              <a:t> de </a:t>
            </a:r>
            <a:r>
              <a:rPr lang="en-US" dirty="0" err="1" smtClean="0"/>
              <a:t>correio</a:t>
            </a:r>
            <a:r>
              <a:rPr lang="en-US" dirty="0" smtClean="0"/>
              <a:t> </a:t>
            </a:r>
            <a:r>
              <a:rPr lang="en-US" dirty="0" err="1" smtClean="0"/>
              <a:t>intermediários</a:t>
            </a:r>
            <a:endParaRPr lang="en-US" dirty="0" smtClean="0"/>
          </a:p>
          <a:p>
            <a:pPr lvl="1"/>
            <a:r>
              <a:rPr lang="en-US" dirty="0" smtClean="0"/>
              <a:t>Se o </a:t>
            </a:r>
            <a:r>
              <a:rPr lang="en-US" dirty="0" err="1" smtClean="0"/>
              <a:t>servidor</a:t>
            </a:r>
            <a:r>
              <a:rPr lang="en-US" dirty="0" smtClean="0"/>
              <a:t> de </a:t>
            </a:r>
            <a:r>
              <a:rPr lang="en-US" dirty="0" err="1" smtClean="0"/>
              <a:t>correio</a:t>
            </a:r>
            <a:r>
              <a:rPr lang="en-US" dirty="0" smtClean="0"/>
              <a:t> do receptor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estiver</a:t>
            </a:r>
            <a:r>
              <a:rPr lang="en-US" dirty="0" smtClean="0"/>
              <a:t> </a:t>
            </a:r>
            <a:r>
              <a:rPr lang="en-US" dirty="0" err="1" smtClean="0"/>
              <a:t>funcionando</a:t>
            </a:r>
            <a:r>
              <a:rPr lang="en-US" dirty="0" smtClean="0"/>
              <a:t> a </a:t>
            </a:r>
            <a:r>
              <a:rPr lang="en-US" dirty="0" err="1" smtClean="0"/>
              <a:t>mensagem</a:t>
            </a:r>
            <a:r>
              <a:rPr lang="en-US" dirty="0" smtClean="0"/>
              <a:t> </a:t>
            </a:r>
            <a:r>
              <a:rPr lang="en-US" dirty="0" err="1" smtClean="0"/>
              <a:t>permanece</a:t>
            </a:r>
            <a:r>
              <a:rPr lang="en-US" dirty="0" smtClean="0"/>
              <a:t> no </a:t>
            </a:r>
            <a:r>
              <a:rPr lang="en-US" dirty="0" err="1" smtClean="0"/>
              <a:t>servidor</a:t>
            </a:r>
            <a:r>
              <a:rPr lang="en-US" dirty="0" smtClean="0"/>
              <a:t> do </a:t>
            </a:r>
            <a:r>
              <a:rPr lang="en-US" dirty="0" err="1" smtClean="0"/>
              <a:t>remetente</a:t>
            </a:r>
            <a:r>
              <a:rPr lang="en-US" dirty="0" smtClean="0"/>
              <a:t> </a:t>
            </a:r>
            <a:r>
              <a:rPr lang="en-US" dirty="0" err="1" smtClean="0"/>
              <a:t>esperando</a:t>
            </a:r>
            <a:r>
              <a:rPr lang="en-US" dirty="0" smtClean="0"/>
              <a:t> nova </a:t>
            </a:r>
            <a:r>
              <a:rPr lang="en-US" dirty="0" err="1" smtClean="0"/>
              <a:t>tentativa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Utilizando</a:t>
            </a:r>
            <a:r>
              <a:rPr lang="en-US" dirty="0" smtClean="0"/>
              <a:t> o SMTP:</a:t>
            </a:r>
          </a:p>
          <a:p>
            <a:pPr lvl="1"/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comando</a:t>
            </a:r>
            <a:r>
              <a:rPr lang="en-US" dirty="0" smtClean="0"/>
              <a:t> telnet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realizar</a:t>
            </a:r>
            <a:r>
              <a:rPr lang="en-US" dirty="0" smtClean="0"/>
              <a:t> a </a:t>
            </a:r>
            <a:r>
              <a:rPr lang="en-US" dirty="0" err="1" smtClean="0"/>
              <a:t>conexão</a:t>
            </a:r>
            <a:r>
              <a:rPr lang="en-US" dirty="0" smtClean="0"/>
              <a:t> TCP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Após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comando</a:t>
            </a:r>
            <a:r>
              <a:rPr lang="en-US" dirty="0" smtClean="0"/>
              <a:t> o </a:t>
            </a:r>
            <a:r>
              <a:rPr lang="en-US" dirty="0" err="1" smtClean="0"/>
              <a:t>servidor</a:t>
            </a:r>
            <a:r>
              <a:rPr lang="en-US" dirty="0" smtClean="0"/>
              <a:t> </a:t>
            </a:r>
            <a:r>
              <a:rPr lang="en-US" dirty="0" err="1" smtClean="0"/>
              <a:t>irá</a:t>
            </a:r>
            <a:r>
              <a:rPr lang="en-US" dirty="0" smtClean="0"/>
              <a:t> responder </a:t>
            </a:r>
            <a:r>
              <a:rPr lang="en-US" dirty="0" err="1" smtClean="0"/>
              <a:t>imediatamente</a:t>
            </a:r>
            <a:r>
              <a:rPr lang="en-US" dirty="0" smtClean="0"/>
              <a:t> 220</a:t>
            </a:r>
          </a:p>
          <a:p>
            <a:pPr lvl="1"/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comandos</a:t>
            </a:r>
            <a:r>
              <a:rPr lang="en-US" dirty="0" smtClean="0"/>
              <a:t> HELO, MAIL FROM, RCPT TO, DATA, CRLF.CRLF e QUIT,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necessário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3124200"/>
            <a:ext cx="29718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2" algn="ctr"/>
            <a:r>
              <a:rPr lang="en-US" dirty="0" smtClean="0"/>
              <a:t>telnet </a:t>
            </a:r>
            <a:r>
              <a:rPr lang="en-US" dirty="0" err="1" smtClean="0"/>
              <a:t>serverName</a:t>
            </a:r>
            <a:r>
              <a:rPr lang="en-US" dirty="0" smtClean="0"/>
              <a:t> 25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S:220 </a:t>
            </a:r>
            <a:r>
              <a:rPr lang="en-US" dirty="0" err="1" smtClean="0"/>
              <a:t>smtp.google.com</a:t>
            </a:r>
            <a:r>
              <a:rPr lang="en-US" dirty="0" smtClean="0"/>
              <a:t> ESMTP</a:t>
            </a:r>
          </a:p>
          <a:p>
            <a:pPr>
              <a:buNone/>
            </a:pPr>
            <a:r>
              <a:rPr lang="en-US" dirty="0" smtClean="0"/>
              <a:t>C:HELO </a:t>
            </a:r>
            <a:r>
              <a:rPr lang="en-US" dirty="0" err="1" smtClean="0"/>
              <a:t>smtp.cin.ufpe.br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S:250 Hello </a:t>
            </a:r>
            <a:r>
              <a:rPr lang="en-US" dirty="0" err="1" smtClean="0"/>
              <a:t>smtp.cin.ufpe.br</a:t>
            </a:r>
            <a:r>
              <a:rPr lang="en-US" dirty="0" smtClean="0"/>
              <a:t>, please to meet you</a:t>
            </a:r>
          </a:p>
          <a:p>
            <a:pPr>
              <a:buNone/>
            </a:pPr>
            <a:r>
              <a:rPr lang="en-US" dirty="0" smtClean="0"/>
              <a:t>C:MAIL FROM: &lt; teste@gmail.com&gt;</a:t>
            </a:r>
          </a:p>
          <a:p>
            <a:pPr marL="514350" indent="-514350">
              <a:buNone/>
            </a:pPr>
            <a:r>
              <a:rPr lang="en-US" dirty="0" smtClean="0"/>
              <a:t>S:250 &lt;</a:t>
            </a:r>
            <a:r>
              <a:rPr lang="en-US" dirty="0" err="1" smtClean="0"/>
              <a:t>teste@gmail.com</a:t>
            </a:r>
            <a:r>
              <a:rPr lang="en-US" dirty="0" smtClean="0"/>
              <a:t>&gt;... Sender ok</a:t>
            </a:r>
          </a:p>
          <a:p>
            <a:pPr marL="514350" indent="-514350">
              <a:buNone/>
            </a:pPr>
            <a:r>
              <a:rPr lang="en-US" dirty="0" smtClean="0"/>
              <a:t>C:RCPT TO:  &lt;</a:t>
            </a:r>
            <a:r>
              <a:rPr lang="en-US" dirty="0" err="1" smtClean="0"/>
              <a:t>lssta@cin.ufpe.br</a:t>
            </a:r>
            <a:r>
              <a:rPr lang="en-US" dirty="0" smtClean="0"/>
              <a:t>&gt;</a:t>
            </a:r>
          </a:p>
          <a:p>
            <a:pPr marL="514350" indent="-514350">
              <a:buNone/>
            </a:pPr>
            <a:r>
              <a:rPr lang="en-US" dirty="0" smtClean="0"/>
              <a:t>S:250 &lt;</a:t>
            </a:r>
            <a:r>
              <a:rPr lang="en-US" dirty="0" err="1" smtClean="0"/>
              <a:t>lssta@cin.ufpe.br</a:t>
            </a:r>
            <a:r>
              <a:rPr lang="en-US" dirty="0" smtClean="0"/>
              <a:t>&gt;… Recipient ok</a:t>
            </a:r>
          </a:p>
          <a:p>
            <a:pPr marL="514350" indent="-514350">
              <a:buNone/>
            </a:pPr>
            <a:r>
              <a:rPr lang="en-US" dirty="0" smtClean="0"/>
              <a:t>C:DATA Enter mail, end with “.” on a line by itself</a:t>
            </a:r>
          </a:p>
          <a:p>
            <a:pPr marL="514350" indent="-514350">
              <a:buNone/>
            </a:pPr>
            <a:r>
              <a:rPr lang="en-US" dirty="0" smtClean="0"/>
              <a:t>C: Ola!</a:t>
            </a:r>
          </a:p>
          <a:p>
            <a:pPr marL="514350" indent="-514350">
              <a:buNone/>
            </a:pPr>
            <a:r>
              <a:rPr lang="en-US" dirty="0" smtClean="0"/>
              <a:t>C: .</a:t>
            </a:r>
          </a:p>
          <a:p>
            <a:pPr marL="514350" indent="-514350">
              <a:buNone/>
            </a:pPr>
            <a:r>
              <a:rPr lang="en-US" dirty="0" smtClean="0"/>
              <a:t>S:250 message accepted for delivery</a:t>
            </a:r>
          </a:p>
          <a:p>
            <a:pPr marL="514350" indent="-514350">
              <a:buNone/>
            </a:pPr>
            <a:r>
              <a:rPr lang="en-US" dirty="0" smtClean="0"/>
              <a:t>C:QUIT</a:t>
            </a:r>
          </a:p>
          <a:p>
            <a:pPr marL="514350" indent="-514350">
              <a:buNone/>
            </a:pPr>
            <a:r>
              <a:rPr lang="en-US" dirty="0" smtClean="0"/>
              <a:t>S:221 </a:t>
            </a:r>
            <a:r>
              <a:rPr lang="en-US" dirty="0" err="1" smtClean="0"/>
              <a:t>smtp.google.com</a:t>
            </a:r>
            <a:r>
              <a:rPr lang="en-US" dirty="0" smtClean="0"/>
              <a:t> closing connection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Equipe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Caio</a:t>
            </a:r>
            <a:r>
              <a:rPr lang="en-US" dirty="0" smtClean="0"/>
              <a:t> Cesar - </a:t>
            </a:r>
            <a:r>
              <a:rPr lang="en-US" dirty="0" err="1" smtClean="0"/>
              <a:t>ccno</a:t>
            </a:r>
            <a:endParaRPr lang="en-US" dirty="0" smtClean="0"/>
          </a:p>
          <a:p>
            <a:r>
              <a:rPr lang="en-US" dirty="0" err="1" smtClean="0"/>
              <a:t>João</a:t>
            </a:r>
            <a:r>
              <a:rPr lang="en-US" dirty="0" smtClean="0"/>
              <a:t> Paulo - </a:t>
            </a:r>
            <a:r>
              <a:rPr lang="en-US" dirty="0" err="1" smtClean="0"/>
              <a:t>jpsm</a:t>
            </a:r>
            <a:endParaRPr lang="en-US" dirty="0" smtClean="0"/>
          </a:p>
          <a:p>
            <a:r>
              <a:rPr lang="en-US" dirty="0" smtClean="0"/>
              <a:t>Leila Soriano - </a:t>
            </a:r>
            <a:r>
              <a:rPr lang="en-US" dirty="0" err="1" smtClean="0"/>
              <a:t>lssta</a:t>
            </a:r>
            <a:endParaRPr lang="en-US" dirty="0" smtClean="0"/>
          </a:p>
          <a:p>
            <a:r>
              <a:rPr lang="en-US" dirty="0" err="1" smtClean="0"/>
              <a:t>Mário</a:t>
            </a:r>
            <a:r>
              <a:rPr lang="en-US" dirty="0" smtClean="0"/>
              <a:t> Barbosa - </a:t>
            </a:r>
            <a:r>
              <a:rPr lang="en-US" dirty="0" err="1" smtClean="0"/>
              <a:t>mbaj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Comunicação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pares</a:t>
            </a:r>
          </a:p>
          <a:p>
            <a:r>
              <a:rPr lang="en-US" dirty="0" smtClean="0"/>
              <a:t>Sockets</a:t>
            </a:r>
          </a:p>
          <a:p>
            <a:pPr lvl="1"/>
            <a:r>
              <a:rPr lang="en-US" dirty="0" smtClean="0"/>
              <a:t>Interface entre a </a:t>
            </a:r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aplicaçãoe</a:t>
            </a:r>
            <a:r>
              <a:rPr lang="en-US" dirty="0" smtClean="0"/>
              <a:t> a de </a:t>
            </a:r>
            <a:r>
              <a:rPr lang="en-US" dirty="0" err="1" smtClean="0"/>
              <a:t>transporte</a:t>
            </a:r>
            <a:endParaRPr lang="en-US" dirty="0" smtClean="0"/>
          </a:p>
          <a:p>
            <a:pPr lvl="1"/>
            <a:r>
              <a:rPr lang="en-US" dirty="0" err="1" smtClean="0"/>
              <a:t>Portas</a:t>
            </a:r>
            <a:endParaRPr lang="en-US" dirty="0" smtClean="0"/>
          </a:p>
          <a:p>
            <a:pPr lvl="1"/>
            <a:r>
              <a:rPr lang="en-US" dirty="0" err="1" smtClean="0"/>
              <a:t>Controle</a:t>
            </a:r>
            <a:r>
              <a:rPr lang="en-US" dirty="0" smtClean="0"/>
              <a:t> do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endParaRPr lang="en-US" dirty="0" smtClean="0"/>
          </a:p>
          <a:p>
            <a:pPr lvl="2"/>
            <a:r>
              <a:rPr lang="en-US" dirty="0" err="1" smtClean="0"/>
              <a:t>Escolha</a:t>
            </a:r>
            <a:r>
              <a:rPr lang="en-US" dirty="0" smtClean="0"/>
              <a:t> do </a:t>
            </a:r>
            <a:r>
              <a:rPr lang="en-US" dirty="0" err="1" smtClean="0"/>
              <a:t>protocolo</a:t>
            </a:r>
            <a:endParaRPr lang="en-US" dirty="0" smtClean="0"/>
          </a:p>
          <a:p>
            <a:pPr lvl="2"/>
            <a:r>
              <a:rPr lang="en-US" dirty="0" err="1" smtClean="0"/>
              <a:t>Alguns</a:t>
            </a:r>
            <a:r>
              <a:rPr lang="en-US" dirty="0" smtClean="0"/>
              <a:t> </a:t>
            </a:r>
            <a:r>
              <a:rPr lang="en-US" dirty="0" err="1" smtClean="0"/>
              <a:t>parametros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tamanho</a:t>
            </a:r>
            <a:r>
              <a:rPr lang="en-US" dirty="0" smtClean="0"/>
              <a:t> do buffer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Endereçamento</a:t>
            </a:r>
            <a:r>
              <a:rPr lang="en-US" dirty="0" smtClean="0"/>
              <a:t> dos </a:t>
            </a:r>
            <a:r>
              <a:rPr lang="en-US" dirty="0" err="1" smtClean="0"/>
              <a:t>processos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Necessário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identificação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 (IP)</a:t>
            </a:r>
          </a:p>
          <a:p>
            <a:r>
              <a:rPr lang="en-US" dirty="0" err="1" smtClean="0"/>
              <a:t>Identificação</a:t>
            </a:r>
            <a:r>
              <a:rPr lang="en-US" dirty="0" smtClean="0"/>
              <a:t> do </a:t>
            </a:r>
            <a:r>
              <a:rPr lang="en-US" dirty="0" err="1" smtClean="0"/>
              <a:t>processo</a:t>
            </a:r>
            <a:r>
              <a:rPr lang="en-US" dirty="0" smtClean="0"/>
              <a:t> (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Porta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 descr="tcpip_p1_clip_image00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581400"/>
            <a:ext cx="2523419" cy="27432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401312"/>
          </a:xfrm>
        </p:spPr>
        <p:txBody>
          <a:bodyPr>
            <a:normAutofit/>
          </a:bodyPr>
          <a:lstStyle/>
          <a:p>
            <a:r>
              <a:rPr lang="en-US" dirty="0" smtClean="0"/>
              <a:t>File Transport Protocol (</a:t>
            </a:r>
            <a:r>
              <a:rPr lang="en-US" dirty="0" err="1" smtClean="0"/>
              <a:t>Protocolo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r>
              <a:rPr lang="en-US" dirty="0" smtClean="0"/>
              <a:t> de </a:t>
            </a:r>
            <a:r>
              <a:rPr lang="en-US" dirty="0" err="1" smtClean="0"/>
              <a:t>Arquivo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Transferência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 entre um </a:t>
            </a:r>
            <a:r>
              <a:rPr lang="en-US" dirty="0" err="1" smtClean="0"/>
              <a:t>sistema</a:t>
            </a:r>
            <a:r>
              <a:rPr lang="en-US" dirty="0" smtClean="0"/>
              <a:t> local e um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remoto</a:t>
            </a:r>
            <a:endParaRPr lang="en-US" dirty="0" smtClean="0"/>
          </a:p>
        </p:txBody>
      </p:sp>
      <p:pic>
        <p:nvPicPr>
          <p:cNvPr id="4" name="Picture 3" descr="imagem_extensao_ft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276600"/>
            <a:ext cx="4000500" cy="32004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Conexão</a:t>
            </a:r>
            <a:endParaRPr lang="en-US" dirty="0" smtClean="0"/>
          </a:p>
          <a:p>
            <a:pPr lvl="1"/>
            <a:r>
              <a:rPr lang="en-US" dirty="0" smtClean="0"/>
              <a:t>Entre </a:t>
            </a:r>
            <a:r>
              <a:rPr lang="en-US" dirty="0" err="1" smtClean="0"/>
              <a:t>Cliente</a:t>
            </a:r>
            <a:r>
              <a:rPr lang="en-US" dirty="0" smtClean="0"/>
              <a:t> FTP do </a:t>
            </a:r>
            <a:r>
              <a:rPr lang="en-US" dirty="0" err="1" smtClean="0"/>
              <a:t>hospedeiro</a:t>
            </a:r>
            <a:r>
              <a:rPr lang="en-US" dirty="0" smtClean="0"/>
              <a:t> local e o </a:t>
            </a:r>
            <a:r>
              <a:rPr lang="en-US" dirty="0" err="1" smtClean="0"/>
              <a:t>servidor</a:t>
            </a:r>
            <a:r>
              <a:rPr lang="en-US" dirty="0" smtClean="0"/>
              <a:t> FTP</a:t>
            </a:r>
          </a:p>
          <a:p>
            <a:pPr lvl="1"/>
            <a:r>
              <a:rPr lang="en-US" dirty="0" err="1" smtClean="0"/>
              <a:t>Identificação</a:t>
            </a:r>
            <a:r>
              <a:rPr lang="en-US" dirty="0" smtClean="0"/>
              <a:t> e </a:t>
            </a:r>
            <a:r>
              <a:rPr lang="en-US" dirty="0" err="1" smtClean="0"/>
              <a:t>senha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estabelecer</a:t>
            </a:r>
            <a:r>
              <a:rPr lang="en-US" dirty="0" smtClean="0"/>
              <a:t> </a:t>
            </a:r>
            <a:r>
              <a:rPr lang="en-US" dirty="0" err="1" smtClean="0"/>
              <a:t>conexão</a:t>
            </a:r>
            <a:endParaRPr lang="en-US" dirty="0" smtClean="0"/>
          </a:p>
          <a:p>
            <a:pPr lvl="1"/>
            <a:r>
              <a:rPr lang="en-US" dirty="0" err="1" smtClean="0"/>
              <a:t>Estabelecimento</a:t>
            </a:r>
            <a:r>
              <a:rPr lang="en-US" dirty="0" smtClean="0"/>
              <a:t> 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conexões</a:t>
            </a:r>
            <a:r>
              <a:rPr lang="en-US" dirty="0" smtClean="0"/>
              <a:t> TCP</a:t>
            </a:r>
          </a:p>
          <a:p>
            <a:pPr lvl="2"/>
            <a:r>
              <a:rPr lang="en-US" dirty="0" err="1" smtClean="0"/>
              <a:t>Conexão</a:t>
            </a:r>
            <a:r>
              <a:rPr lang="en-US" dirty="0" smtClean="0"/>
              <a:t> de </a:t>
            </a:r>
            <a:r>
              <a:rPr lang="en-US" dirty="0" err="1" smtClean="0"/>
              <a:t>controle</a:t>
            </a:r>
            <a:endParaRPr lang="en-US" dirty="0" smtClean="0"/>
          </a:p>
          <a:p>
            <a:pPr lvl="3"/>
            <a:r>
              <a:rPr lang="en-US" dirty="0" err="1" smtClean="0"/>
              <a:t>Troca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identificação</a:t>
            </a:r>
            <a:r>
              <a:rPr lang="en-US" dirty="0" smtClean="0"/>
              <a:t>, </a:t>
            </a:r>
            <a:r>
              <a:rPr lang="en-US" dirty="0" err="1" smtClean="0"/>
              <a:t>senha</a:t>
            </a:r>
            <a:r>
              <a:rPr lang="en-US" dirty="0" smtClean="0"/>
              <a:t>, </a:t>
            </a:r>
            <a:r>
              <a:rPr lang="en-US" dirty="0" err="1" smtClean="0"/>
              <a:t>comandos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trocar</a:t>
            </a:r>
            <a:r>
              <a:rPr lang="en-US" dirty="0" smtClean="0"/>
              <a:t> </a:t>
            </a:r>
            <a:r>
              <a:rPr lang="en-US" dirty="0" err="1" smtClean="0"/>
              <a:t>diretório</a:t>
            </a:r>
            <a:r>
              <a:rPr lang="en-US" dirty="0" smtClean="0"/>
              <a:t> </a:t>
            </a:r>
            <a:r>
              <a:rPr lang="en-US" dirty="0" err="1" smtClean="0"/>
              <a:t>remoto</a:t>
            </a:r>
            <a:r>
              <a:rPr lang="en-US" dirty="0" smtClean="0"/>
              <a:t> e </a:t>
            </a:r>
            <a:r>
              <a:rPr lang="en-US" dirty="0" err="1" smtClean="0"/>
              <a:t>comandos</a:t>
            </a:r>
            <a:r>
              <a:rPr lang="en-US" dirty="0" smtClean="0"/>
              <a:t> de </a:t>
            </a:r>
            <a:r>
              <a:rPr lang="en-US" dirty="0" err="1" smtClean="0"/>
              <a:t>inserir</a:t>
            </a:r>
            <a:r>
              <a:rPr lang="en-US" dirty="0" smtClean="0"/>
              <a:t> e remover </a:t>
            </a:r>
            <a:r>
              <a:rPr lang="en-US" dirty="0" err="1" smtClean="0"/>
              <a:t>arquivos</a:t>
            </a:r>
            <a:endParaRPr lang="en-US" dirty="0" smtClean="0"/>
          </a:p>
          <a:p>
            <a:pPr lvl="2"/>
            <a:r>
              <a:rPr lang="en-US" dirty="0" err="1" smtClean="0"/>
              <a:t>Conexão</a:t>
            </a:r>
            <a:r>
              <a:rPr lang="en-US" dirty="0" smtClean="0"/>
              <a:t> de dados</a:t>
            </a:r>
          </a:p>
          <a:p>
            <a:pPr lvl="3"/>
            <a:r>
              <a:rPr lang="en-US" dirty="0" smtClean="0"/>
              <a:t>Para a </a:t>
            </a:r>
            <a:r>
              <a:rPr lang="en-US" dirty="0" err="1" smtClean="0"/>
              <a:t>troca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 </a:t>
            </a:r>
            <a:r>
              <a:rPr lang="en-US" dirty="0" err="1" smtClean="0"/>
              <a:t>efetiva</a:t>
            </a:r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err="1" smtClean="0"/>
              <a:t>Porta</a:t>
            </a:r>
            <a:r>
              <a:rPr lang="en-US" dirty="0" smtClean="0"/>
              <a:t> 21 do </a:t>
            </a:r>
            <a:r>
              <a:rPr lang="en-US" dirty="0" err="1" smtClean="0"/>
              <a:t>servidor</a:t>
            </a:r>
            <a:r>
              <a:rPr lang="en-US" dirty="0" smtClean="0"/>
              <a:t> é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troca</a:t>
            </a:r>
            <a:r>
              <a:rPr lang="en-US" dirty="0" smtClean="0"/>
              <a:t> de </a:t>
            </a:r>
            <a:r>
              <a:rPr lang="en-US" dirty="0" err="1" smtClean="0"/>
              <a:t>informaçõe</a:t>
            </a:r>
            <a:r>
              <a:rPr lang="en-US" dirty="0" smtClean="0"/>
              <a:t> de </a:t>
            </a:r>
            <a:r>
              <a:rPr lang="en-US" dirty="0" err="1" smtClean="0"/>
              <a:t>controle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782312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Definido</a:t>
            </a:r>
            <a:r>
              <a:rPr lang="en-US" dirty="0" smtClean="0"/>
              <a:t> no RFC 1939</a:t>
            </a:r>
          </a:p>
          <a:p>
            <a:r>
              <a:rPr lang="en-US" dirty="0" err="1" smtClean="0"/>
              <a:t>Iniciado</a:t>
            </a:r>
            <a:r>
              <a:rPr lang="en-US" dirty="0" smtClean="0"/>
              <a:t> com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conexão</a:t>
            </a:r>
            <a:r>
              <a:rPr lang="en-US" dirty="0" smtClean="0"/>
              <a:t> TCP</a:t>
            </a:r>
          </a:p>
          <a:p>
            <a:r>
              <a:rPr lang="en-US" dirty="0" err="1" smtClean="0"/>
              <a:t>Protocolo</a:t>
            </a:r>
            <a:r>
              <a:rPr lang="en-US" dirty="0" smtClean="0"/>
              <a:t> de </a:t>
            </a:r>
            <a:r>
              <a:rPr lang="en-US" dirty="0" err="1" smtClean="0"/>
              <a:t>acesso</a:t>
            </a:r>
            <a:r>
              <a:rPr lang="en-US" dirty="0" smtClean="0"/>
              <a:t> de </a:t>
            </a:r>
            <a:r>
              <a:rPr lang="en-US" dirty="0" err="1" smtClean="0"/>
              <a:t>correios</a:t>
            </a:r>
            <a:endParaRPr lang="en-US" dirty="0" smtClean="0"/>
          </a:p>
          <a:p>
            <a:pPr lvl="1"/>
            <a:r>
              <a:rPr lang="en-US" dirty="0" smtClean="0"/>
              <a:t>Simples</a:t>
            </a:r>
          </a:p>
          <a:p>
            <a:pPr lvl="1"/>
            <a:r>
              <a:rPr lang="en-US" dirty="0" err="1" smtClean="0"/>
              <a:t>Limitado</a:t>
            </a:r>
            <a:endParaRPr lang="en-US" dirty="0" smtClean="0"/>
          </a:p>
        </p:txBody>
      </p:sp>
      <p:pic>
        <p:nvPicPr>
          <p:cNvPr id="4" name="Picture 3" descr="POP3Access111625584378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046" y="3581400"/>
            <a:ext cx="6136954" cy="32766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782312"/>
          </a:xfrm>
        </p:spPr>
        <p:txBody>
          <a:bodyPr>
            <a:normAutofit/>
          </a:bodyPr>
          <a:lstStyle/>
          <a:p>
            <a:r>
              <a:rPr lang="en-US" dirty="0" err="1" smtClean="0"/>
              <a:t>Fases</a:t>
            </a:r>
            <a:r>
              <a:rPr lang="en-US" dirty="0" smtClean="0"/>
              <a:t> do </a:t>
            </a:r>
            <a:r>
              <a:rPr lang="en-US" dirty="0" err="1" smtClean="0"/>
              <a:t>protocolo</a:t>
            </a:r>
            <a:endParaRPr lang="en-US" dirty="0" smtClean="0"/>
          </a:p>
          <a:p>
            <a:pPr lvl="1"/>
            <a:r>
              <a:rPr lang="en-US" dirty="0" err="1" smtClean="0"/>
              <a:t>Autorização</a:t>
            </a:r>
            <a:endParaRPr lang="en-US" dirty="0" smtClean="0"/>
          </a:p>
          <a:p>
            <a:pPr lvl="2"/>
            <a:r>
              <a:rPr lang="en-US" dirty="0" smtClean="0"/>
              <a:t>Nome do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esenha</a:t>
            </a:r>
            <a:endParaRPr lang="en-US" dirty="0" smtClean="0"/>
          </a:p>
          <a:p>
            <a:pPr lvl="1"/>
            <a:r>
              <a:rPr lang="en-US" dirty="0" err="1" smtClean="0"/>
              <a:t>Transação</a:t>
            </a:r>
            <a:endParaRPr lang="en-US" dirty="0" smtClean="0"/>
          </a:p>
          <a:p>
            <a:pPr lvl="2"/>
            <a:r>
              <a:rPr lang="en-US" dirty="0" err="1" smtClean="0"/>
              <a:t>Recupera</a:t>
            </a:r>
            <a:r>
              <a:rPr lang="en-US" dirty="0" smtClean="0"/>
              <a:t> </a:t>
            </a:r>
            <a:r>
              <a:rPr lang="en-US" dirty="0" err="1" smtClean="0"/>
              <a:t>mensagens</a:t>
            </a:r>
            <a:endParaRPr lang="en-US" dirty="0" smtClean="0"/>
          </a:p>
          <a:p>
            <a:pPr lvl="2"/>
            <a:r>
              <a:rPr lang="en-US" dirty="0" err="1" smtClean="0"/>
              <a:t>Marcar</a:t>
            </a:r>
            <a:r>
              <a:rPr lang="en-US" dirty="0" smtClean="0"/>
              <a:t> </a:t>
            </a:r>
            <a:r>
              <a:rPr lang="en-US" dirty="0" err="1" smtClean="0"/>
              <a:t>mensagens</a:t>
            </a:r>
            <a:r>
              <a:rPr lang="en-US" dirty="0" smtClean="0"/>
              <a:t> (</a:t>
            </a:r>
            <a:r>
              <a:rPr lang="en-US" dirty="0" err="1" smtClean="0"/>
              <a:t>lidas</a:t>
            </a:r>
            <a:r>
              <a:rPr lang="en-US" dirty="0" smtClean="0"/>
              <a:t>, </a:t>
            </a:r>
            <a:r>
              <a:rPr lang="en-US" dirty="0" err="1" smtClean="0"/>
              <a:t>apagar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Estatísticas</a:t>
            </a:r>
            <a:r>
              <a:rPr lang="en-US" dirty="0" smtClean="0"/>
              <a:t> do </a:t>
            </a:r>
            <a:r>
              <a:rPr lang="en-US" dirty="0" err="1" smtClean="0"/>
              <a:t>correio</a:t>
            </a:r>
            <a:endParaRPr lang="en-US" dirty="0" smtClean="0"/>
          </a:p>
          <a:p>
            <a:pPr lvl="1"/>
            <a:r>
              <a:rPr lang="en-US" dirty="0" err="1" smtClean="0"/>
              <a:t>Atualização</a:t>
            </a:r>
            <a:endParaRPr lang="en-US" dirty="0" smtClean="0"/>
          </a:p>
          <a:p>
            <a:pPr lvl="2"/>
            <a:r>
              <a:rPr lang="en-US" dirty="0" err="1" smtClean="0"/>
              <a:t>Ocorre</a:t>
            </a:r>
            <a:r>
              <a:rPr lang="en-US" dirty="0" smtClean="0"/>
              <a:t> </a:t>
            </a:r>
            <a:r>
              <a:rPr lang="en-US" dirty="0" err="1" smtClean="0"/>
              <a:t>apos</a:t>
            </a:r>
            <a:r>
              <a:rPr lang="en-US" dirty="0" smtClean="0"/>
              <a:t> o </a:t>
            </a:r>
            <a:r>
              <a:rPr lang="en-US" dirty="0" err="1" smtClean="0"/>
              <a:t>cliente</a:t>
            </a:r>
            <a:r>
              <a:rPr lang="en-US" dirty="0" smtClean="0"/>
              <a:t> </a:t>
            </a:r>
            <a:r>
              <a:rPr lang="en-US" dirty="0" err="1" smtClean="0"/>
              <a:t>encessar</a:t>
            </a:r>
            <a:r>
              <a:rPr lang="en-US" dirty="0" smtClean="0"/>
              <a:t> a </a:t>
            </a:r>
            <a:r>
              <a:rPr lang="en-US" dirty="0" err="1" smtClean="0"/>
              <a:t>sessão</a:t>
            </a:r>
            <a:r>
              <a:rPr lang="en-US" dirty="0" smtClean="0"/>
              <a:t> POP3</a:t>
            </a:r>
          </a:p>
          <a:p>
            <a:pPr lvl="2"/>
            <a:r>
              <a:rPr lang="en-US" dirty="0" smtClean="0"/>
              <a:t>Remove as </a:t>
            </a:r>
            <a:r>
              <a:rPr lang="en-US" dirty="0" err="1" smtClean="0"/>
              <a:t>mensagens</a:t>
            </a:r>
            <a:r>
              <a:rPr lang="en-US" dirty="0" smtClean="0"/>
              <a:t> </a:t>
            </a:r>
            <a:r>
              <a:rPr lang="en-US" dirty="0" err="1" smtClean="0"/>
              <a:t>marcadas</a:t>
            </a: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Definido</a:t>
            </a:r>
            <a:r>
              <a:rPr lang="en-US" dirty="0" smtClean="0"/>
              <a:t> no RFC 2060</a:t>
            </a:r>
          </a:p>
          <a:p>
            <a:r>
              <a:rPr lang="en-US" dirty="0" err="1" smtClean="0"/>
              <a:t>Protocolo</a:t>
            </a:r>
            <a:r>
              <a:rPr lang="en-US" dirty="0" smtClean="0"/>
              <a:t> de </a:t>
            </a:r>
            <a:r>
              <a:rPr lang="en-US" dirty="0" err="1" smtClean="0"/>
              <a:t>correios</a:t>
            </a:r>
            <a:r>
              <a:rPr lang="en-US" dirty="0" smtClean="0"/>
              <a:t> com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 smtClean="0"/>
              <a:t>servidor</a:t>
            </a:r>
            <a:r>
              <a:rPr lang="en-US" dirty="0" smtClean="0"/>
              <a:t> IMAP </a:t>
            </a:r>
            <a:r>
              <a:rPr lang="en-US" dirty="0" err="1" smtClean="0"/>
              <a:t>associa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mensagem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pasta</a:t>
            </a:r>
          </a:p>
          <a:p>
            <a:pPr lvl="1"/>
            <a:r>
              <a:rPr lang="en-US" dirty="0" smtClean="0"/>
              <a:t>Pasta default INBOX</a:t>
            </a:r>
          </a:p>
          <a:p>
            <a:r>
              <a:rPr lang="en-US" dirty="0" smtClean="0"/>
              <a:t>IMAP </a:t>
            </a:r>
            <a:r>
              <a:rPr lang="en-US" dirty="0" err="1" smtClean="0"/>
              <a:t>permite</a:t>
            </a:r>
            <a:r>
              <a:rPr lang="en-US" dirty="0" smtClean="0"/>
              <a:t> a </a:t>
            </a:r>
            <a:r>
              <a:rPr lang="en-US" dirty="0" err="1" smtClean="0"/>
              <a:t>transferência</a:t>
            </a:r>
            <a:r>
              <a:rPr lang="en-US" dirty="0" smtClean="0"/>
              <a:t> de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cabecalho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KUROSE, James F. – </a:t>
            </a:r>
            <a:r>
              <a:rPr lang="en-US" dirty="0" err="1" smtClean="0"/>
              <a:t>Redes</a:t>
            </a:r>
            <a:r>
              <a:rPr lang="en-US" dirty="0" smtClean="0"/>
              <a:t> de </a:t>
            </a:r>
            <a:r>
              <a:rPr lang="en-US" dirty="0" err="1" smtClean="0"/>
              <a:t>Computadorese</a:t>
            </a:r>
            <a:r>
              <a:rPr lang="en-US" dirty="0" smtClean="0"/>
              <a:t> a Internet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 err="1" smtClean="0"/>
              <a:t>Camada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Camada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próxima</a:t>
            </a:r>
            <a:r>
              <a:rPr lang="en-US" dirty="0" smtClean="0"/>
              <a:t> das </a:t>
            </a:r>
            <a:r>
              <a:rPr lang="en-US" dirty="0" err="1" smtClean="0"/>
              <a:t>aplicações</a:t>
            </a:r>
            <a:r>
              <a:rPr lang="en-US" dirty="0" smtClean="0"/>
              <a:t> do </a:t>
            </a:r>
            <a:r>
              <a:rPr lang="en-US" dirty="0" err="1" smtClean="0"/>
              <a:t>usuário</a:t>
            </a:r>
            <a:endParaRPr lang="en-US" dirty="0" smtClean="0"/>
          </a:p>
          <a:p>
            <a:r>
              <a:rPr lang="en-US" dirty="0" err="1" smtClean="0"/>
              <a:t>Faz</a:t>
            </a:r>
            <a:r>
              <a:rPr lang="en-US" dirty="0" smtClean="0"/>
              <a:t> a interface entre o </a:t>
            </a:r>
            <a:r>
              <a:rPr lang="en-US" dirty="0" err="1" smtClean="0"/>
              <a:t>aplicativo</a:t>
            </a:r>
            <a:r>
              <a:rPr lang="en-US" dirty="0" smtClean="0"/>
              <a:t> e o </a:t>
            </a:r>
            <a:r>
              <a:rPr lang="en-US" dirty="0" err="1" smtClean="0"/>
              <a:t>protocolo</a:t>
            </a:r>
            <a:r>
              <a:rPr lang="en-US" dirty="0" smtClean="0"/>
              <a:t> de </a:t>
            </a:r>
            <a:r>
              <a:rPr lang="en-US" dirty="0" err="1" smtClean="0"/>
              <a:t>transporte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camada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r>
              <a:rPr lang="en-US" dirty="0" smtClean="0"/>
              <a:t> com a de </a:t>
            </a:r>
            <a:r>
              <a:rPr lang="en-US" dirty="0" err="1" smtClean="0"/>
              <a:t>transporte</a:t>
            </a:r>
            <a:r>
              <a:rPr lang="en-US" dirty="0" smtClean="0"/>
              <a:t> se </a:t>
            </a:r>
            <a:r>
              <a:rPr lang="en-US" dirty="0" err="1" smtClean="0"/>
              <a:t>dá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porta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err="1" smtClean="0"/>
              <a:t>portas</a:t>
            </a:r>
            <a:r>
              <a:rPr lang="en-US" dirty="0" smtClean="0"/>
              <a:t> </a:t>
            </a:r>
            <a:r>
              <a:rPr lang="en-US" dirty="0" err="1" smtClean="0"/>
              <a:t>identificam</a:t>
            </a:r>
            <a:r>
              <a:rPr lang="en-US" dirty="0" smtClean="0"/>
              <a:t> o </a:t>
            </a:r>
            <a:r>
              <a:rPr lang="en-US" dirty="0" err="1" smtClean="0"/>
              <a:t>protocolo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Aplicações</a:t>
            </a:r>
            <a:r>
              <a:rPr lang="en-US" dirty="0" smtClean="0"/>
              <a:t> do </a:t>
            </a:r>
            <a:r>
              <a:rPr lang="en-US" dirty="0" err="1" smtClean="0"/>
              <a:t>Dia</a:t>
            </a:r>
            <a:r>
              <a:rPr lang="en-US" dirty="0" smtClean="0"/>
              <a:t> a </a:t>
            </a:r>
            <a:r>
              <a:rPr lang="en-US" dirty="0" err="1" smtClean="0"/>
              <a:t>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686800" cy="4629912"/>
          </a:xfrm>
        </p:spPr>
        <p:txBody>
          <a:bodyPr>
            <a:normAutofit/>
          </a:bodyPr>
          <a:lstStyle/>
          <a:p>
            <a:r>
              <a:rPr lang="en-US" dirty="0" smtClean="0"/>
              <a:t>E-mail</a:t>
            </a:r>
          </a:p>
          <a:p>
            <a:r>
              <a:rPr lang="en-US" dirty="0" smtClean="0"/>
              <a:t>Web</a:t>
            </a:r>
          </a:p>
          <a:p>
            <a:r>
              <a:rPr lang="en-US" dirty="0" err="1" smtClean="0"/>
              <a:t>Mensagem</a:t>
            </a:r>
            <a:r>
              <a:rPr lang="en-US" dirty="0" smtClean="0"/>
              <a:t> </a:t>
            </a:r>
            <a:r>
              <a:rPr lang="en-US" dirty="0" err="1" smtClean="0"/>
              <a:t>Instantânea</a:t>
            </a:r>
            <a:endParaRPr lang="en-US" dirty="0" smtClean="0"/>
          </a:p>
          <a:p>
            <a:r>
              <a:rPr lang="en-US" dirty="0" smtClean="0"/>
              <a:t>Login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computadorremotocomo</a:t>
            </a:r>
            <a:r>
              <a:rPr lang="en-US" dirty="0" smtClean="0"/>
              <a:t> Telnet e SSH</a:t>
            </a:r>
          </a:p>
          <a:p>
            <a:r>
              <a:rPr lang="en-US" dirty="0" err="1" smtClean="0"/>
              <a:t>Compartilhamento</a:t>
            </a:r>
            <a:r>
              <a:rPr lang="en-US" dirty="0" smtClean="0"/>
              <a:t> P2P</a:t>
            </a:r>
          </a:p>
          <a:p>
            <a:r>
              <a:rPr lang="en-US" dirty="0" err="1" smtClean="0"/>
              <a:t>Tranferência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, FTP</a:t>
            </a:r>
          </a:p>
          <a:p>
            <a:r>
              <a:rPr lang="en-US" dirty="0" err="1" smtClean="0"/>
              <a:t>Jogos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  <a:p>
            <a:r>
              <a:rPr lang="en-US" dirty="0" err="1" smtClean="0"/>
              <a:t>Telefonia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IP</a:t>
            </a:r>
          </a:p>
          <a:p>
            <a:r>
              <a:rPr lang="en-US" dirty="0" smtClean="0"/>
              <a:t>Video </a:t>
            </a:r>
            <a:r>
              <a:rPr lang="en-US" dirty="0" err="1" smtClean="0"/>
              <a:t>conferênciaem</a:t>
            </a:r>
            <a:r>
              <a:rPr lang="en-US" dirty="0" smtClean="0"/>
              <a:t> tempo real 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Desenvolvimento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Arquiteturas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utilizadas</a:t>
            </a:r>
            <a:endParaRPr lang="en-US" dirty="0" smtClean="0"/>
          </a:p>
          <a:p>
            <a:pPr lvl="1"/>
            <a:r>
              <a:rPr lang="en-US" dirty="0" err="1" smtClean="0"/>
              <a:t>Cliente-servidor</a:t>
            </a:r>
            <a:endParaRPr lang="en-US" dirty="0" smtClean="0"/>
          </a:p>
          <a:p>
            <a:pPr lvl="1"/>
            <a:r>
              <a:rPr lang="en-US" dirty="0" smtClean="0"/>
              <a:t>P2P</a:t>
            </a:r>
          </a:p>
          <a:p>
            <a:pPr lvl="1"/>
            <a:r>
              <a:rPr lang="en-US" dirty="0" err="1" smtClean="0"/>
              <a:t>Híbrida</a:t>
            </a:r>
            <a:r>
              <a:rPr lang="en-US" dirty="0" smtClean="0"/>
              <a:t> cliente-servidor/P2P 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err="1" smtClean="0"/>
              <a:t>Arquitetura</a:t>
            </a:r>
            <a:r>
              <a:rPr lang="en-US" dirty="0" smtClean="0"/>
              <a:t> </a:t>
            </a:r>
            <a:r>
              <a:rPr lang="en-US" dirty="0" err="1" smtClean="0"/>
              <a:t>Cliente-Servidor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Servidor</a:t>
            </a:r>
            <a:endParaRPr lang="en-US" dirty="0" smtClean="0"/>
          </a:p>
          <a:p>
            <a:pPr lvl="1"/>
            <a:r>
              <a:rPr lang="en-US" dirty="0" err="1" smtClean="0"/>
              <a:t>Hospedeirosempreemfuncionamento</a:t>
            </a:r>
            <a:endParaRPr lang="en-US" dirty="0" smtClean="0"/>
          </a:p>
          <a:p>
            <a:pPr lvl="1"/>
            <a:r>
              <a:rPr lang="en-US" dirty="0" err="1" smtClean="0"/>
              <a:t>Atentoàsrequisições</a:t>
            </a:r>
            <a:r>
              <a:rPr lang="en-US" dirty="0" smtClean="0"/>
              <a:t> dos </a:t>
            </a:r>
            <a:r>
              <a:rPr lang="en-US" dirty="0" err="1" smtClean="0"/>
              <a:t>clientes</a:t>
            </a:r>
            <a:endParaRPr lang="en-US" dirty="0" smtClean="0"/>
          </a:p>
          <a:p>
            <a:pPr lvl="1"/>
            <a:r>
              <a:rPr lang="en-US" dirty="0" err="1" smtClean="0"/>
              <a:t>Endereçofixo</a:t>
            </a:r>
            <a:r>
              <a:rPr lang="en-US" dirty="0" smtClean="0"/>
              <a:t> (IP)</a:t>
            </a:r>
          </a:p>
          <a:p>
            <a:pPr lvl="1"/>
            <a:r>
              <a:rPr lang="en-US" dirty="0" smtClean="0"/>
              <a:t>Server farm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Cliente</a:t>
            </a:r>
            <a:endParaRPr lang="en-US" dirty="0" smtClean="0"/>
          </a:p>
          <a:p>
            <a:pPr lvl="1"/>
            <a:r>
              <a:rPr lang="en-US" dirty="0" err="1" smtClean="0"/>
              <a:t>Comunicaçãoapenas</a:t>
            </a:r>
            <a:r>
              <a:rPr lang="en-US" dirty="0" smtClean="0"/>
              <a:t> com </a:t>
            </a:r>
            <a:r>
              <a:rPr lang="en-US" dirty="0" err="1" smtClean="0"/>
              <a:t>oservidor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Aplicações</a:t>
            </a:r>
            <a:endParaRPr lang="en-US" dirty="0" smtClean="0"/>
          </a:p>
          <a:p>
            <a:pPr lvl="1"/>
            <a:r>
              <a:rPr lang="en-US" dirty="0" smtClean="0"/>
              <a:t>Web, </a:t>
            </a:r>
            <a:r>
              <a:rPr lang="en-US" dirty="0" err="1" smtClean="0"/>
              <a:t>transferência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, login </a:t>
            </a:r>
            <a:r>
              <a:rPr lang="en-US" dirty="0" err="1" smtClean="0"/>
              <a:t>remotoe</a:t>
            </a:r>
            <a:r>
              <a:rPr lang="en-US" dirty="0" smtClean="0"/>
              <a:t> e-mail</a:t>
            </a:r>
          </a:p>
        </p:txBody>
      </p:sp>
      <p:pic>
        <p:nvPicPr>
          <p:cNvPr id="4" name="Picture 3" descr="diagram_thin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239" y="2667000"/>
            <a:ext cx="3050761" cy="2159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Arquitetura</a:t>
            </a:r>
            <a:r>
              <a:rPr lang="en-US" dirty="0" smtClean="0"/>
              <a:t> P2P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782312"/>
          </a:xfrm>
        </p:spPr>
        <p:txBody>
          <a:bodyPr>
            <a:normAutofit/>
          </a:bodyPr>
          <a:lstStyle/>
          <a:p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servidor</a:t>
            </a:r>
            <a:r>
              <a:rPr lang="en-US" dirty="0" smtClean="0"/>
              <a:t> no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r>
              <a:rPr lang="en-US" dirty="0" err="1" smtClean="0"/>
              <a:t>Arquiterura</a:t>
            </a:r>
            <a:endParaRPr lang="en-US" dirty="0" smtClean="0"/>
          </a:p>
          <a:p>
            <a:pPr lvl="1"/>
            <a:r>
              <a:rPr lang="en-US" dirty="0" err="1" smtClean="0"/>
              <a:t>Comunicação</a:t>
            </a:r>
            <a:r>
              <a:rPr lang="en-US" dirty="0" smtClean="0"/>
              <a:t> entre pares de </a:t>
            </a:r>
            <a:r>
              <a:rPr lang="en-US" dirty="0" err="1" smtClean="0"/>
              <a:t>hospedeiros</a:t>
            </a:r>
            <a:r>
              <a:rPr lang="en-US" dirty="0" smtClean="0"/>
              <a:t> </a:t>
            </a:r>
            <a:r>
              <a:rPr lang="en-US" dirty="0" err="1" smtClean="0"/>
              <a:t>denominados</a:t>
            </a:r>
            <a:r>
              <a:rPr lang="en-US" dirty="0" smtClean="0"/>
              <a:t> peers</a:t>
            </a:r>
          </a:p>
          <a:p>
            <a:pPr lvl="1"/>
            <a:r>
              <a:rPr lang="en-US" dirty="0" smtClean="0"/>
              <a:t>Grande </a:t>
            </a:r>
            <a:r>
              <a:rPr lang="en-US" dirty="0" err="1" smtClean="0"/>
              <a:t>escalabilidade</a:t>
            </a:r>
            <a:endParaRPr lang="en-US" dirty="0" smtClean="0"/>
          </a:p>
          <a:p>
            <a:pPr lvl="2"/>
            <a:r>
              <a:rPr lang="en-US" dirty="0" smtClean="0"/>
              <a:t>Grande </a:t>
            </a:r>
            <a:r>
              <a:rPr lang="en-US" dirty="0" err="1" smtClean="0"/>
              <a:t>quantidade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r>
              <a:rPr lang="en-US" dirty="0" smtClean="0"/>
              <a:t> com a </a:t>
            </a:r>
            <a:r>
              <a:rPr lang="en-US" dirty="0" err="1" smtClean="0"/>
              <a:t>carga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distribuida</a:t>
            </a:r>
            <a:endParaRPr lang="en-US" dirty="0" smtClean="0"/>
          </a:p>
          <a:p>
            <a:pPr lvl="2"/>
            <a:r>
              <a:rPr lang="en-US" dirty="0" err="1" smtClean="0"/>
              <a:t>Difícil</a:t>
            </a:r>
            <a:r>
              <a:rPr lang="en-US" dirty="0" smtClean="0"/>
              <a:t> de </a:t>
            </a:r>
            <a:r>
              <a:rPr lang="en-US" dirty="0" err="1" smtClean="0"/>
              <a:t>gerenciar</a:t>
            </a:r>
            <a:endParaRPr lang="en-US" dirty="0" smtClean="0"/>
          </a:p>
          <a:p>
            <a:r>
              <a:rPr lang="en-US" dirty="0" err="1" smtClean="0"/>
              <a:t>Responsável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parcela</a:t>
            </a:r>
            <a:r>
              <a:rPr lang="en-US" dirty="0" smtClean="0"/>
              <a:t> de </a:t>
            </a:r>
            <a:r>
              <a:rPr lang="en-US" dirty="0" err="1" smtClean="0"/>
              <a:t>todo</a:t>
            </a:r>
            <a:r>
              <a:rPr lang="en-US" dirty="0" smtClean="0"/>
              <a:t> o </a:t>
            </a:r>
            <a:r>
              <a:rPr lang="en-US" dirty="0" err="1" smtClean="0"/>
              <a:t>tráfego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 [</a:t>
            </a:r>
            <a:r>
              <a:rPr lang="en-US" dirty="0" err="1" smtClean="0"/>
              <a:t>Saroiu</a:t>
            </a:r>
            <a:r>
              <a:rPr lang="en-US" dirty="0" smtClean="0"/>
              <a:t>, 2002]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Arquitetura</a:t>
            </a:r>
            <a:r>
              <a:rPr lang="en-US" dirty="0" smtClean="0"/>
              <a:t> </a:t>
            </a:r>
            <a:r>
              <a:rPr lang="en-US" dirty="0" err="1" smtClean="0"/>
              <a:t>híbrida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conceitos</a:t>
            </a:r>
            <a:endParaRPr lang="en-US" dirty="0" smtClean="0"/>
          </a:p>
          <a:p>
            <a:pPr lvl="1"/>
            <a:r>
              <a:rPr lang="en-US" dirty="0" err="1" smtClean="0"/>
              <a:t>Cliente-Servidor</a:t>
            </a:r>
            <a:endParaRPr lang="en-US" dirty="0" smtClean="0"/>
          </a:p>
          <a:p>
            <a:pPr lvl="1"/>
            <a:r>
              <a:rPr lang="en-US" dirty="0" smtClean="0"/>
              <a:t>P2P</a:t>
            </a:r>
          </a:p>
          <a:p>
            <a:r>
              <a:rPr lang="en-US" dirty="0" err="1" smtClean="0"/>
              <a:t>Exemplo</a:t>
            </a:r>
            <a:r>
              <a:rPr lang="en-US" dirty="0" smtClean="0"/>
              <a:t>, </a:t>
            </a:r>
            <a:r>
              <a:rPr lang="en-US" dirty="0" err="1" smtClean="0"/>
              <a:t>mensagem</a:t>
            </a:r>
            <a:r>
              <a:rPr lang="en-US" dirty="0" smtClean="0"/>
              <a:t> </a:t>
            </a:r>
            <a:r>
              <a:rPr lang="en-US" dirty="0" err="1" smtClean="0"/>
              <a:t>instantânea</a:t>
            </a:r>
            <a:endParaRPr lang="en-US" dirty="0" smtClean="0"/>
          </a:p>
          <a:p>
            <a:pPr lvl="1"/>
            <a:r>
              <a:rPr lang="en-US" dirty="0" smtClean="0"/>
              <a:t>P2P</a:t>
            </a:r>
          </a:p>
          <a:p>
            <a:pPr lvl="2"/>
            <a:r>
              <a:rPr lang="en-US" dirty="0" err="1" smtClean="0"/>
              <a:t>Troca</a:t>
            </a:r>
            <a:r>
              <a:rPr lang="en-US" dirty="0" smtClean="0"/>
              <a:t> de </a:t>
            </a:r>
            <a:r>
              <a:rPr lang="en-US" dirty="0" err="1" smtClean="0"/>
              <a:t>mensagens</a:t>
            </a:r>
            <a:r>
              <a:rPr lang="en-US" dirty="0" smtClean="0"/>
              <a:t> entre o </a:t>
            </a:r>
            <a:r>
              <a:rPr lang="en-US" dirty="0" err="1" smtClean="0"/>
              <a:t>susuários</a:t>
            </a:r>
            <a:endParaRPr lang="en-US" dirty="0" smtClean="0"/>
          </a:p>
          <a:p>
            <a:pPr lvl="2"/>
            <a:r>
              <a:rPr lang="en-US" dirty="0" err="1" smtClean="0"/>
              <a:t>Troca</a:t>
            </a:r>
            <a:r>
              <a:rPr lang="en-US" dirty="0" smtClean="0"/>
              <a:t> de </a:t>
            </a:r>
            <a:r>
              <a:rPr lang="en-US" dirty="0" err="1" smtClean="0"/>
              <a:t>arquivos</a:t>
            </a:r>
            <a:r>
              <a:rPr lang="en-US" dirty="0" smtClean="0"/>
              <a:t> entre o </a:t>
            </a:r>
            <a:r>
              <a:rPr lang="en-US" dirty="0" err="1" smtClean="0"/>
              <a:t>susuários</a:t>
            </a:r>
            <a:endParaRPr lang="en-US" dirty="0" smtClean="0"/>
          </a:p>
          <a:p>
            <a:pPr lvl="1"/>
            <a:r>
              <a:rPr lang="en-US" dirty="0" err="1" smtClean="0"/>
              <a:t>Cliente-Servidor</a:t>
            </a:r>
            <a:endParaRPr lang="en-US" dirty="0" smtClean="0"/>
          </a:p>
          <a:p>
            <a:pPr lvl="2"/>
            <a:r>
              <a:rPr lang="en-US" dirty="0" err="1" smtClean="0"/>
              <a:t>Procurar</a:t>
            </a:r>
            <a:r>
              <a:rPr lang="en-US" dirty="0" smtClean="0"/>
              <a:t> amigos </a:t>
            </a:r>
            <a:r>
              <a:rPr lang="en-US" dirty="0" err="1" smtClean="0"/>
              <a:t>registrados</a:t>
            </a:r>
            <a:r>
              <a:rPr lang="en-US" dirty="0" smtClean="0"/>
              <a:t> online</a:t>
            </a:r>
            <a:endParaRPr lang="en-US" dirty="0"/>
          </a:p>
        </p:txBody>
      </p:sp>
      <p:pic>
        <p:nvPicPr>
          <p:cNvPr id="4" name="Picture 3" descr="Cc301833.netpeersfig03(en-us,MSDN.10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0701" y="1447800"/>
            <a:ext cx="3133299" cy="349885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Telnet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/>
          <a:lstStyle/>
          <a:p>
            <a:r>
              <a:rPr lang="pt-BR" dirty="0" smtClean="0"/>
              <a:t>Protocolo de login remoto</a:t>
            </a:r>
          </a:p>
          <a:p>
            <a:pPr lvl="1"/>
            <a:r>
              <a:rPr lang="pt-BR" dirty="0" smtClean="0"/>
              <a:t>Manipulação do servidor</a:t>
            </a:r>
          </a:p>
          <a:p>
            <a:r>
              <a:rPr lang="pt-BR" dirty="0" smtClean="0"/>
              <a:t>Não possui garantia de segurança</a:t>
            </a:r>
          </a:p>
          <a:p>
            <a:pPr lvl="1"/>
            <a:r>
              <a:rPr lang="pt-BR" dirty="0" smtClean="0"/>
              <a:t>Gradualmente substituído pelo SSH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886200"/>
            <a:ext cx="3551992" cy="2671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206</TotalTime>
  <Words>760</Words>
  <Application>Microsoft Macintosh PowerPoint</Application>
  <PresentationFormat>Apresentação na tela (4:3)</PresentationFormat>
  <Paragraphs>184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Flow</vt:lpstr>
      <vt:lpstr>Redes de Computadores</vt:lpstr>
      <vt:lpstr>Equipe</vt:lpstr>
      <vt:lpstr>Camada de Aplicação</vt:lpstr>
      <vt:lpstr>Aplicações do Dia a Dia</vt:lpstr>
      <vt:lpstr>Desenvolvimento de Aplicação</vt:lpstr>
      <vt:lpstr>Arquitetura Cliente-Servidor</vt:lpstr>
      <vt:lpstr>Arquitetura P2P</vt:lpstr>
      <vt:lpstr>Arquitetura híbrida</vt:lpstr>
      <vt:lpstr>Telnet</vt:lpstr>
      <vt:lpstr>DNS</vt:lpstr>
      <vt:lpstr>DNS</vt:lpstr>
      <vt:lpstr>HTTP</vt:lpstr>
      <vt:lpstr>HTTP – Cabeçalho e mensagem</vt:lpstr>
      <vt:lpstr>HTTP - Métodos</vt:lpstr>
      <vt:lpstr>HTTP - Métodos</vt:lpstr>
      <vt:lpstr>SMTP</vt:lpstr>
      <vt:lpstr>SMTP</vt:lpstr>
      <vt:lpstr>SMTP</vt:lpstr>
      <vt:lpstr>SMTP</vt:lpstr>
      <vt:lpstr>Comunicação entre os processos</vt:lpstr>
      <vt:lpstr>Endereçamento dos processos</vt:lpstr>
      <vt:lpstr>FTP</vt:lpstr>
      <vt:lpstr>FTP</vt:lpstr>
      <vt:lpstr>POP3</vt:lpstr>
      <vt:lpstr>POP3</vt:lpstr>
      <vt:lpstr>IMAP</vt:lpstr>
      <vt:lpstr>Referências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</dc:title>
  <dc:creator>Mario Barbosa</dc:creator>
  <cp:lastModifiedBy>mbaj</cp:lastModifiedBy>
  <cp:revision>27</cp:revision>
  <dcterms:created xsi:type="dcterms:W3CDTF">2008-09-25T05:28:03Z</dcterms:created>
  <dcterms:modified xsi:type="dcterms:W3CDTF">2008-09-25T12:09:52Z</dcterms:modified>
</cp:coreProperties>
</file>