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3" r:id="rId6"/>
    <p:sldId id="275" r:id="rId7"/>
    <p:sldId id="274" r:id="rId8"/>
    <p:sldId id="279" r:id="rId9"/>
    <p:sldId id="280" r:id="rId10"/>
    <p:sldId id="283" r:id="rId11"/>
    <p:sldId id="259" r:id="rId12"/>
    <p:sldId id="284" r:id="rId13"/>
    <p:sldId id="287" r:id="rId14"/>
    <p:sldId id="277" r:id="rId15"/>
    <p:sldId id="262" r:id="rId16"/>
    <p:sldId id="260" r:id="rId17"/>
    <p:sldId id="276" r:id="rId18"/>
    <p:sldId id="261" r:id="rId19"/>
    <p:sldId id="278" r:id="rId20"/>
    <p:sldId id="289" r:id="rId21"/>
    <p:sldId id="263" r:id="rId22"/>
    <p:sldId id="265" r:id="rId23"/>
    <p:sldId id="266" r:id="rId24"/>
    <p:sldId id="267" r:id="rId25"/>
    <p:sldId id="288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12BC6D-EEE4-43D1-92DF-FEC055C3F84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D23C8A-94B1-47CA-9458-08FC7DA40F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eweb.br/guias/web-semantica/" TargetMode="External"/><Relationship Id="rId2" Type="http://schemas.openxmlformats.org/officeDocument/2006/relationships/hyperlink" Target="http://airccse.org/journal/ijwest/papers/3112ijwest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WEB SEMÂNTICA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Uma nova fase na web</a:t>
            </a:r>
          </a:p>
          <a:p>
            <a:endParaRPr lang="pt-BR" dirty="0"/>
          </a:p>
          <a:p>
            <a:r>
              <a:rPr lang="pt-BR" dirty="0"/>
              <a:t>Italo Roberto Santos Lima</a:t>
            </a:r>
          </a:p>
        </p:txBody>
      </p:sp>
    </p:spTree>
    <p:extLst>
      <p:ext uri="{BB962C8B-B14F-4D97-AF65-F5344CB8AC3E}">
        <p14:creationId xmlns:p14="http://schemas.microsoft.com/office/powerpoint/2010/main" val="4013350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resolve parte semântica</a:t>
            </a:r>
          </a:p>
          <a:p>
            <a:r>
              <a:rPr lang="pt-BR" dirty="0"/>
              <a:t>Várias possíveis representações, confundindo a máquina.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</a:t>
            </a:r>
          </a:p>
        </p:txBody>
      </p:sp>
    </p:spTree>
    <p:extLst>
      <p:ext uri="{BB962C8B-B14F-4D97-AF65-F5344CB8AC3E}">
        <p14:creationId xmlns:p14="http://schemas.microsoft.com/office/powerpoint/2010/main" val="396667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Semântica Explícita: Rotula e define como funciona cada rótulo</a:t>
            </a:r>
          </a:p>
          <a:p>
            <a:pPr lvl="1"/>
            <a:endParaRPr lang="pt-BR" dirty="0"/>
          </a:p>
          <a:p>
            <a:r>
              <a:rPr lang="pt-BR" dirty="0"/>
              <a:t>Vocabulário Controlado: Linguagem desenvolvida artificialmente e composta por termos que podem ser organizados em uma estrutura relacional ou alfabética.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Definições</a:t>
            </a:r>
          </a:p>
        </p:txBody>
      </p:sp>
    </p:spTree>
    <p:extLst>
      <p:ext uri="{BB962C8B-B14F-4D97-AF65-F5344CB8AC3E}">
        <p14:creationId xmlns:p14="http://schemas.microsoft.com/office/powerpoint/2010/main" val="719094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029" y="1481138"/>
            <a:ext cx="6861942" cy="4525962"/>
          </a:xfrm>
        </p:spPr>
      </p:pic>
    </p:spTree>
    <p:extLst>
      <p:ext uri="{BB962C8B-B14F-4D97-AF65-F5344CB8AC3E}">
        <p14:creationId xmlns:p14="http://schemas.microsoft.com/office/powerpoint/2010/main" val="99005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850" y="1627703"/>
            <a:ext cx="6830256" cy="4525963"/>
          </a:xfrm>
        </p:spPr>
      </p:pic>
    </p:spTree>
    <p:extLst>
      <p:ext uri="{BB962C8B-B14F-4D97-AF65-F5344CB8AC3E}">
        <p14:creationId xmlns:p14="http://schemas.microsoft.com/office/powerpoint/2010/main" val="124030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/>
          </a:bodyPr>
          <a:lstStyle/>
          <a:p>
            <a:r>
              <a:rPr lang="pt-BR" sz="2600" dirty="0"/>
              <a:t>Fornece informações adicionais sobre os dados</a:t>
            </a:r>
          </a:p>
          <a:p>
            <a:r>
              <a:rPr lang="pt-BR" sz="2600" dirty="0"/>
              <a:t>Objetivo: Ajudar o processo de comunicação entre os publicadores e os consumidores de dados</a:t>
            </a:r>
          </a:p>
          <a:p>
            <a:r>
              <a:rPr lang="en-US" sz="2600" dirty="0" err="1"/>
              <a:t>Auxílio</a:t>
            </a:r>
            <a:r>
              <a:rPr lang="en-US" sz="2600" dirty="0"/>
              <a:t> de </a:t>
            </a:r>
            <a:r>
              <a:rPr lang="en-US" sz="2600" dirty="0" err="1"/>
              <a:t>tarefas</a:t>
            </a:r>
            <a:endParaRPr lang="en-US" sz="2600" dirty="0"/>
          </a:p>
          <a:p>
            <a:pPr marL="685800" lvl="2">
              <a:spcBef>
                <a:spcPts val="1000"/>
              </a:spcBef>
            </a:pPr>
            <a:r>
              <a:rPr lang="pt-BR" dirty="0"/>
              <a:t>Exemplo: Primeira linha de um arquivo CSV</a:t>
            </a:r>
            <a:endParaRPr lang="en-US" dirty="0"/>
          </a:p>
          <a:p>
            <a:r>
              <a:rPr lang="pt-BR" sz="2600" dirty="0"/>
              <a:t>Taxonomias</a:t>
            </a:r>
          </a:p>
          <a:p>
            <a:pPr lvl="1"/>
            <a:r>
              <a:rPr lang="pt-BR" dirty="0"/>
              <a:t>Descritiva: Identifica os conjuntos de dados</a:t>
            </a:r>
          </a:p>
          <a:p>
            <a:pPr lvl="1"/>
            <a:r>
              <a:rPr lang="pt-BR" dirty="0"/>
              <a:t>Estruturais: Como é distribuído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Metadados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5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Unicidade de termos</a:t>
            </a:r>
          </a:p>
          <a:p>
            <a:r>
              <a:rPr lang="pt-BR" dirty="0"/>
              <a:t>Vocabulário Universal</a:t>
            </a:r>
          </a:p>
          <a:p>
            <a:r>
              <a:rPr lang="pt-BR" dirty="0"/>
              <a:t>Referencia uma página ou elemento do documento XML</a:t>
            </a:r>
          </a:p>
          <a:p>
            <a:pPr lvl="1"/>
            <a:r>
              <a:rPr lang="pt-BR" dirty="0"/>
              <a:t>Ex.: http://www.paleo.org/doc.xml#elem</a:t>
            </a:r>
          </a:p>
          <a:p>
            <a:r>
              <a:rPr lang="pt-BR" dirty="0"/>
              <a:t>Qualquer lugar da web pode referenciar uma URI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URI</a:t>
            </a:r>
          </a:p>
        </p:txBody>
      </p:sp>
    </p:spTree>
    <p:extLst>
      <p:ext uri="{BB962C8B-B14F-4D97-AF65-F5344CB8AC3E}">
        <p14:creationId xmlns:p14="http://schemas.microsoft.com/office/powerpoint/2010/main" val="3632065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WEB 1.0</a:t>
            </a:r>
          </a:p>
          <a:p>
            <a:pPr lvl="1"/>
            <a:r>
              <a:rPr lang="pt-BR" dirty="0" err="1"/>
              <a:t>Read-only</a:t>
            </a:r>
            <a:endParaRPr lang="pt-BR" dirty="0"/>
          </a:p>
          <a:p>
            <a:pPr lvl="1"/>
            <a:r>
              <a:rPr lang="pt-BR" dirty="0"/>
              <a:t>Empresas apresentavam seus catálogos na web</a:t>
            </a:r>
          </a:p>
          <a:p>
            <a:endParaRPr lang="pt-BR" dirty="0"/>
          </a:p>
          <a:p>
            <a:r>
              <a:rPr lang="pt-BR" dirty="0"/>
              <a:t>Problema: Usuários com recursos limitados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Evolução da Web</a:t>
            </a:r>
          </a:p>
        </p:txBody>
      </p:sp>
    </p:spTree>
    <p:extLst>
      <p:ext uri="{BB962C8B-B14F-4D97-AF65-F5344CB8AC3E}">
        <p14:creationId xmlns:p14="http://schemas.microsoft.com/office/powerpoint/2010/main" val="4006383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WEB 2.0</a:t>
            </a:r>
          </a:p>
          <a:p>
            <a:pPr lvl="1"/>
            <a:r>
              <a:rPr lang="pt-BR" dirty="0" err="1"/>
              <a:t>Read-write</a:t>
            </a:r>
            <a:endParaRPr lang="pt-BR" dirty="0"/>
          </a:p>
          <a:p>
            <a:pPr lvl="1"/>
            <a:r>
              <a:rPr lang="pt-BR" dirty="0"/>
              <a:t>Possibilidade de usuário compartilhar conteúdo </a:t>
            </a:r>
          </a:p>
          <a:p>
            <a:pPr lvl="1"/>
            <a:r>
              <a:rPr lang="pt-BR" dirty="0"/>
              <a:t>AJAX </a:t>
            </a:r>
          </a:p>
          <a:p>
            <a:pPr lvl="1"/>
            <a:r>
              <a:rPr lang="pt-BR" dirty="0"/>
              <a:t>Wiki</a:t>
            </a:r>
          </a:p>
          <a:p>
            <a:pPr lvl="1"/>
            <a:r>
              <a:rPr lang="pt-BR" dirty="0"/>
              <a:t>Blogs</a:t>
            </a:r>
          </a:p>
          <a:p>
            <a:pPr lvl="1"/>
            <a:r>
              <a:rPr lang="pt-BR" dirty="0"/>
              <a:t>Redes Sociais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Evolução da Web</a:t>
            </a:r>
          </a:p>
        </p:txBody>
      </p:sp>
    </p:spTree>
    <p:extLst>
      <p:ext uri="{BB962C8B-B14F-4D97-AF65-F5344CB8AC3E}">
        <p14:creationId xmlns:p14="http://schemas.microsoft.com/office/powerpoint/2010/main" val="3585070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Conjunto de vocabulários de referência</a:t>
            </a:r>
          </a:p>
          <a:p>
            <a:r>
              <a:rPr lang="pt-BR" dirty="0"/>
              <a:t>Relacionar vocabulários</a:t>
            </a:r>
          </a:p>
          <a:p>
            <a:r>
              <a:rPr lang="pt-BR" dirty="0"/>
              <a:t>Minimizar Ambiguidades</a:t>
            </a:r>
          </a:p>
          <a:p>
            <a:r>
              <a:rPr lang="pt-BR" dirty="0"/>
              <a:t>Modelo de dados Padrão</a:t>
            </a:r>
          </a:p>
          <a:p>
            <a:r>
              <a:rPr lang="pt-BR" dirty="0"/>
              <a:t>Taxonomia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Web Semântica</a:t>
            </a:r>
          </a:p>
        </p:txBody>
      </p:sp>
    </p:spTree>
    <p:extLst>
      <p:ext uri="{BB962C8B-B14F-4D97-AF65-F5344CB8AC3E}">
        <p14:creationId xmlns:p14="http://schemas.microsoft.com/office/powerpoint/2010/main" val="4288204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da Rede Semântica</a:t>
            </a:r>
            <a:endParaRPr lang="en-US" dirty="0"/>
          </a:p>
        </p:txBody>
      </p:sp>
      <p:pic>
        <p:nvPicPr>
          <p:cNvPr id="4" name="Espaço Reservado para Conteúdo 3" descr="Semantic_web_stac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7" y="1815306"/>
            <a:ext cx="3857625" cy="3857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78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Introdução</a:t>
            </a:r>
          </a:p>
          <a:p>
            <a:r>
              <a:rPr lang="pt-BR" dirty="0"/>
              <a:t>Definições</a:t>
            </a:r>
          </a:p>
          <a:p>
            <a:pPr lvl="1"/>
            <a:r>
              <a:rPr lang="pt-BR" dirty="0"/>
              <a:t>XML</a:t>
            </a:r>
          </a:p>
          <a:p>
            <a:pPr lvl="1"/>
            <a:r>
              <a:rPr lang="pt-BR" dirty="0"/>
              <a:t>Semântica Explícita</a:t>
            </a:r>
          </a:p>
          <a:p>
            <a:pPr lvl="1"/>
            <a:r>
              <a:rPr lang="pt-BR" dirty="0"/>
              <a:t>Vocabulário Controlado</a:t>
            </a:r>
          </a:p>
          <a:p>
            <a:pPr lvl="1"/>
            <a:r>
              <a:rPr lang="pt-BR" dirty="0"/>
              <a:t>URI</a:t>
            </a:r>
          </a:p>
          <a:p>
            <a:pPr lvl="1"/>
            <a:r>
              <a:rPr lang="pt-BR" dirty="0" err="1"/>
              <a:t>Metadados</a:t>
            </a:r>
            <a:endParaRPr lang="pt-BR" dirty="0"/>
          </a:p>
          <a:p>
            <a:r>
              <a:rPr lang="pt-BR" dirty="0"/>
              <a:t>Evolução da web</a:t>
            </a:r>
          </a:p>
          <a:p>
            <a:r>
              <a:rPr lang="pt-BR" dirty="0"/>
              <a:t>Web Semântica</a:t>
            </a:r>
          </a:p>
          <a:p>
            <a:pPr lvl="1"/>
            <a:r>
              <a:rPr lang="pt-BR" dirty="0"/>
              <a:t>OWL</a:t>
            </a:r>
          </a:p>
          <a:p>
            <a:pPr lvl="1"/>
            <a:r>
              <a:rPr lang="pt-BR" dirty="0"/>
              <a:t>RDF</a:t>
            </a:r>
          </a:p>
          <a:p>
            <a:pPr lvl="1"/>
            <a:r>
              <a:rPr lang="pt-BR" dirty="0"/>
              <a:t>SPARQL</a:t>
            </a:r>
          </a:p>
          <a:p>
            <a:r>
              <a:rPr lang="pt-BR" dirty="0"/>
              <a:t>Web 4.0</a:t>
            </a:r>
          </a:p>
          <a:p>
            <a:r>
              <a:rPr lang="pt-BR" dirty="0"/>
              <a:t>Conclusão</a:t>
            </a:r>
          </a:p>
          <a:p>
            <a:endParaRPr lang="pt-BR" dirty="0"/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Roteiro</a:t>
            </a:r>
          </a:p>
        </p:txBody>
      </p:sp>
    </p:spTree>
    <p:extLst>
      <p:ext uri="{BB962C8B-B14F-4D97-AF65-F5344CB8AC3E}">
        <p14:creationId xmlns:p14="http://schemas.microsoft.com/office/powerpoint/2010/main" val="1759903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5658" y="2125362"/>
            <a:ext cx="6100684" cy="2342528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Comparação 2.0/3.0</a:t>
            </a:r>
          </a:p>
        </p:txBody>
      </p:sp>
    </p:spTree>
    <p:extLst>
      <p:ext uri="{BB962C8B-B14F-4D97-AF65-F5344CB8AC3E}">
        <p14:creationId xmlns:p14="http://schemas.microsoft.com/office/powerpoint/2010/main" val="1571903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OWL</a:t>
            </a:r>
          </a:p>
          <a:p>
            <a:pPr lvl="1"/>
            <a:r>
              <a:rPr lang="pt-BR" dirty="0"/>
              <a:t>Nível Semântico</a:t>
            </a:r>
          </a:p>
          <a:p>
            <a:pPr lvl="1"/>
            <a:r>
              <a:rPr lang="pt-BR" dirty="0"/>
              <a:t>Identifica o sentido dos termos</a:t>
            </a:r>
          </a:p>
          <a:p>
            <a:r>
              <a:rPr lang="pt-BR" dirty="0"/>
              <a:t>RDF</a:t>
            </a:r>
          </a:p>
          <a:p>
            <a:pPr lvl="1"/>
            <a:r>
              <a:rPr lang="pt-BR" dirty="0"/>
              <a:t>Nível Semântico</a:t>
            </a:r>
          </a:p>
          <a:p>
            <a:pPr lvl="1"/>
            <a:r>
              <a:rPr lang="pt-BR" dirty="0"/>
              <a:t>Grafos descritivos</a:t>
            </a:r>
          </a:p>
          <a:p>
            <a:pPr lvl="1"/>
            <a:r>
              <a:rPr lang="pt-BR" dirty="0"/>
              <a:t>Representa descrições de forma homogênea</a:t>
            </a:r>
          </a:p>
          <a:p>
            <a:pPr lvl="1"/>
            <a:r>
              <a:rPr lang="pt-BR" dirty="0"/>
              <a:t>Atua sobre problemas de interoperabilidade semântica</a:t>
            </a:r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Web Semântica</a:t>
            </a:r>
          </a:p>
        </p:txBody>
      </p:sp>
    </p:spTree>
    <p:extLst>
      <p:ext uri="{BB962C8B-B14F-4D97-AF65-F5344CB8AC3E}">
        <p14:creationId xmlns:p14="http://schemas.microsoft.com/office/powerpoint/2010/main" val="1829692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SPARQL</a:t>
            </a:r>
          </a:p>
          <a:p>
            <a:pPr lvl="1"/>
            <a:r>
              <a:rPr lang="pt-BR" dirty="0"/>
              <a:t>Linguagem de consulta</a:t>
            </a:r>
          </a:p>
          <a:p>
            <a:pPr lvl="1"/>
            <a:r>
              <a:rPr lang="pt-BR" dirty="0"/>
              <a:t>Sintaxe adequada a consultas a dados representados como um conjunto de triplas RDF.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Web Semântica</a:t>
            </a:r>
          </a:p>
        </p:txBody>
      </p:sp>
    </p:spTree>
    <p:extLst>
      <p:ext uri="{BB962C8B-B14F-4D97-AF65-F5344CB8AC3E}">
        <p14:creationId xmlns:p14="http://schemas.microsoft.com/office/powerpoint/2010/main" val="2559523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Web simbiótica</a:t>
            </a:r>
          </a:p>
          <a:p>
            <a:r>
              <a:rPr lang="pt-BR" dirty="0"/>
              <a:t>Interação mútua entre máquina e usuário</a:t>
            </a:r>
          </a:p>
          <a:p>
            <a:r>
              <a:rPr lang="pt-BR" dirty="0"/>
              <a:t>A caminho da Inteligência Artificial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Web 4.0</a:t>
            </a:r>
          </a:p>
        </p:txBody>
      </p:sp>
    </p:spTree>
    <p:extLst>
      <p:ext uri="{BB962C8B-B14F-4D97-AF65-F5344CB8AC3E}">
        <p14:creationId xmlns:p14="http://schemas.microsoft.com/office/powerpoint/2010/main" val="3688158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WS não se trata de uma nova rede de informações, mas sim de um projeto para aplicar conceitos inteligentes na internet atual.</a:t>
            </a:r>
          </a:p>
          <a:p>
            <a:r>
              <a:rPr lang="pt-BR" dirty="0"/>
              <a:t>É a tecnologia de um novo passo na internet transformando a rede virtual de informações em um ambiente cada vez mais humano.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3492883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http://airccse.org/journal/ijwest/papers/3112ijwest01.pdf</a:t>
            </a:r>
            <a:endParaRPr lang="pt-BR" dirty="0"/>
          </a:p>
          <a:p>
            <a:r>
              <a:rPr lang="pt-BR" dirty="0">
                <a:hlinkClick r:id="rId3"/>
              </a:rPr>
              <a:t>http://ceweb.br/guias/web-semantica//</a:t>
            </a:r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86313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que é Web Semântica?</a:t>
            </a:r>
          </a:p>
          <a:p>
            <a:pPr lvl="1" algn="just"/>
            <a:r>
              <a:rPr lang="pt-BR" dirty="0"/>
              <a:t>É uma extensão para a Web atual onde o conteúdo publicado será mais facilmente processável pelas máquinas.</a:t>
            </a:r>
          </a:p>
          <a:p>
            <a:pPr lvl="1" algn="just"/>
            <a:r>
              <a:rPr lang="pt-BR" dirty="0"/>
              <a:t>Problema da Web atual: Cheia de linguagem natural</a:t>
            </a:r>
          </a:p>
          <a:p>
            <a:pPr lvl="1" algn="just"/>
            <a:endParaRPr lang="pt-BR" dirty="0"/>
          </a:p>
          <a:p>
            <a:pPr algn="just"/>
            <a:r>
              <a:rPr lang="pt-BR" dirty="0"/>
              <a:t>Inserção de significado (semântica)</a:t>
            </a:r>
          </a:p>
          <a:p>
            <a:pPr marL="109728" indent="0" algn="just">
              <a:buNone/>
            </a:pP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51166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XML</a:t>
            </a:r>
          </a:p>
          <a:p>
            <a:pPr lvl="1"/>
            <a:r>
              <a:rPr lang="pt-BR" dirty="0"/>
              <a:t>Nível de sintaxe</a:t>
            </a:r>
          </a:p>
          <a:p>
            <a:pPr lvl="1"/>
            <a:r>
              <a:rPr lang="pt-BR" dirty="0"/>
              <a:t>Descreve diversos tipos de dados</a:t>
            </a:r>
          </a:p>
          <a:p>
            <a:pPr lvl="1"/>
            <a:r>
              <a:rPr lang="pt-BR" dirty="0" err="1"/>
              <a:t>Tags</a:t>
            </a:r>
            <a:r>
              <a:rPr lang="pt-BR" dirty="0"/>
              <a:t> de marcação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Definições</a:t>
            </a:r>
          </a:p>
        </p:txBody>
      </p:sp>
    </p:spTree>
    <p:extLst>
      <p:ext uri="{BB962C8B-B14F-4D97-AF65-F5344CB8AC3E}">
        <p14:creationId xmlns:p14="http://schemas.microsoft.com/office/powerpoint/2010/main" val="386174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la\Documents\New folder\Screenshot_2015-10-26-06-50-0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3639" y="1481138"/>
            <a:ext cx="7604722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Representação 1</a:t>
            </a:r>
          </a:p>
        </p:txBody>
      </p:sp>
    </p:spTree>
    <p:extLst>
      <p:ext uri="{BB962C8B-B14F-4D97-AF65-F5344CB8AC3E}">
        <p14:creationId xmlns:p14="http://schemas.microsoft.com/office/powerpoint/2010/main" val="308033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Representação 2</a:t>
            </a:r>
            <a:endParaRPr lang="en-US" dirty="0"/>
          </a:p>
        </p:txBody>
      </p:sp>
      <p:pic>
        <p:nvPicPr>
          <p:cNvPr id="3074" name="Picture 2" descr="C:\Users\jrla\Documents\New folder\Screenshot_2015-10-26-06-50-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4" y="1647093"/>
            <a:ext cx="827722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71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la\Documents\New folder\Screenshot_2015-10-26-06-50-3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4203" y="1481138"/>
            <a:ext cx="7383594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Representação 3</a:t>
            </a:r>
          </a:p>
        </p:txBody>
      </p:sp>
    </p:spTree>
    <p:extLst>
      <p:ext uri="{BB962C8B-B14F-4D97-AF65-F5344CB8AC3E}">
        <p14:creationId xmlns:p14="http://schemas.microsoft.com/office/powerpoint/2010/main" val="242447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1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565" y="1789225"/>
            <a:ext cx="6609174" cy="3944675"/>
          </a:xfrm>
          <a:prstGeom prst="rect">
            <a:avLst/>
          </a:prstGeom>
        </p:spPr>
      </p:pic>
      <p:sp>
        <p:nvSpPr>
          <p:cNvPr id="5" name="Chave direita 4"/>
          <p:cNvSpPr/>
          <p:nvPr/>
        </p:nvSpPr>
        <p:spPr>
          <a:xfrm>
            <a:off x="5146435" y="2360246"/>
            <a:ext cx="304800" cy="1122709"/>
          </a:xfrm>
          <a:prstGeom prst="rightBrace">
            <a:avLst>
              <a:gd name="adj1" fmla="val 8333"/>
              <a:gd name="adj2" fmla="val 343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5212866" y="2455967"/>
            <a:ext cx="7698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book</a:t>
            </a:r>
          </a:p>
        </p:txBody>
      </p:sp>
      <p:sp>
        <p:nvSpPr>
          <p:cNvPr id="7" name="Chave direita 6"/>
          <p:cNvSpPr/>
          <p:nvPr/>
        </p:nvSpPr>
        <p:spPr>
          <a:xfrm>
            <a:off x="4566138" y="2497915"/>
            <a:ext cx="152400" cy="3961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642338" y="2471355"/>
            <a:ext cx="52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title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Chave direita 9"/>
          <p:cNvSpPr/>
          <p:nvPr/>
        </p:nvSpPr>
        <p:spPr>
          <a:xfrm>
            <a:off x="3850542" y="2908293"/>
            <a:ext cx="114300" cy="1402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tângulo 10"/>
          <p:cNvSpPr/>
          <p:nvPr/>
        </p:nvSpPr>
        <p:spPr>
          <a:xfrm>
            <a:off x="3865875" y="2839931"/>
            <a:ext cx="7764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author</a:t>
            </a:r>
            <a:endParaRPr lang="pt-BR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3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2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19" y="1789225"/>
            <a:ext cx="6609174" cy="3944675"/>
          </a:xfrm>
          <a:prstGeom prst="rect">
            <a:avLst/>
          </a:prstGeom>
        </p:spPr>
      </p:pic>
      <p:sp>
        <p:nvSpPr>
          <p:cNvPr id="5" name="Chave direita 4"/>
          <p:cNvSpPr/>
          <p:nvPr/>
        </p:nvSpPr>
        <p:spPr>
          <a:xfrm>
            <a:off x="5162070" y="2360245"/>
            <a:ext cx="304800" cy="1122709"/>
          </a:xfrm>
          <a:prstGeom prst="rightBrace">
            <a:avLst>
              <a:gd name="adj1" fmla="val 8333"/>
              <a:gd name="adj2" fmla="val 343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Chave direita 5"/>
          <p:cNvSpPr/>
          <p:nvPr/>
        </p:nvSpPr>
        <p:spPr>
          <a:xfrm>
            <a:off x="4718538" y="2497915"/>
            <a:ext cx="152400" cy="3961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Chave direita 6"/>
          <p:cNvSpPr/>
          <p:nvPr/>
        </p:nvSpPr>
        <p:spPr>
          <a:xfrm>
            <a:off x="4030296" y="2922368"/>
            <a:ext cx="114300" cy="1402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5314470" y="2497915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livro</a:t>
            </a:r>
            <a:endParaRPr lang="en-US" dirty="0"/>
          </a:p>
        </p:txBody>
      </p:sp>
      <p:sp>
        <p:nvSpPr>
          <p:cNvPr id="9" name="Retângulo 8"/>
          <p:cNvSpPr/>
          <p:nvPr/>
        </p:nvSpPr>
        <p:spPr>
          <a:xfrm>
            <a:off x="4767384" y="2497915"/>
            <a:ext cx="644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título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057415" y="2867247"/>
            <a:ext cx="6479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autor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43202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706</TotalTime>
  <Words>392</Words>
  <Application>Microsoft Office PowerPoint</Application>
  <PresentationFormat>Widescreen</PresentationFormat>
  <Paragraphs>112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Lucida Sans Unicode</vt:lpstr>
      <vt:lpstr>Verdana</vt:lpstr>
      <vt:lpstr>Wingdings 2</vt:lpstr>
      <vt:lpstr>Wingdings 3</vt:lpstr>
      <vt:lpstr>Concurso</vt:lpstr>
      <vt:lpstr>WEB SEMÂNTICA</vt:lpstr>
      <vt:lpstr>Roteiro</vt:lpstr>
      <vt:lpstr>Introdução</vt:lpstr>
      <vt:lpstr>Definições</vt:lpstr>
      <vt:lpstr>Representação 1</vt:lpstr>
      <vt:lpstr>Representação 2</vt:lpstr>
      <vt:lpstr>Representação 3</vt:lpstr>
      <vt:lpstr>Situação 1</vt:lpstr>
      <vt:lpstr>Situação 2</vt:lpstr>
      <vt:lpstr>Problema</vt:lpstr>
      <vt:lpstr>Definições</vt:lpstr>
      <vt:lpstr>Apresentação do PowerPoint</vt:lpstr>
      <vt:lpstr>Apresentação do PowerPoint</vt:lpstr>
      <vt:lpstr>Metadados</vt:lpstr>
      <vt:lpstr>URI</vt:lpstr>
      <vt:lpstr>Evolução da Web</vt:lpstr>
      <vt:lpstr>Evolução da Web</vt:lpstr>
      <vt:lpstr>Web Semântica</vt:lpstr>
      <vt:lpstr>Estrutura da Rede Semântica</vt:lpstr>
      <vt:lpstr>Comparação 2.0/3.0</vt:lpstr>
      <vt:lpstr>Web Semântica</vt:lpstr>
      <vt:lpstr>Web Semântica</vt:lpstr>
      <vt:lpstr>Web 4.0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SEMÂNTICA</dc:title>
  <dc:creator>Italo Lima</dc:creator>
  <cp:lastModifiedBy>Italo Lima</cp:lastModifiedBy>
  <cp:revision>51</cp:revision>
  <dcterms:created xsi:type="dcterms:W3CDTF">2016-10-04T13:29:40Z</dcterms:created>
  <dcterms:modified xsi:type="dcterms:W3CDTF">2016-10-06T03:08:24Z</dcterms:modified>
</cp:coreProperties>
</file>