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Sql Server Master Data Services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Integração de Dados e Warehousing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pt-BR"/>
              <a:t>Ezequiel Matos Neto</a:t>
            </a:r>
          </a:p>
          <a:p>
            <a:pPr lvl="0" algn="l">
              <a:spcBef>
                <a:spcPts val="0"/>
              </a:spcBef>
              <a:buNone/>
            </a:pPr>
            <a:r>
              <a:rPr lang="pt-BR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Ferramentas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Sync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-877" r="-1183" t="-3369"/>
          <a:stretch/>
        </p:blipFill>
        <p:spPr>
          <a:xfrm>
            <a:off x="1729199" y="1400937"/>
            <a:ext cx="7292651" cy="37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 Entity Sync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99" y="1506425"/>
            <a:ext cx="7895199" cy="31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Sync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25" y="1506425"/>
            <a:ext cx="7593450" cy="34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Entity Sync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50" y="1555800"/>
            <a:ext cx="7857998" cy="343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Entity Sync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0" y="1767850"/>
            <a:ext cx="8896351" cy="32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Entity Sync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75" y="1719775"/>
            <a:ext cx="8970149" cy="32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Entity Sync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75" y="1647074"/>
            <a:ext cx="8785824" cy="34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Entity Sync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100" y="1506424"/>
            <a:ext cx="7273799" cy="35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Entity Sync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5" y="1671375"/>
            <a:ext cx="9071749" cy="336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Entity Sync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00" y="1589275"/>
            <a:ext cx="9015573" cy="35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271450"/>
            <a:ext cx="8222100" cy="68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Roteiro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712175"/>
            <a:ext cx="8222100" cy="348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Motivação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Master Data Services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t-BR"/>
              <a:t>o que é?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t-BR"/>
              <a:t>Informações Basica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Evolução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Ferramentas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t-BR"/>
              <a:t>Entity Sync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t-BR"/>
              <a:t>hierarquia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Comparação DW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Referências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37" y="351137"/>
            <a:ext cx="88296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200"/>
              <a:t>https://msdn.microsoft.com/pt-br/library/ff487003.aspx</a:t>
            </a:r>
          </a:p>
          <a:p>
            <a:pPr lvl="0">
              <a:spcBef>
                <a:spcPts val="0"/>
              </a:spcBef>
              <a:buNone/>
            </a:pPr>
            <a:r>
              <a:rPr lang="pt-BR" sz="1200"/>
              <a:t>https://www.sqlbits.com/Sessions/Event7/end_to_end_master_data_management_with_sql_server_master_data_services</a:t>
            </a:r>
          </a:p>
          <a:p>
            <a:pPr lvl="0">
              <a:spcBef>
                <a:spcPts val="0"/>
              </a:spcBef>
              <a:buNone/>
            </a:pPr>
            <a:r>
              <a:rPr lang="pt-BR" sz="1200"/>
              <a:t>http://pt.slideshare.net/jamserra/introduction-to-microsofts-master-data-services-mds</a:t>
            </a:r>
          </a:p>
          <a:p>
            <a:pPr lvl="0">
              <a:spcBef>
                <a:spcPts val="0"/>
              </a:spcBef>
              <a:buNone/>
            </a:pPr>
            <a:r>
              <a:rPr lang="pt-BR" sz="1200"/>
              <a:t>https://msdn.microsoft.com/en-us/library/ee633763.aspx?f=255&amp;MSPPError=-2147217396</a:t>
            </a:r>
          </a:p>
          <a:p>
            <a:pPr lvl="0">
              <a:spcBef>
                <a:spcPts val="0"/>
              </a:spcBef>
              <a:buNone/>
            </a:pPr>
            <a:r>
              <a:rPr lang="pt-BR" sz="1200"/>
              <a:t>https://www.youtube.com/watch?v=6lQSc-eLkvk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Motivação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Crescimento de uma empresa.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Aumento do volume de dados.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Aumento na complexidade dos dados que flui através de aplicações empresariais.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Master Data Services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que é?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ferramenta que provê um local único de repositório, onde podemos obter todas informações de qualquer objeto mantendo um nível hierárquico, e um dado único em relação aos usuários.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Master Data Services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pt-BR"/>
              <a:t>Informações Básicas: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Modelos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Entidades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Atributos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Hierarquias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Evolução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Problemas de usabilidade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Bugs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100" y="1948825"/>
            <a:ext cx="3083450" cy="193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Evolução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Melhoria na interface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Editar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Atualizar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Filtrar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Matches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Ver relacionamentos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475" y="1946925"/>
            <a:ext cx="2992851" cy="23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Evolução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00" y="1960050"/>
            <a:ext cx="3073625" cy="26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100" y="2080525"/>
            <a:ext cx="4176275" cy="24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Evolução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Grandes melhorias de consistência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Entity sinc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Hierarquia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Dependências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675" y="2949975"/>
            <a:ext cx="3087949" cy="16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3694725" y="1926387"/>
            <a:ext cx="49149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