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5143500" cx="9144000"/>
  <p:notesSz cx="6858000" cy="9144000"/>
  <p:embeddedFontLst>
    <p:embeddedFont>
      <p:font typeface="PT Sans Narrow"/>
      <p:regular r:id="rId25"/>
      <p:bold r:id="rId26"/>
    </p:embeddedFont>
    <p:embeddedFont>
      <p:font typeface="Open Sans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PTSansNarrow-bold.fntdata"/><Relationship Id="rId25" Type="http://schemas.openxmlformats.org/officeDocument/2006/relationships/font" Target="fonts/PTSansNarrow-regular.fntdata"/><Relationship Id="rId28" Type="http://schemas.openxmlformats.org/officeDocument/2006/relationships/font" Target="fonts/OpenSans-bold.fntdata"/><Relationship Id="rId27" Type="http://schemas.openxmlformats.org/officeDocument/2006/relationships/font" Target="fonts/OpenSans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OpenSans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0" Type="http://schemas.openxmlformats.org/officeDocument/2006/relationships/font" Target="fonts/OpenSans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i="1" lang="en"/>
              <a:t>Pentaho Aggregate Designer (PAD)</a:t>
            </a:r>
            <a:r>
              <a:rPr lang="en"/>
              <a:t>: aplicação de desktop que opera sobre esquemas XML do Mondrian e com banco de dados com as tabelas subjacentes descritas pelo esquema a fim de gerar respostas precalculadas e agregadas fazendo com que a análise seja mais rápida.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i="1" lang="en"/>
              <a:t>Community Charting Components (CCC)</a:t>
            </a:r>
            <a:r>
              <a:rPr lang="en"/>
              <a:t>: plug-in para servidor que fornece um poderoso toolkit de visualização. Objetiva fornecer ao desenvolvedor um meio de incluir nos seus painéis de instrumentos os tipos simples de quadro sem perder a extensibilidade.</a:t>
            </a:r>
          </a:p>
          <a:p>
            <a:pPr lvl="0">
              <a:spcBef>
                <a:spcPts val="0"/>
              </a:spcBef>
              <a:buNone/>
            </a:pPr>
            <a:r>
              <a:rPr i="1" lang="en"/>
              <a:t>Community Build Framework (CBF)</a:t>
            </a:r>
            <a:r>
              <a:rPr lang="en"/>
              <a:t>: foca em prover um meio de definir e dar deploy em aplicações baseadas em Pentaho. É um Apache Ant que permite a criação de template da instalação do servidor Pentaho BA, incluindo customizações ou qualquer conteúdo especial que permita maior agilidade na instalação.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i="1" lang="en"/>
              <a:t>Community Data Browser (CBD)</a:t>
            </a:r>
            <a:r>
              <a:rPr lang="en"/>
              <a:t>: plug-in do servidor que usa um browser visual OLAP chamado Saiku para criar consulta que pode ser usada pela linguagem R para gerar análise sobre o conjunto resultante.</a:t>
            </a:r>
          </a:p>
          <a:p>
            <a:pPr lvl="0">
              <a:spcBef>
                <a:spcPts val="0"/>
              </a:spcBef>
              <a:buNone/>
            </a:pPr>
            <a:r>
              <a:rPr i="1" lang="en"/>
              <a:t>Community</a:t>
            </a:r>
            <a:r>
              <a:rPr lang="en"/>
              <a:t> </a:t>
            </a:r>
            <a:r>
              <a:rPr i="1" lang="en"/>
              <a:t>Data Validation (CDV)</a:t>
            </a:r>
            <a:r>
              <a:rPr lang="en"/>
              <a:t>: habilita a criação de testes sobre o servidor Pentaho BA com o objetivo de verificar tanto a integridade do próprio servidor, quanto verificar os dados usados por ele.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 BI pode ser descrito como um conjunto de técnicas e ferramentas para o proveito e transformação de dados “crus” em dados com significado e informação útil para propósitos de análise do negócio. Além disso, o BI objetiva a fácil interpretação desse grande volume de dados.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Eles [os componentes] auxiliam a prover a arquitetura e infraestrutura requeridas para construir soluções em BI, como: integração e tratamento de dados, exibição de relatórios, gráficos e painéis de instrumentos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Os produtos: Pentaho Business Analytics (BA) e o Pentaho Data Integration (PDI)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Essa edição tem três variações, são elas: Professional Standard Support, Professional Premium Support e Enterprise.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Essa edição tem três variações, são elas: Professional Standard Support, Professional Premium Support e Enterprise.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i="1" lang="en"/>
              <a:t>Pentaho BI Platform</a:t>
            </a:r>
            <a:r>
              <a:rPr lang="en"/>
              <a:t>: supre as partes núcleo do software que hospedam conteúdo criado no próprio servidor através de plug-ins ou arquivos publicados a partir de aplicações de desktop.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7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" name="Shape 11"/>
          <p:cNvCxnSpPr/>
          <p:nvPr/>
        </p:nvCxnSpPr>
        <p:spPr>
          <a:xfrm>
            <a:off x="1575034" y="3158251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7" cy="152400"/>
            <a:chOff x="1346428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7" cy="152400"/>
            <a:chOff x="1346435" y="3969087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8" name="Shape 18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 txBox="1"/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" name="Shape 48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2.gif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1" Type="http://schemas.openxmlformats.org/officeDocument/2006/relationships/hyperlink" Target="https://help.pentaho.com/Documentation/6.1/0D0/050/020" TargetMode="External"/><Relationship Id="rId10" Type="http://schemas.openxmlformats.org/officeDocument/2006/relationships/hyperlink" Target="https://help.pentaho.com/Documentation/6.1/0J0/0C0/000" TargetMode="External"/><Relationship Id="rId13" Type="http://schemas.openxmlformats.org/officeDocument/2006/relationships/hyperlink" Target="http://www.ventureskies.com/blog/what-is-venture-management" TargetMode="External"/><Relationship Id="rId12" Type="http://schemas.openxmlformats.org/officeDocument/2006/relationships/hyperlink" Target="http://wiki.pentaho.com/display/ServerDoc2x/02.+Architecture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en.wikipedia.org/wiki/Pentaho" TargetMode="External"/><Relationship Id="rId4" Type="http://schemas.openxmlformats.org/officeDocument/2006/relationships/hyperlink" Target="http://www.devmedia.com.br/pentaho-bi-conhecendo-a-plataforma-arquitetura-e-infraestrutura/31502" TargetMode="External"/><Relationship Id="rId9" Type="http://schemas.openxmlformats.org/officeDocument/2006/relationships/hyperlink" Target="https://help.pentaho.com/Documentation/6.1/0D0/050/010" TargetMode="External"/><Relationship Id="rId15" Type="http://schemas.openxmlformats.org/officeDocument/2006/relationships/hyperlink" Target="https://www.gartner.com/doc/reprints?id=1-2XXUR6C&amp;ct=160204&amp;st=sb" TargetMode="External"/><Relationship Id="rId14" Type="http://schemas.openxmlformats.org/officeDocument/2006/relationships/hyperlink" Target="https://en.wikipedia.org/wiki/Business_intelligence" TargetMode="External"/><Relationship Id="rId16" Type="http://schemas.openxmlformats.org/officeDocument/2006/relationships/hyperlink" Target="http://www.gartner.com/technology/about.jsp" TargetMode="External"/><Relationship Id="rId5" Type="http://schemas.openxmlformats.org/officeDocument/2006/relationships/hyperlink" Target="http://www.bizcubed.com.au/pentaho-pillars/" TargetMode="External"/><Relationship Id="rId6" Type="http://schemas.openxmlformats.org/officeDocument/2006/relationships/hyperlink" Target="http://www.pentaho.com/resource/pentaho-community-edition-vs-enterprise-edition" TargetMode="External"/><Relationship Id="rId7" Type="http://schemas.openxmlformats.org/officeDocument/2006/relationships/hyperlink" Target="http://dl.acm.org/citation.cfm?id=2618182" TargetMode="External"/><Relationship Id="rId8" Type="http://schemas.openxmlformats.org/officeDocument/2006/relationships/hyperlink" Target="https://help.pentaho.com/Documentation/6.1/0D0/050/000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pragtech.co.in/technologies/pentaho/pentaho-community-edition-vs-enterprise-edition.html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Plataforma Pentaho</a:t>
            </a:r>
          </a:p>
        </p:txBody>
      </p:sp>
      <p:sp>
        <p:nvSpPr>
          <p:cNvPr id="67" name="Shape 67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Componentes de desktop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Pentaho Metadata Editor (PME): aplicação de desktop que cria modelos de negócios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Pentaho Aggregate Designer (PAD): aplicação de desktop que opera sobre esquemas XML do Mondrian e com banco de dados com as tabelas subjacentes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Pentaho Schema Workbench (PSW): aplicação de desktop que provê uma interface gráfica para projetar cubos OLAP para Pentaho Analysis (Mondrian)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Direcionados ao desenvolvimento comunitário</a:t>
            </a:r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Community Charting Components (CCC): plug-in para servidor que fornece um poderoso toolkit de visualização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Community Build Framework (CBF): foca em prover um meio de definir e dar deploy em aplicações baseadas em Pentaho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Community Data Access (CDA): age como uma camada comum para acessar dado no servidor Pentaho BA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Direcionados ao desenvolvimento comunitário</a:t>
            </a:r>
          </a:p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Community Data Browser (CBD): plug-in do servidor que usa um browser visual OLAP chamado Saiku para criar consulta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Community Distributed Cache (CDC): plug-in de servidor que habilita alta performance, escalabilidade e clustering distribuído de memória cache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Community Data Validation (CDV): habilita a criação de testes sobre o servidor Pentaho BA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Pentaho Business Analytics</a:t>
            </a:r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Ferramenta que permite acesso, integração, manipulação, visualização e análise de dados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Dados resgatados de bases de dados relacionais, da nuvem ou Hadoop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Três categorias: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servidor BA e console para usuário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ferramentas de projeto e plug-ins baseados na web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ferramentas de projeto baseadas em desktop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Pentaho Business Analytics</a:t>
            </a:r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Vantagens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delegação de exploração, descoberta e inovação com uso intuitivo das ferramentas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agrupamento do poder do big data com uso de ferramentas visuais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visualização e criação de relatórios em minutos e larga escala de ferramentas para relatórios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visualmente integrar e conectar dados a partir da extração de dados de múltiplas fontes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uso dos sistemas operacionais mais comuns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Pentaho Data Integration (PDI)</a:t>
            </a:r>
          </a:p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ferramenta de extração, transformação e carga (ETL)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migração entre diferentes bases de dados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carga de grandes conjuntos de dados em bases de dados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integração de dados com ETL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vantagens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instalação em minutos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interface gráfica de fácil uso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engenho que permite a manipulação de grandes volumes de dados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</a:t>
            </a:r>
            <a:r>
              <a:rPr lang="en"/>
              <a:t>omponentes divididos em três categorias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servidor de integração de dados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ferramentas de projeto e utilitários de linha de comando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plug-ins que podem ser acessados a partir da loja de plug-ins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Estrutura</a:t>
            </a:r>
          </a:p>
        </p:txBody>
      </p:sp>
      <p:pic>
        <p:nvPicPr>
          <p:cNvPr descr="pentaho_agilebi(www.bizcubed.com.au[barra]pentaho-pillars).gif"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9396" y="901875"/>
            <a:ext cx="4302900" cy="371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/>
          <p:nvPr/>
        </p:nvSpPr>
        <p:spPr>
          <a:xfrm>
            <a:off x="408650" y="1240075"/>
            <a:ext cx="3508800" cy="29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  <a:buChar char="●"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Quatro grandes conjuntos de funcionalidades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Arquitetura</a:t>
            </a:r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311700" y="1266325"/>
            <a:ext cx="31407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criação de solução com três fases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criação do Data Warehouse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soluções iniciais geradas para exploração do repositório de dados</a:t>
            </a:r>
          </a:p>
          <a:p>
            <a:pPr indent="-228600" lvl="1" marL="914400">
              <a:spcBef>
                <a:spcPts val="0"/>
              </a:spcBef>
            </a:pPr>
            <a:r>
              <a:rPr lang="en"/>
              <a:t>entrega da solução para o usuário</a:t>
            </a:r>
          </a:p>
        </p:txBody>
      </p:sp>
      <p:pic>
        <p:nvPicPr>
          <p:cNvPr descr="ArchitectureDiagram.png"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6675" y="474674"/>
            <a:ext cx="3367675" cy="419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Avaliação</a:t>
            </a:r>
          </a:p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311700" y="1266325"/>
            <a:ext cx="35073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A plataforma Pentaho é visionária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inovação em big data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internet da coisas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Pentaho forneceu integração com Hadoop, Cassandra ou MongoDB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acesso acoplado a R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solução alternativa de aprendizado de máquina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275847_0001.png"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0000" y="474149"/>
            <a:ext cx="4195200" cy="419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Conclusão</a:t>
            </a:r>
          </a:p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Processo decisório em negócios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Ferramentas que auxiliam na tomada da decisão: BI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 plataforma Pentaho</a:t>
            </a:r>
          </a:p>
          <a:p>
            <a:pPr indent="-228600" lvl="1" marL="914400">
              <a:spcBef>
                <a:spcPts val="0"/>
              </a:spcBef>
            </a:pPr>
            <a:r>
              <a:rPr lang="en"/>
              <a:t>Liberdade e fácil uso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Introdução</a:t>
            </a:r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Ferramentas para melhor uso dos recursos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Exibição e conhecimento de padrões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Processo decisório na empresa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 computação auxilia com ferramentas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Surge BI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Estratégias de negócio são traçadas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Referências</a:t>
            </a:r>
          </a:p>
        </p:txBody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https://en.wikipedia.org/wiki/Pentaho</a:t>
            </a:r>
          </a:p>
          <a:p>
            <a:pPr lv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http://www.devmedia.com.br/pentaho-bi-conhecendo-a-plataforma-arquitetura-e-infraestrutura/31502</a:t>
            </a:r>
          </a:p>
          <a:p>
            <a:pPr lv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http://www.bizcubed.com.au/pentaho-pillars/</a:t>
            </a:r>
          </a:p>
          <a:p>
            <a:pPr lv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http://www.pentaho.com/resource/pentaho-community-edition-vs-enterprise-edition</a:t>
            </a:r>
          </a:p>
          <a:p>
            <a:pPr lv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http://dl.acm.org/citation.cfm?id=2618182</a:t>
            </a:r>
          </a:p>
          <a:p>
            <a:pPr lv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https://help.pentaho.com/Documentation/6.1/0D0/050/000</a:t>
            </a:r>
          </a:p>
          <a:p>
            <a:pPr lv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https://help.pentaho.com/Documentation/6.1/0D0/050/010</a:t>
            </a:r>
          </a:p>
          <a:p>
            <a:pPr lv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https://help.pentaho.com/Documentation/6.1/0J0/0C0/000</a:t>
            </a:r>
          </a:p>
          <a:p>
            <a:pPr lv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11"/>
              </a:rPr>
              <a:t>https://help.pentaho.com/Documentation/6.1/0D0/050/020</a:t>
            </a:r>
          </a:p>
          <a:p>
            <a:pPr lv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12"/>
              </a:rPr>
              <a:t>http://wiki.pentaho.com/display/ServerDoc2x/02.+Architecture</a:t>
            </a:r>
          </a:p>
          <a:p>
            <a:pPr lv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13"/>
              </a:rPr>
              <a:t>http://www.ventureskies.com/blog/what-is-venture-management</a:t>
            </a:r>
          </a:p>
          <a:p>
            <a:pPr lv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14"/>
              </a:rPr>
              <a:t>https://en.wikipedia.org/wiki/Business_intelligence</a:t>
            </a:r>
          </a:p>
          <a:p>
            <a:pPr lv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15"/>
              </a:rPr>
              <a:t>https://www.gartner.com/doc/reprints?id=1-2XXUR6C&amp;ct=160204&amp;st=sb</a:t>
            </a:r>
          </a:p>
          <a:p>
            <a:pPr lvl="0">
              <a:spcBef>
                <a:spcPts val="0"/>
              </a:spcBef>
              <a:buNone/>
            </a:pPr>
            <a:r>
              <a:rPr lang="en" sz="11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16"/>
              </a:rPr>
              <a:t>http://www.gartner.com/technology/about.jsp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Plataforma Pentaho</a:t>
            </a:r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Ferramenta de BI que segue modelo Open Source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Motivação: prover pacote Java a ser usado em BI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 Os componentes ajudam a prover funcionalidades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GUI amigável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Interface Web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Liberdade para combinar técnicas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Os dois produtos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As edições</a:t>
            </a:r>
          </a:p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Empresarial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c</a:t>
            </a:r>
            <a:r>
              <a:rPr lang="en"/>
              <a:t>omercial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funcionalidades além da edição comunitária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geração interativa de relatórios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painéis de instrumentos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analisador a partir de consultas OLAP</a:t>
            </a:r>
          </a:p>
          <a:p>
            <a:pPr indent="-228600" lvl="1" marL="914400">
              <a:spcBef>
                <a:spcPts val="0"/>
              </a:spcBef>
            </a:pPr>
            <a:r>
              <a:rPr lang="en"/>
              <a:t>As </a:t>
            </a:r>
            <a:r>
              <a:rPr lang="en" u="sng">
                <a:solidFill>
                  <a:schemeClr val="hlink"/>
                </a:solidFill>
                <a:hlinkClick r:id="rId3"/>
              </a:rPr>
              <a:t>variações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As edições</a:t>
            </a: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</a:pPr>
            <a:r>
              <a:rPr lang="en"/>
              <a:t>Comunitária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segue o modelo Open Source de desenvolvimento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4 liberdades:</a:t>
            </a:r>
          </a:p>
          <a:p>
            <a:pPr indent="-2286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utilização para qualquer propósito;</a:t>
            </a:r>
          </a:p>
          <a:p>
            <a:pPr indent="-2286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compreensão do software e modificação do modo que se queira;</a:t>
            </a:r>
          </a:p>
          <a:p>
            <a:pPr indent="-2286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distribuição de cópias e colaboração;</a:t>
            </a:r>
          </a:p>
          <a:p>
            <a:pPr indent="-2286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distribuição da própria versão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c</a:t>
            </a:r>
            <a:r>
              <a:rPr lang="en"/>
              <a:t>omparação com outras ferramentas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As edições</a:t>
            </a:r>
          </a:p>
        </p:txBody>
      </p:sp>
      <p:pic>
        <p:nvPicPr>
          <p:cNvPr descr="quadroComparativoPentahoEOutras.PNG"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5524" y="1465550"/>
            <a:ext cx="3252949" cy="328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Componentes de servidor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Pentaho Bi Platform: partes núcleo do software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Pentaho Analysis services (Mondrian): servidor OLAP que suporta consulta MDX e leitura SQL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Pentaho Dashboard Designer (PDD): plug-in que simplifica criação dos painéis de instrumentos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Pentaho Analysis (Analyzer) (PAZ): provê um visualizador OLAP do tipo arrastar-e-soltar baseado na web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Componentes de servidor</a:t>
            </a: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Pentaho Data Access Wizard: plug-in que já vem com servidor e permite que usuários criem novas fontes de dados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Pentaho Mobile: interface do usuário adaptada para uso com iPad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Pentaho Interactive Reporting (PIR): permite que usuários criem relatórios ad hoc apenas arrastando e soltando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Componentes de desktop</a:t>
            </a: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Pentaho Data Integration (PDI): é um engenho ETL e define tarefas e transformações de integração de dados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Pentaho for Big Data: uma ferramenta de integração de dados baseada no PDI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Pentaho Report Designer: aplicação para desktop que inclui uso de quadro com estatísticas e gráficos. Consultas MDX e SQL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Pentaho Data Mining: aplicação que usa o Weka para </a:t>
            </a:r>
            <a:r>
              <a:rPr lang="en"/>
              <a:t>descobrir </a:t>
            </a:r>
            <a:r>
              <a:rPr lang="en"/>
              <a:t>padrões de dados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