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2"/>
  </p:notesMasterIdLst>
  <p:sldIdLst>
    <p:sldId id="256" r:id="rId2"/>
    <p:sldId id="257" r:id="rId3"/>
    <p:sldId id="259" r:id="rId4"/>
    <p:sldId id="296" r:id="rId5"/>
    <p:sldId id="260" r:id="rId6"/>
    <p:sldId id="258" r:id="rId7"/>
    <p:sldId id="261" r:id="rId8"/>
    <p:sldId id="262" r:id="rId9"/>
    <p:sldId id="263" r:id="rId10"/>
    <p:sldId id="264" r:id="rId11"/>
    <p:sldId id="265" r:id="rId12"/>
    <p:sldId id="266" r:id="rId13"/>
    <p:sldId id="267" r:id="rId14"/>
    <p:sldId id="268" r:id="rId15"/>
    <p:sldId id="269" r:id="rId16"/>
    <p:sldId id="297" r:id="rId17"/>
    <p:sldId id="298" r:id="rId18"/>
    <p:sldId id="271" r:id="rId19"/>
    <p:sldId id="299" r:id="rId20"/>
    <p:sldId id="300" r:id="rId21"/>
    <p:sldId id="301" r:id="rId22"/>
    <p:sldId id="302" r:id="rId23"/>
    <p:sldId id="303" r:id="rId24"/>
    <p:sldId id="304" r:id="rId25"/>
    <p:sldId id="276" r:id="rId26"/>
    <p:sldId id="274" r:id="rId27"/>
    <p:sldId id="275"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0158413" cy="7621588"/>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5pPr>
    <a:lvl6pPr marL="2286000" algn="l" defTabSz="914400" rtl="0" eaLnBrk="1" latinLnBrk="0" hangingPunct="1">
      <a:defRPr sz="2400" kern="1200">
        <a:solidFill>
          <a:schemeClr val="bg1"/>
        </a:solidFill>
        <a:latin typeface="Times New Roman" pitchFamily="16" charset="0"/>
        <a:ea typeface="+mn-ea"/>
        <a:cs typeface="+mn-cs"/>
      </a:defRPr>
    </a:lvl6pPr>
    <a:lvl7pPr marL="2743200" algn="l" defTabSz="914400" rtl="0" eaLnBrk="1" latinLnBrk="0" hangingPunct="1">
      <a:defRPr sz="2400" kern="1200">
        <a:solidFill>
          <a:schemeClr val="bg1"/>
        </a:solidFill>
        <a:latin typeface="Times New Roman" pitchFamily="16" charset="0"/>
        <a:ea typeface="+mn-ea"/>
        <a:cs typeface="+mn-cs"/>
      </a:defRPr>
    </a:lvl7pPr>
    <a:lvl8pPr marL="3200400" algn="l" defTabSz="914400" rtl="0" eaLnBrk="1" latinLnBrk="0" hangingPunct="1">
      <a:defRPr sz="2400" kern="1200">
        <a:solidFill>
          <a:schemeClr val="bg1"/>
        </a:solidFill>
        <a:latin typeface="Times New Roman" pitchFamily="16" charset="0"/>
        <a:ea typeface="+mn-ea"/>
        <a:cs typeface="+mn-cs"/>
      </a:defRPr>
    </a:lvl8pPr>
    <a:lvl9pPr marL="3657600" algn="l" defTabSz="914400" rtl="0" eaLnBrk="1" latinLnBrk="0" hangingPunct="1">
      <a:defRPr sz="2400" kern="1200">
        <a:solidFill>
          <a:schemeClr val="bg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850" autoAdjust="0"/>
  </p:normalViewPr>
  <p:slideViewPr>
    <p:cSldViewPr>
      <p:cViewPr varScale="1">
        <p:scale>
          <a:sx n="71" d="100"/>
          <a:sy n="71" d="100"/>
        </p:scale>
        <p:origin x="-354"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0"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charset="0"/>
                <a:cs typeface="Lucida Sans Unicode" charset="0"/>
              </a:defRPr>
            </a:lvl1pPr>
          </a:lstStyle>
          <a:p>
            <a:endParaRPr lang="en-US"/>
          </a:p>
        </p:txBody>
      </p:sp>
      <p:sp>
        <p:nvSpPr>
          <p:cNvPr id="2051" name="Rectangle 3"/>
          <p:cNvSpPr>
            <a:spLocks noGrp="1" noChangeArrowheads="1"/>
          </p:cNvSpPr>
          <p:nvPr>
            <p:ph type="dt"/>
          </p:nvPr>
        </p:nvSpPr>
        <p:spPr bwMode="auto">
          <a:xfrm>
            <a:off x="388620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charset="0"/>
                <a:cs typeface="Lucida Sans Unicode" charset="0"/>
              </a:defRPr>
            </a:lvl1pPr>
          </a:lstStyle>
          <a:p>
            <a:endParaRPr lang="en-US"/>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noFill/>
          <a:ln w="9525">
            <a:noFill/>
            <a:round/>
            <a:headEnd/>
            <a:tailEnd/>
          </a:ln>
          <a:effectLst/>
        </p:spPr>
      </p:sp>
      <p:sp>
        <p:nvSpPr>
          <p:cNvPr id="2053"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pt-BR" smtClean="0"/>
          </a:p>
        </p:txBody>
      </p:sp>
      <p:sp>
        <p:nvSpPr>
          <p:cNvPr id="2054" name="Rectangle 6"/>
          <p:cNvSpPr>
            <a:spLocks noGrp="1" noChangeArrowheads="1"/>
          </p:cNvSpPr>
          <p:nvPr>
            <p:ph type="ftr"/>
          </p:nvPr>
        </p:nvSpPr>
        <p:spPr bwMode="auto">
          <a:xfrm>
            <a:off x="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charset="0"/>
                <a:cs typeface="Lucida Sans Unicode" charset="0"/>
              </a:defRPr>
            </a:lvl1pPr>
          </a:lstStyle>
          <a:p>
            <a:endParaRPr lang="en-US"/>
          </a:p>
        </p:txBody>
      </p:sp>
      <p:sp>
        <p:nvSpPr>
          <p:cNvPr id="2055"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ea typeface="Lucida Sans Unicode" charset="0"/>
                <a:cs typeface="Lucida Sans Unicode" charset="0"/>
              </a:defRPr>
            </a:lvl1pPr>
          </a:lstStyle>
          <a:p>
            <a:fld id="{649A2966-9BF8-4E39-9614-BBEFB5615E4F}" type="slidenum">
              <a:rPr lang="en-US"/>
              <a:pPr/>
              <a:t>‹nº›</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hitl.washington.edu/artoolkit/documentation/usercalibration.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CBFD1E4-9BC0-471C-9718-2ADE620B50CD}" type="slidenum">
              <a:rPr lang="en-US"/>
              <a:pPr/>
              <a:t>1</a:t>
            </a:fld>
            <a:endParaRPr lang="en-US"/>
          </a:p>
        </p:txBody>
      </p:sp>
      <p:sp>
        <p:nvSpPr>
          <p:cNvPr id="37889"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92F3AA1-480B-4F14-BE4D-22815DFD532F}" type="slidenum">
              <a:rPr lang="en-US"/>
              <a:pPr/>
              <a:t>11</a:t>
            </a:fld>
            <a:endParaRPr lang="en-US"/>
          </a:p>
        </p:txBody>
      </p:sp>
      <p:sp>
        <p:nvSpPr>
          <p:cNvPr id="47105"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95A611D-41B3-48C2-A719-4DCA60BBF01E}" type="slidenum">
              <a:rPr lang="en-US"/>
              <a:pPr/>
              <a:t>12</a:t>
            </a:fld>
            <a:endParaRPr lang="en-US"/>
          </a:p>
        </p:txBody>
      </p:sp>
      <p:sp>
        <p:nvSpPr>
          <p:cNvPr id="48129"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D043046-6FAD-47B4-8D1A-A5561B28DBC0}" type="slidenum">
              <a:rPr lang="en-US"/>
              <a:pPr/>
              <a:t>13</a:t>
            </a:fld>
            <a:endParaRPr lang="en-US"/>
          </a:p>
        </p:txBody>
      </p:sp>
      <p:sp>
        <p:nvSpPr>
          <p:cNvPr id="491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49154"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Displaying Auxiliary Sensor Information – Mostrar informações auxiliares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0C20F2F-FDE8-460E-BE4E-984DB0902690}" type="slidenum">
              <a:rPr lang="en-US"/>
              <a:pPr/>
              <a:t>14</a:t>
            </a:fld>
            <a:endParaRPr lang="en-US"/>
          </a:p>
        </p:txBody>
      </p:sp>
      <p:sp>
        <p:nvSpPr>
          <p:cNvPr id="501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50178" name="Text Box 2"/>
          <p:cNvSpPr txBox="1">
            <a:spLocks noGrp="1" noChangeArrowheads="1"/>
          </p:cNvSpPr>
          <p:nvPr>
            <p:ph type="body"/>
          </p:nvPr>
        </p:nvSpPr>
        <p:spPr bwMode="auto">
          <a:xfrm>
            <a:off x="914400" y="4343400"/>
            <a:ext cx="5029200" cy="497205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We have build an "intelligent welding gun" for BMW. This modified gun is equipped</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with infrared reflecting markers (from the ART system) and a small display.</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Four ART cameras (look at http://www.ar-tracking.de/ ) are arranged on a 4m x 4m</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frame at the ceiling, looking down onto the welding workplace and tracking the gun</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with less than 1mm precision (6 DOF). The display shows two concentric circles</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(similar to the typical "aim" on a real gun: Zielfernrohr). The welding point at which</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the worker should place the next strut, is represented by a virtual 3D sphere. The</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welder has to move the gun s.t. the sphere comes to lie in the middle of the concentric</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circles. (Initially, a compas helps the welder move the gun s.t. the sphere gets into the</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field of view of the gun).</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Augmented Wiring – O sistema indica como o operário deve “juntar” os fios (“wiring bundles”, no original)</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62087B6-E0DB-4F82-A04C-3C00DD87D3B9}" type="slidenum">
              <a:rPr lang="en-US"/>
              <a:pPr/>
              <a:t>15</a:t>
            </a:fld>
            <a:endParaRPr lang="en-US"/>
          </a:p>
        </p:txBody>
      </p:sp>
      <p:sp>
        <p:nvSpPr>
          <p:cNvPr id="5120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51202"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Construct3D -</a:t>
            </a:r>
            <a:br>
              <a:rPr lang="en-US" sz="1600" b="1">
                <a:latin typeface="Arial" charset="0"/>
                <a:ea typeface="Lucida Sans Unicode" charset="0"/>
                <a:cs typeface="Lucida Sans Unicode" charset="0"/>
              </a:rPr>
            </a:br>
            <a:r>
              <a:rPr lang="en-US" sz="1600" b="1">
                <a:latin typeface="Arial" charset="0"/>
                <a:ea typeface="Lucida Sans Unicode" charset="0"/>
                <a:cs typeface="Lucida Sans Unicode" charset="0"/>
              </a:rPr>
              <a:t>An Application and Framework for using Augmented Reality in Mathematics and Geometry Education</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Construct3D is a three dimensional geometric construction tool specifically designed for mathematics and geometry education. It is based on the mobile collaborative augmented reality system "</a:t>
            </a:r>
            <a:r>
              <a:rPr lang="en-US" sz="1600" u="sng">
                <a:solidFill>
                  <a:srgbClr val="0000FF"/>
                </a:solidFill>
                <a:latin typeface="Arial" charset="0"/>
                <a:ea typeface="Lucida Sans Unicode" charset="0"/>
                <a:cs typeface="Lucida Sans Unicode" charset="0"/>
              </a:rPr>
              <a:t>Studierstube</a:t>
            </a:r>
            <a:r>
              <a:rPr lang="en-US" sz="1600">
                <a:latin typeface="Arial" charset="0"/>
                <a:ea typeface="Lucida Sans Unicode" charset="0"/>
                <a:cs typeface="Lucida Sans Unicode" charset="0"/>
              </a:rPr>
              <a:t>". My main goal is to develop a system for the improvement of spatial abilities and maximization of transfer of learning.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STUDIERSTUBE is a leading framework for the development of mobile, collaborative and ubiquitous AR applications.</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40432D8-53CB-428C-87FE-0DB79006F33A}" type="slidenum">
              <a:rPr lang="en-US"/>
              <a:pPr/>
              <a:t>18</a:t>
            </a:fld>
            <a:endParaRPr lang="en-US"/>
          </a:p>
        </p:txBody>
      </p:sp>
      <p:sp>
        <p:nvSpPr>
          <p:cNvPr id="53249"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53250" name="Text Box 2"/>
          <p:cNvSpPr txBox="1">
            <a:spLocks noGrp="1" noChangeArrowheads="1"/>
          </p:cNvSpPr>
          <p:nvPr>
            <p:ph type="body" idx="1"/>
          </p:nvPr>
        </p:nvSpPr>
        <p:spPr bwMode="auto">
          <a:xfrm>
            <a:off x="914400" y="4343400"/>
            <a:ext cx="5029200" cy="4208463"/>
          </a:xfrm>
          <a:prstGeom prst="rect">
            <a:avLst/>
          </a:prstGeom>
          <a:noFill/>
          <a:ln>
            <a:round/>
            <a:headEnd/>
            <a:tailEnd/>
          </a:ln>
        </p:spPr>
        <p:txBody>
          <a:bodyPr lIns="90000" tIns="64440" rIns="90000" bIns="46800"/>
          <a:lstStyle/>
          <a:p>
            <a:pPr eaLnBrk="1" hangingPunct="1">
              <a:lnSpc>
                <a:spcPct val="95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ea typeface="Lucida Sans Unicode" charset="0"/>
                <a:cs typeface="Lucida Sans Unicode" charset="0"/>
              </a:rPr>
              <a:t>O ARToolKIT foi desenvolvido pelo pesquisador Hirokazu Kato da Universidade de Osala, Japão. </a:t>
            </a:r>
          </a:p>
          <a:p>
            <a:pPr eaLnBrk="1" hangingPunct="1">
              <a:lnSpc>
                <a:spcPct val="95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ea typeface="Lucida Sans Unicode" charset="0"/>
              <a:cs typeface="Lucida Sans Unicode" charset="0"/>
            </a:endParaRPr>
          </a:p>
          <a:p>
            <a:pPr eaLnBrk="1" hangingPunct="1">
              <a:lnSpc>
                <a:spcPct val="95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ea typeface="Lucida Sans Unicode" charset="0"/>
                <a:cs typeface="Lucida Sans Unicode" charset="0"/>
              </a:rPr>
              <a:t>Atualmente, o ARToolKIT é mantido pelo Laboratório de Tecnologia de Interface Humana, sediado na Universidade de Washington.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0DD4313-53BF-418F-B6C0-07288AD927EC}" type="slidenum">
              <a:rPr lang="en-US"/>
              <a:pPr/>
              <a:t>25</a:t>
            </a:fld>
            <a:endParaRPr lang="en-US"/>
          </a:p>
        </p:txBody>
      </p:sp>
      <p:sp>
        <p:nvSpPr>
          <p:cNvPr id="58369"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C0A1678-7A11-4F45-A938-FBCA10803173}" type="slidenum">
              <a:rPr lang="en-US"/>
              <a:pPr/>
              <a:t>26</a:t>
            </a:fld>
            <a:endParaRPr lang="en-US"/>
          </a:p>
        </p:txBody>
      </p:sp>
      <p:sp>
        <p:nvSpPr>
          <p:cNvPr id="563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56322"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Explicação básica:</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The camera captures video of the real world and sends it to the computer.</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Software on the computer searches through each video frame for any square shapes.</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If a square is found, the software uses some mathematics to calculate the position of the camera relative to the black square.</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Once the position of the camera is known a computer graphics model is drawn from that same position.</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This model is drawn on top of the video of the real world and so appears stuck on the square marker.</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The final output is shown back in the handheld display, so when the user looks through the display they see graphics overlaid on the real world.</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54E0603-A0A9-44BD-A8AC-9AA6ADBAE8A2}" type="slidenum">
              <a:rPr lang="en-US"/>
              <a:pPr/>
              <a:t>27</a:t>
            </a:fld>
            <a:endParaRPr lang="en-US"/>
          </a:p>
        </p:txBody>
      </p:sp>
      <p:sp>
        <p:nvSpPr>
          <p:cNvPr id="57345"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914400" y="4343400"/>
            <a:ext cx="5029200" cy="4208463"/>
          </a:xfrm>
          <a:prstGeom prst="rect">
            <a:avLst/>
          </a:prstGeom>
          <a:noFill/>
          <a:ln>
            <a:round/>
            <a:headEnd/>
            <a:tailEnd/>
          </a:ln>
        </p:spPr>
        <p:txBody>
          <a:bodyPr lIns="90000" tIns="68976" rIns="90000" bIns="4680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Explicação básica:</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The camera captures video of the real world and sends it to the computer.</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Software on the computer searches through each video frame for any square shapes.</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If a square is found, the software uses some mathematics to calculate the position of the camera relative to the black square.</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Once the position of the camera is known a computer graphics model is drawn from that same position.</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This model is drawn on top of the video of the real world and so appears stuck on the square marker.</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The final output is shown back in the handheld display, so when the user looks through the display they see graphics overlaid on the real world.</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65557CD-BFDB-4931-8355-CA31DB260BD9}" type="slidenum">
              <a:rPr lang="en-US"/>
              <a:pPr/>
              <a:t>28</a:t>
            </a:fld>
            <a:endParaRPr lang="en-US"/>
          </a:p>
        </p:txBody>
      </p:sp>
      <p:sp>
        <p:nvSpPr>
          <p:cNvPr id="5939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59394" name="Text Box 2"/>
          <p:cNvSpPr txBox="1">
            <a:spLocks noGrp="1" noChangeArrowheads="1"/>
          </p:cNvSpPr>
          <p:nvPr>
            <p:ph type="body"/>
          </p:nvPr>
        </p:nvSpPr>
        <p:spPr bwMode="auto">
          <a:xfrm>
            <a:off x="914400" y="4343400"/>
            <a:ext cx="5029200" cy="5834063"/>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levelHead is a spatial memory game by </a:t>
            </a:r>
            <a:r>
              <a:rPr lang="en-US" sz="1600" u="sng">
                <a:solidFill>
                  <a:srgbClr val="0000FF"/>
                </a:solidFill>
                <a:latin typeface="Arial" charset="0"/>
                <a:ea typeface="Lucida Sans Unicode" charset="0"/>
                <a:cs typeface="Lucida Sans Unicode" charset="0"/>
              </a:rPr>
              <a:t>Julian Oliver</a:t>
            </a:r>
            <a:r>
              <a:rPr lang="en-US" sz="1600">
                <a:latin typeface="Arial" charset="0"/>
                <a:ea typeface="Lucida Sans Unicode" charset="0"/>
                <a:cs typeface="Lucida Sans Unicode" charset="0"/>
              </a:rPr>
              <a:t>.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levelHead uses a hand-held solid-plastic cube as its only interface. On-screen it appears each face of the cube contains a little room, each of which are logically connected by doors.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In one of these rooms is a character. By tilting the cube the player directs this character from room to room in an effort to find the exit.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Some doors lead nowhere and will send the character back to the room they started in, a trick designed to challenge the player's spatial memory. Which doors belong to which rooms?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There are three cubes (levels) in total, each of which are connected by a single door. Players have the goal of moving the character from room to room, cube to cube in an attempt to find the final exit door of all three cubes. If this door is found the character will appear to leave the cube, walk across the table surface and vanish.. The game then begins again.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Someone once said levelHead may have something to do with a story from Borges.. For a description of the conceptual basis of this project, see below.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6048001-0D6B-416F-98F4-3402DE26BFCF}" type="slidenum">
              <a:rPr lang="en-US"/>
              <a:pPr/>
              <a:t>2</a:t>
            </a:fld>
            <a:endParaRPr lang="en-US"/>
          </a:p>
        </p:txBody>
      </p:sp>
      <p:sp>
        <p:nvSpPr>
          <p:cNvPr id="38913"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8CC8EFA-51C9-4F32-B22B-B1B374CAD26C}" type="slidenum">
              <a:rPr lang="en-US"/>
              <a:pPr/>
              <a:t>29</a:t>
            </a:fld>
            <a:endParaRPr lang="en-US"/>
          </a:p>
        </p:txBody>
      </p:sp>
      <p:sp>
        <p:nvSpPr>
          <p:cNvPr id="6041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60418" name="Text Box 2"/>
          <p:cNvSpPr txBox="1">
            <a:spLocks noGrp="1" noChangeArrowheads="1"/>
          </p:cNvSpPr>
          <p:nvPr>
            <p:ph type="body"/>
          </p:nvPr>
        </p:nvSpPr>
        <p:spPr bwMode="auto">
          <a:xfrm>
            <a:off x="914400" y="3309938"/>
            <a:ext cx="5029200" cy="7740650"/>
          </a:xfrm>
          <a:prstGeom prst="rect">
            <a:avLst/>
          </a:prstGeom>
          <a:noFill/>
          <a:ln>
            <a:round/>
            <a:headEnd/>
            <a:tailEnd/>
          </a:ln>
        </p:spPr>
        <p:txBody>
          <a:bodyPr lIns="0" tIns="24695" rIns="0" bIns="0"/>
          <a:lstStyle/>
          <a:p>
            <a:pPr eaLnBrk="1" hangingPunct="1">
              <a:lnSpc>
                <a:spcPct val="93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latin typeface="Arial" charset="0"/>
                <a:ea typeface="Lucida Sans Unicode" charset="0"/>
                <a:cs typeface="Lucida Sans Unicode" charset="0"/>
              </a:rPr>
              <a:t>Calibração da câmera é um processo pelo qual se estima o posicionamento e a orientação da mesma na cena.</a:t>
            </a:r>
          </a:p>
          <a:p>
            <a:pPr eaLnBrk="1" hangingPunct="1">
              <a:lnSpc>
                <a:spcPct val="95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400">
              <a:ea typeface="Lucida Sans Unicode" charset="0"/>
              <a:cs typeface="Lucida Sans Unicode" charset="0"/>
            </a:endParaRPr>
          </a:p>
          <a:p>
            <a:pPr eaLnBrk="1" hangingPunct="1">
              <a:lnSpc>
                <a:spcPct val="98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latin typeface="Calibri" pitchFamily="32" charset="0"/>
                <a:ea typeface="Lucida Sans Unicode" charset="0"/>
                <a:cs typeface="Lucida Sans Unicode" charset="0"/>
              </a:rPr>
              <a:t>No ARToolkit as propriedades da câmera estão contidas no arquivo “camera_para.dat”, que é lido toda vez que uma aplicação é inicializada.</a:t>
            </a:r>
          </a:p>
          <a:p>
            <a:pPr eaLnBrk="1" hangingPunct="1">
              <a:lnSpc>
                <a:spcPct val="98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400">
              <a:latin typeface="Calibri" pitchFamily="32" charset="0"/>
              <a:ea typeface="Lucida Sans Unicode" charset="0"/>
              <a:cs typeface="Lucida Sans Unicode" charset="0"/>
            </a:endParaRPr>
          </a:p>
          <a:p>
            <a:pPr eaLnBrk="1" hangingPunct="1">
              <a:lnSpc>
                <a:spcPct val="98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latin typeface="Calibri" pitchFamily="32" charset="0"/>
                <a:ea typeface="Lucida Sans Unicode" charset="0"/>
                <a:cs typeface="Lucida Sans Unicode" charset="0"/>
              </a:rPr>
              <a:t>Utilizando métodos de calibração de câmera é possível gerar um arquivo de parâmetros para câmeras específicas.</a:t>
            </a:r>
          </a:p>
          <a:p>
            <a:pPr eaLnBrk="1" hangingPunct="1">
              <a:lnSpc>
                <a:spcPct val="98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400">
              <a:latin typeface="Calibri" pitchFamily="32" charset="0"/>
              <a:ea typeface="Lucida Sans Unicode" charset="0"/>
              <a:cs typeface="Lucida Sans Unicode" charset="0"/>
            </a:endParaRPr>
          </a:p>
          <a:p>
            <a:pPr eaLnBrk="1" hangingPunct="1">
              <a:lnSpc>
                <a:spcPct val="98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latin typeface="Calibri" pitchFamily="32" charset="0"/>
              <a:ea typeface="Lucida Sans Unicode" charset="0"/>
              <a:cs typeface="Lucida Sans Unicode" charset="0"/>
            </a:endParaRPr>
          </a:p>
          <a:p>
            <a:pPr eaLnBrk="1" hangingPunct="1">
              <a:lnSpc>
                <a:spcPct val="98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latin typeface="Calibri" pitchFamily="32" charset="0"/>
              <a:ea typeface="Lucida Sans Unicode" charset="0"/>
              <a:cs typeface="Lucida Sans Unico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9788D9E-0A7B-45A4-A319-A69D5496B088}" type="slidenum">
              <a:rPr lang="en-US"/>
              <a:pPr/>
              <a:t>30</a:t>
            </a:fld>
            <a:endParaRPr lang="en-US"/>
          </a:p>
        </p:txBody>
      </p:sp>
      <p:sp>
        <p:nvSpPr>
          <p:cNvPr id="614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61442" name="Text Box 2"/>
          <p:cNvSpPr txBox="1">
            <a:spLocks noGrp="1" noChangeArrowheads="1"/>
          </p:cNvSpPr>
          <p:nvPr>
            <p:ph type="body"/>
          </p:nvPr>
        </p:nvSpPr>
        <p:spPr bwMode="auto">
          <a:xfrm>
            <a:off x="911225" y="4524375"/>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latin typeface="Arial" charset="0"/>
                <a:ea typeface="Lucida Sans Unicode" charset="0"/>
                <a:cs typeface="Lucida Sans Unicode" charset="0"/>
                <a:hlinkClick r:id="rId3"/>
              </a:rPr>
              <a:t>http://www.hitl.washington.edu/artoolkit/documentation/usercalibration.htm</a:t>
            </a:r>
            <a:r>
              <a:rPr lang="en-US" sz="1600" dirty="0">
                <a:latin typeface="Arial" charset="0"/>
                <a:ea typeface="Lucida Sans Unicode" charset="0"/>
                <a:cs typeface="Lucida Sans Unicode" charset="0"/>
              </a:rPr>
              <a:t> - </a:t>
            </a:r>
            <a:r>
              <a:rPr lang="en-US" sz="1600" dirty="0" err="1">
                <a:latin typeface="Arial" charset="0"/>
                <a:ea typeface="Lucida Sans Unicode" charset="0"/>
                <a:cs typeface="Lucida Sans Unicode" charset="0"/>
              </a:rPr>
              <a:t>dêem</a:t>
            </a:r>
            <a:r>
              <a:rPr lang="en-US" sz="1600" dirty="0">
                <a:latin typeface="Arial" charset="0"/>
                <a:ea typeface="Lucida Sans Unicode" charset="0"/>
                <a:cs typeface="Lucida Sans Unicode" charset="0"/>
              </a:rPr>
              <a:t> </a:t>
            </a:r>
            <a:r>
              <a:rPr lang="en-US" sz="1600" dirty="0" err="1">
                <a:latin typeface="Arial" charset="0"/>
                <a:ea typeface="Lucida Sans Unicode" charset="0"/>
                <a:cs typeface="Lucida Sans Unicode" charset="0"/>
              </a:rPr>
              <a:t>uma</a:t>
            </a:r>
            <a:r>
              <a:rPr lang="en-US" sz="1600" dirty="0">
                <a:latin typeface="Arial" charset="0"/>
                <a:ea typeface="Lucida Sans Unicode" charset="0"/>
                <a:cs typeface="Lucida Sans Unicode" charset="0"/>
              </a:rPr>
              <a:t> </a:t>
            </a:r>
            <a:r>
              <a:rPr lang="en-US" sz="1600" dirty="0" err="1">
                <a:latin typeface="Arial" charset="0"/>
                <a:ea typeface="Lucida Sans Unicode" charset="0"/>
                <a:cs typeface="Lucida Sans Unicode" charset="0"/>
              </a:rPr>
              <a:t>olhada</a:t>
            </a:r>
            <a:endParaRPr lang="en-US" sz="1600" dirty="0">
              <a:latin typeface="Arial" charset="0"/>
              <a:ea typeface="Lucida Sans Unicode" charset="0"/>
              <a:cs typeface="Lucida Sans Unico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50ECDC7-73C3-4F54-91EF-0010D4BC8A89}" type="slidenum">
              <a:rPr lang="en-US"/>
              <a:pPr/>
              <a:t>31</a:t>
            </a:fld>
            <a:endParaRPr lang="en-US"/>
          </a:p>
        </p:txBody>
      </p:sp>
      <p:sp>
        <p:nvSpPr>
          <p:cNvPr id="624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62466"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ARToolKit is a software </a:t>
            </a:r>
            <a:r>
              <a:rPr lang="en-US" sz="1600" i="1">
                <a:latin typeface="Arial" charset="0"/>
                <a:ea typeface="Lucida Sans Unicode" charset="0"/>
                <a:cs typeface="Lucida Sans Unicode" charset="0"/>
              </a:rPr>
              <a:t>ToolKit</a:t>
            </a:r>
            <a:r>
              <a:rPr lang="en-US" sz="1600">
                <a:latin typeface="Arial" charset="0"/>
                <a:ea typeface="Lucida Sans Unicode" charset="0"/>
                <a:cs typeface="Lucida Sans Unicode" charset="0"/>
              </a:rPr>
              <a:t> like GLUT. It furnishes predefined functions that you need to call in a specific order for developing an AR program . But you can also use different parts of the ToolKit seperately. ARToolKit supports multiple platforms, while attempting to minimise librairy dependencies without sacrificing efficiency. ARToolKit uses OpenGL for the rendering part, GLUT for the windows/event handler aspect and hardware-dependent video library and standard API on each platform (e.g. win32 in Windows). The API is in C and a lot of samples provide good starting points for creating new applications (skeleton framework).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Figure 1 summarises the relationship between your Application, ARToolKit and dependent librairies.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7BC4C2F-9BBF-4F9B-9AD1-EB2FFD62B20F}" type="slidenum">
              <a:rPr lang="en-US"/>
              <a:pPr/>
              <a:t>32</a:t>
            </a:fld>
            <a:endParaRPr lang="en-US"/>
          </a:p>
        </p:txBody>
      </p:sp>
      <p:sp>
        <p:nvSpPr>
          <p:cNvPr id="634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63490"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This section provides a better description of the main elements of ARToolKit. The ARToolKit library consists of four modules: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AR module: core module with marker tracking routines, calibration and parameter collection.</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Video module: a collection of video routines for capturing the video input frames. </a:t>
            </a:r>
            <a:r>
              <a:rPr lang="en-US" sz="1600" b="1">
                <a:latin typeface="Arial" charset="0"/>
                <a:ea typeface="Lucida Sans Unicode" charset="0"/>
                <a:cs typeface="Lucida Sans Unicode" charset="0"/>
              </a:rPr>
              <a:t>This is a wrapper around the standard platform SDK video capture routines.</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Gsub module: a collection of graphic routines based on the OpenGL and GLUT libraries.</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Gsub_Lite module: replaces GSub with a more efficient collection of graphics routines, independent of any particular windowing toolkit.</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The next figures show the hierarchical structure of ARToolKit and relation with dependencies libraries.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79449A-989A-4413-A4C8-D70FEF2654D0}" type="slidenum">
              <a:rPr lang="en-US"/>
              <a:pPr/>
              <a:t>33</a:t>
            </a:fld>
            <a:endParaRPr lang="en-US"/>
          </a:p>
        </p:txBody>
      </p:sp>
      <p:sp>
        <p:nvSpPr>
          <p:cNvPr id="64513"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8EBB114-D54B-45FE-B84F-D298A2FFE705}" type="slidenum">
              <a:rPr lang="en-US"/>
              <a:pPr/>
              <a:t>34</a:t>
            </a:fld>
            <a:endParaRPr lang="en-US"/>
          </a:p>
        </p:txBody>
      </p:sp>
      <p:sp>
        <p:nvSpPr>
          <p:cNvPr id="65537"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1973F87-EE88-4D42-83B3-89E42C41B691}" type="slidenum">
              <a:rPr lang="en-US"/>
              <a:pPr/>
              <a:t>35</a:t>
            </a:fld>
            <a:endParaRPr lang="en-US"/>
          </a:p>
        </p:txBody>
      </p:sp>
      <p:sp>
        <p:nvSpPr>
          <p:cNvPr id="665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66562"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8063" rIns="0" bIns="0"/>
          <a:lstStyle/>
          <a:p>
            <a:pPr marL="457200" lvl="1" indent="-342900" eaLnBrk="1" hangingPunct="1">
              <a:lnSpc>
                <a:spcPct val="96000"/>
              </a:lnSpc>
              <a:spcBef>
                <a:spcPct val="0"/>
              </a:spcBef>
              <a:buFont typeface="Tahoma" pitchFamily="32" charset="0"/>
              <a:buChar char=" "/>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600">
                <a:latin typeface="Tahoma" pitchFamily="32" charset="0"/>
                <a:ea typeface="Lucida Sans Unicode" charset="0"/>
                <a:cs typeface="Lucida Sans Unicode" charset="0"/>
              </a:rPr>
              <a:t>Gsub Module... Deprecated!</a:t>
            </a:r>
          </a:p>
          <a:p>
            <a:pPr eaLnBrk="1" hangingPunct="1">
              <a:lnSpc>
                <a:spcPct val="96000"/>
              </a:lnSpc>
              <a:spcBef>
                <a:spcPct val="0"/>
              </a:spcBef>
              <a:buClrTx/>
              <a:buSz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1600">
              <a:latin typeface="Tahoma" pitchFamily="32" charset="0"/>
              <a:ea typeface="Lucida Sans Unicode" charset="0"/>
              <a:cs typeface="Lucida Sans Unicode"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37BFF5F-AFF8-49FA-A654-057A723643CE}" type="slidenum">
              <a:rPr lang="en-US"/>
              <a:pPr/>
              <a:t>36</a:t>
            </a:fld>
            <a:endParaRPr lang="en-US"/>
          </a:p>
        </p:txBody>
      </p:sp>
      <p:sp>
        <p:nvSpPr>
          <p:cNvPr id="675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67586" name="Text Box 2"/>
          <p:cNvSpPr txBox="1">
            <a:spLocks noGrp="1" noChangeArrowheads="1"/>
          </p:cNvSpPr>
          <p:nvPr>
            <p:ph type="body"/>
          </p:nvPr>
        </p:nvSpPr>
        <p:spPr bwMode="auto">
          <a:xfrm>
            <a:off x="914400" y="4343400"/>
            <a:ext cx="5029200" cy="8643938"/>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There are some limitations to purely computer vision based AR systems. Naturally the virtual objects will only appear when the tracking marks are in view. This may limit the size or movement of the virtual objects. It also means that if users cover up part of the pattern with their hands or other objects the virtual object will disappear. There are also </a:t>
            </a:r>
            <a:r>
              <a:rPr lang="en-US" sz="1600" i="1">
                <a:latin typeface="Arial" charset="0"/>
                <a:ea typeface="Lucida Sans Unicode" charset="0"/>
                <a:cs typeface="Lucida Sans Unicode" charset="0"/>
              </a:rPr>
              <a:t>range issues</a:t>
            </a:r>
            <a:r>
              <a:rPr lang="en-US" sz="1600">
                <a:latin typeface="Arial" charset="0"/>
                <a:ea typeface="Lucida Sans Unicode" charset="0"/>
                <a:cs typeface="Lucida Sans Unicode" charset="0"/>
              </a:rPr>
              <a:t>. The larger the physical pattern the further away the pattern can be detected and so the great volume the user can be tracked in. Table 1 shows some typical maximum ranges for square markers of different sizes. These results were gathered by making maker patterns of a range of different sizes (length on a side), placing them perpendicular to the camera and moving the camera back until the virtual objects on the squares disappeared.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Pattern Size</a:t>
            </a:r>
            <a:r>
              <a:rPr lang="en-US" sz="1600">
                <a:latin typeface="Arial" charset="0"/>
                <a:ea typeface="Lucida Sans Unicode" charset="0"/>
                <a:cs typeface="Lucida Sans Unicode" charset="0"/>
              </a:rPr>
              <a:t> (inches) </a:t>
            </a:r>
            <a:r>
              <a:rPr lang="en-US" sz="1600" b="1">
                <a:latin typeface="Arial" charset="0"/>
                <a:ea typeface="Lucida Sans Unicode" charset="0"/>
                <a:cs typeface="Lucida Sans Unicode" charset="0"/>
              </a:rPr>
              <a:t>Usable Range</a:t>
            </a:r>
            <a:r>
              <a:rPr lang="en-US" sz="1600">
                <a:latin typeface="Arial" charset="0"/>
                <a:ea typeface="Lucida Sans Unicode" charset="0"/>
                <a:cs typeface="Lucida Sans Unicode" charset="0"/>
              </a:rPr>
              <a:t> (inches) 2.75 16 3.50 25 4.25 34 7.37 50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Table 1: Tracking range for different sized patterns.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This range is also affected somewhat by </a:t>
            </a:r>
            <a:r>
              <a:rPr lang="en-US" sz="1600" i="1">
                <a:latin typeface="Arial" charset="0"/>
                <a:ea typeface="Lucida Sans Unicode" charset="0"/>
                <a:cs typeface="Lucida Sans Unicode" charset="0"/>
              </a:rPr>
              <a:t>pattern complexity</a:t>
            </a:r>
            <a:r>
              <a:rPr lang="en-US" sz="1600">
                <a:latin typeface="Arial" charset="0"/>
                <a:ea typeface="Lucida Sans Unicode" charset="0"/>
                <a:cs typeface="Lucida Sans Unicode" charset="0"/>
              </a:rPr>
              <a:t>. The simpler the pattern the better. Patterns with large black and white regions (i.e. low frequency patterns) are the most effective. Replacing the 4.25 inch square pattern used above, with a pattern of the same size but much more complexity, reduced the tracking range from 34 to 15 inches. Tracking is also affected by the </a:t>
            </a:r>
            <a:r>
              <a:rPr lang="en-US" sz="1600" i="1">
                <a:latin typeface="Arial" charset="0"/>
                <a:ea typeface="Lucida Sans Unicode" charset="0"/>
                <a:cs typeface="Lucida Sans Unicode" charset="0"/>
              </a:rPr>
              <a:t>marker orientation relative to the camera</a:t>
            </a:r>
            <a:r>
              <a:rPr lang="en-US" sz="1600">
                <a:latin typeface="Arial" charset="0"/>
                <a:ea typeface="Lucida Sans Unicode" charset="0"/>
                <a:cs typeface="Lucida Sans Unicode" charset="0"/>
              </a:rPr>
              <a:t>. As the markers become more tilted and horizontal, less and less of the center patterns are visible and so the recognition becomes more unreliable.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Finally, the tracking results are also affected by </a:t>
            </a:r>
            <a:r>
              <a:rPr lang="en-US" sz="1600" i="1">
                <a:latin typeface="Arial" charset="0"/>
                <a:ea typeface="Lucida Sans Unicode" charset="0"/>
                <a:cs typeface="Lucida Sans Unicode" charset="0"/>
              </a:rPr>
              <a:t>lighting conditions</a:t>
            </a:r>
            <a:r>
              <a:rPr lang="en-US" sz="1600">
                <a:latin typeface="Arial" charset="0"/>
                <a:ea typeface="Lucida Sans Unicode" charset="0"/>
                <a:cs typeface="Lucida Sans Unicode" charset="0"/>
              </a:rPr>
              <a:t>. Overhead lights may create reflections and glare spots on a paper marker and so make it more difficult to find the marker square. To reduce the glare patterns can be made from more non-reflective material. For example, by gluing black velvet fabric to a white base. The 'fuzzy' velvet paper available at craft shops also works very well.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CB9BB35-6C1D-4DDE-900A-31F0D921EFDF}" type="slidenum">
              <a:rPr lang="en-US"/>
              <a:pPr/>
              <a:t>37</a:t>
            </a:fld>
            <a:endParaRPr lang="en-US"/>
          </a:p>
        </p:txBody>
      </p:sp>
      <p:sp>
        <p:nvSpPr>
          <p:cNvPr id="686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68610" name="Text Box 2"/>
          <p:cNvSpPr txBox="1">
            <a:spLocks noGrp="1" noChangeArrowheads="1"/>
          </p:cNvSpPr>
          <p:nvPr>
            <p:ph type="body"/>
          </p:nvPr>
        </p:nvSpPr>
        <p:spPr bwMode="auto">
          <a:xfrm>
            <a:off x="914400" y="4343400"/>
            <a:ext cx="5029200" cy="8428038"/>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There are some limitations to purely computer vision based AR systems. Naturally the virtual objects will only appear when the tracking marks are in view. This may limit the size or movement of the virtual objects. It also means that if users cover up part of the pattern with their hands or other objects the virtual object will disappear. There are also </a:t>
            </a:r>
            <a:r>
              <a:rPr lang="en-US" sz="1600" i="1">
                <a:latin typeface="Arial" charset="0"/>
                <a:ea typeface="Lucida Sans Unicode" charset="0"/>
                <a:cs typeface="Lucida Sans Unicode" charset="0"/>
              </a:rPr>
              <a:t>range issues</a:t>
            </a:r>
            <a:r>
              <a:rPr lang="en-US" sz="1600">
                <a:latin typeface="Arial" charset="0"/>
                <a:ea typeface="Lucida Sans Unicode" charset="0"/>
                <a:cs typeface="Lucida Sans Unicode" charset="0"/>
              </a:rPr>
              <a:t>. The larger the physical pattern the further away the pattern can be detected and so the great volume the user can be tracked in. Table 1 shows some typical maximum ranges for square markers of different sizes. These results were gathered by making maker patterns of a range of different sizes (length on a side), placing them perpendicular to the camera and moving the camera back until the virtual objects on the squares disappeared.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Pattern Size</a:t>
            </a:r>
            <a:r>
              <a:rPr lang="en-US" sz="1600">
                <a:latin typeface="Arial" charset="0"/>
                <a:ea typeface="Lucida Sans Unicode" charset="0"/>
                <a:cs typeface="Lucida Sans Unicode" charset="0"/>
              </a:rPr>
              <a:t> (inches) </a:t>
            </a:r>
            <a:r>
              <a:rPr lang="en-US" sz="1600" b="1">
                <a:latin typeface="Arial" charset="0"/>
                <a:ea typeface="Lucida Sans Unicode" charset="0"/>
                <a:cs typeface="Lucida Sans Unicode" charset="0"/>
              </a:rPr>
              <a:t>Usable Range</a:t>
            </a:r>
            <a:r>
              <a:rPr lang="en-US" sz="1600">
                <a:latin typeface="Arial" charset="0"/>
                <a:ea typeface="Lucida Sans Unicode" charset="0"/>
                <a:cs typeface="Lucida Sans Unicode" charset="0"/>
              </a:rPr>
              <a:t> (inches) 2.75 16 3.50 25 4.25 34 7.37 50 </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Table 1: Tracking range for different sized patterns.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This range is also affected somewhat by </a:t>
            </a:r>
            <a:r>
              <a:rPr lang="en-US" sz="1600" i="1">
                <a:latin typeface="Arial" charset="0"/>
                <a:ea typeface="Lucida Sans Unicode" charset="0"/>
                <a:cs typeface="Lucida Sans Unicode" charset="0"/>
              </a:rPr>
              <a:t>pattern complexity</a:t>
            </a:r>
            <a:r>
              <a:rPr lang="en-US" sz="1600">
                <a:latin typeface="Arial" charset="0"/>
                <a:ea typeface="Lucida Sans Unicode" charset="0"/>
                <a:cs typeface="Lucida Sans Unicode" charset="0"/>
              </a:rPr>
              <a:t>. The simpler the pattern the better. Patterns with large black and white regions (i.e. low frequency patterns) are the most effective. Replacing the 4.25 inch square pattern used above, with a pattern of the same size but much more complexity, reduced the tracking range from 34 to 15 inches. Tracking is also affected by the </a:t>
            </a:r>
            <a:r>
              <a:rPr lang="en-US" sz="1600" i="1">
                <a:latin typeface="Arial" charset="0"/>
                <a:ea typeface="Lucida Sans Unicode" charset="0"/>
                <a:cs typeface="Lucida Sans Unicode" charset="0"/>
              </a:rPr>
              <a:t>marker orientation relative to the camera</a:t>
            </a:r>
            <a:r>
              <a:rPr lang="en-US" sz="1600">
                <a:latin typeface="Arial" charset="0"/>
                <a:ea typeface="Lucida Sans Unicode" charset="0"/>
                <a:cs typeface="Lucida Sans Unicode" charset="0"/>
              </a:rPr>
              <a:t>. As the markers become more tilted and horizontal, less and less of the center patterns are visible and so the recognition becomes more unreliable.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Finally, the tracking results are also affected by </a:t>
            </a:r>
            <a:r>
              <a:rPr lang="en-US" sz="1600" i="1">
                <a:latin typeface="Arial" charset="0"/>
                <a:ea typeface="Lucida Sans Unicode" charset="0"/>
                <a:cs typeface="Lucida Sans Unicode" charset="0"/>
              </a:rPr>
              <a:t>lighting conditions</a:t>
            </a:r>
            <a:r>
              <a:rPr lang="en-US" sz="1600">
                <a:latin typeface="Arial" charset="0"/>
                <a:ea typeface="Lucida Sans Unicode" charset="0"/>
                <a:cs typeface="Lucida Sans Unicode" charset="0"/>
              </a:rPr>
              <a:t>. Overhead lights may create reflections and glare spots on a paper marker and so make it more difficult to find the marker square. To reduce the glare patterns can be made from more non-reflective material. For example, by gluing black velvet fabric to a white base. The 'fuzzy' velvet paper available at craft shops also works very well.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89B1C7-3477-444A-B156-763F6CB464BE}" type="slidenum">
              <a:rPr lang="en-US"/>
              <a:pPr/>
              <a:t>38</a:t>
            </a:fld>
            <a:endParaRPr lang="en-US"/>
          </a:p>
        </p:txBody>
      </p:sp>
      <p:sp>
        <p:nvSpPr>
          <p:cNvPr id="696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69634"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The BlackMagic kiosk:</a:t>
            </a:r>
            <a:r>
              <a:rPr lang="en-US" sz="1600">
                <a:latin typeface="Arial" charset="0"/>
                <a:ea typeface="Lucida Sans Unicode" charset="0"/>
                <a:cs typeface="Lucida Sans Unicode" charset="0"/>
              </a:rPr>
              <a:t> A history book showing virtual imagery from the history of the American's Cup. This was shown for six months in New Zealand to over 410,000 people. Click </a:t>
            </a:r>
            <a:r>
              <a:rPr lang="en-US" sz="1600" u="sng">
                <a:solidFill>
                  <a:srgbClr val="0000FF"/>
                </a:solidFill>
                <a:latin typeface="Arial" charset="0"/>
                <a:ea typeface="Lucida Sans Unicode" charset="0"/>
                <a:cs typeface="Lucida Sans Unicode" charset="0"/>
              </a:rPr>
              <a:t>here</a:t>
            </a:r>
            <a:r>
              <a:rPr lang="en-US" sz="1600">
                <a:latin typeface="Arial" charset="0"/>
                <a:ea typeface="Lucida Sans Unicode" charset="0"/>
                <a:cs typeface="Lucida Sans Unicode" charset="0"/>
              </a:rPr>
              <a:t> for more information.</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MagicBook:</a:t>
            </a:r>
            <a:r>
              <a:rPr lang="en-US" sz="1600">
                <a:latin typeface="Arial" charset="0"/>
                <a:ea typeface="Lucida Sans Unicode" charset="0"/>
                <a:cs typeface="Lucida Sans Unicode" charset="0"/>
              </a:rPr>
              <a:t>We created a new type of book that not only uses physical markers to overlay virtual content onto the pages (like in the original MagicBook) but also improves integration of the new technology and mix of virtual content with the content of the real book. By employing novel tracking technology (natural feature tracking) and integrating new types of AR multimodal interaction techniques we provide a compelling interface to visualize and manipulate content of the book.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PyARTK</a:t>
            </a:r>
            <a:r>
              <a:rPr lang="en-US" sz="1600">
                <a:latin typeface="Arial" charset="0"/>
                <a:ea typeface="Lucida Sans Unicode" charset="0"/>
                <a:cs typeface="Lucida Sans Unicode" charset="0"/>
              </a:rPr>
              <a:t>: Binding de phyton para o artoolkit</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B19259C-DFAB-419B-A57D-BC026CB80411}" type="slidenum">
              <a:rPr lang="en-US"/>
              <a:pPr/>
              <a:t>3</a:t>
            </a:fld>
            <a:endParaRPr lang="en-US"/>
          </a:p>
        </p:txBody>
      </p:sp>
      <p:sp>
        <p:nvSpPr>
          <p:cNvPr id="409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40962"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(Slide 3) Explicar uma Historia – João, recifense, nunca saiu de sua cidade natal, decidiu viajar para o sul do país. Chegando a Porto alegre, mesmo perdido, sabe que não é preciso se preocupar. Com o uso do seu celular, ele poderá se localizar utilizando, por exemplo, gps.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6A36FD6-9868-4E5B-A370-123DAC62896C}" type="slidenum">
              <a:rPr lang="en-US"/>
              <a:pPr/>
              <a:t>39</a:t>
            </a:fld>
            <a:endParaRPr lang="en-US"/>
          </a:p>
        </p:txBody>
      </p:sp>
      <p:sp>
        <p:nvSpPr>
          <p:cNvPr id="7065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70658"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The BlackMagic kiosk:</a:t>
            </a:r>
            <a:r>
              <a:rPr lang="en-US" sz="1600">
                <a:latin typeface="Arial" charset="0"/>
                <a:ea typeface="Lucida Sans Unicode" charset="0"/>
                <a:cs typeface="Lucida Sans Unicode" charset="0"/>
              </a:rPr>
              <a:t> A history book showing virtual imagery from the history of the American's Cup. This was shown for six months in New Zealand to over 410,000 people. Click </a:t>
            </a:r>
            <a:r>
              <a:rPr lang="en-US" sz="1600" u="sng">
                <a:solidFill>
                  <a:srgbClr val="0000FF"/>
                </a:solidFill>
                <a:latin typeface="Arial" charset="0"/>
                <a:ea typeface="Lucida Sans Unicode" charset="0"/>
                <a:cs typeface="Lucida Sans Unicode" charset="0"/>
              </a:rPr>
              <a:t>here</a:t>
            </a:r>
            <a:r>
              <a:rPr lang="en-US" sz="1600">
                <a:latin typeface="Arial" charset="0"/>
                <a:ea typeface="Lucida Sans Unicode" charset="0"/>
                <a:cs typeface="Lucida Sans Unicode" charset="0"/>
              </a:rPr>
              <a:t> for more information.</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MagicBook:</a:t>
            </a:r>
            <a:r>
              <a:rPr lang="en-US" sz="1600">
                <a:latin typeface="Arial" charset="0"/>
                <a:ea typeface="Lucida Sans Unicode" charset="0"/>
                <a:cs typeface="Lucida Sans Unicode" charset="0"/>
              </a:rPr>
              <a:t>We created a new type of book that not only uses physical markers to overlay virtual content onto the pages (like in the original MagicBook) but also improves integration of the new technology and mix of virtual content with the content of the real book. By employing novel tracking technology (natural feature tracking) and integrating new types of AR multimodal interaction techniques we provide a compelling interface to visualize and manipulate content of the book. </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PyARTK</a:t>
            </a:r>
            <a:r>
              <a:rPr lang="en-US" sz="1600">
                <a:latin typeface="Arial" charset="0"/>
                <a:ea typeface="Lucida Sans Unicode" charset="0"/>
                <a:cs typeface="Lucida Sans Unicode" charset="0"/>
              </a:rPr>
              <a:t>: Binding de phyton para o artoolkit</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a:latin typeface="Arial" charset="0"/>
              <a:ea typeface="Lucida Sans Unicode" charset="0"/>
              <a:cs typeface="Lucida Sans Unicode"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64BF392-D94E-4F3A-9E8C-B1E7D1738456}" type="slidenum">
              <a:rPr lang="en-US"/>
              <a:pPr/>
              <a:t>40</a:t>
            </a:fld>
            <a:endParaRPr lang="en-US"/>
          </a:p>
        </p:txBody>
      </p:sp>
      <p:sp>
        <p:nvSpPr>
          <p:cNvPr id="71681"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FDD24BA-800F-4A33-B641-7FE03B17F5E9}" type="slidenum">
              <a:rPr lang="en-US"/>
              <a:pPr/>
              <a:t>5</a:t>
            </a:fld>
            <a:endParaRPr lang="en-US"/>
          </a:p>
        </p:txBody>
      </p:sp>
      <p:sp>
        <p:nvSpPr>
          <p:cNvPr id="419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41986"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Mostra a simulação de um gps para celular. Insere os dados no mapa. Entrando no ambiente, ele reconhece os pontos inseridos e os localiza  colocando a distancia entre o usuario e o local desejado.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A36FB27-8612-4CB9-9644-699BB788D615}" type="slidenum">
              <a:rPr lang="en-US"/>
              <a:pPr/>
              <a:t>6</a:t>
            </a:fld>
            <a:endParaRPr lang="en-US"/>
          </a:p>
        </p:txBody>
      </p:sp>
      <p:sp>
        <p:nvSpPr>
          <p:cNvPr id="399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39938"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Realidade Aumentada (RA) consiste numa interface avançada de computador, que promove em tempo real a exibição de elementos virtuais sobre a visualização de determinadas cenas do mundo real, com um algto grau de interatividade.</a:t>
            </a:r>
            <a:br>
              <a:rPr lang="en-US" sz="1600">
                <a:latin typeface="Arial" charset="0"/>
                <a:ea typeface="Lucida Sans Unicode" charset="0"/>
                <a:cs typeface="Lucida Sans Unicode" charset="0"/>
              </a:rPr>
            </a:br>
            <a:r>
              <a:rPr lang="en-US" sz="1600">
                <a:latin typeface="Arial" charset="0"/>
                <a:ea typeface="Lucida Sans Unicode" charset="0"/>
                <a:cs typeface="Lucida Sans Unicode" charset="0"/>
              </a:rPr>
              <a:t>Definição por Ronald Azuma: Combinação de elementos virtuais com o ambiente Real, Interação e processamento em tempo real e concebida em três dimenções.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4EAE0E9-2A67-4619-A1F2-597A08A588F7}" type="slidenum">
              <a:rPr lang="en-US"/>
              <a:pPr/>
              <a:t>7</a:t>
            </a:fld>
            <a:endParaRPr lang="en-US"/>
          </a:p>
        </p:txBody>
      </p:sp>
      <p:sp>
        <p:nvSpPr>
          <p:cNvPr id="430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pt-BR"/>
          </a:p>
        </p:txBody>
      </p:sp>
      <p:sp>
        <p:nvSpPr>
          <p:cNvPr id="43010"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0" tIns="22176" rIns="0" bIns="0"/>
          <a:lstStyle/>
          <a:p>
            <a:pPr eaLnBrk="1" hangingPunct="1">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Muitos efeitos especiais de filmes recorrem à composição de imagens reais e virtuais</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Mas:</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Os efeitos especiais são aplicados quadro a quadro sobre um “produto acabado”.</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latin typeface="Arial" charset="0"/>
                <a:ea typeface="Lucida Sans Unicode" charset="0"/>
                <a:cs typeface="Lucida Sans Unicode" charset="0"/>
              </a:rPr>
              <a:t>O espectador não pode interagir com o filme.</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a:latin typeface="Arial" charset="0"/>
                <a:ea typeface="Lucida Sans Unicode" charset="0"/>
                <a:cs typeface="Lucida Sans Unicode" charset="0"/>
              </a:rPr>
              <a:t>Não é Realidade Aumentada</a:t>
            </a:r>
          </a:p>
          <a:p>
            <a:pPr eaLnBrk="1" hangingPunct="1">
              <a:lnSpc>
                <a:spcPct val="89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b="1">
              <a:latin typeface="Arial" charset="0"/>
              <a:ea typeface="Lucida Sans Unicode" charset="0"/>
              <a:cs typeface="Lucida Sans Unico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3024513-1D84-4869-9952-F7FD1EEABD4B}" type="slidenum">
              <a:rPr lang="en-US"/>
              <a:pPr/>
              <a:t>8</a:t>
            </a:fld>
            <a:endParaRPr lang="en-US"/>
          </a:p>
        </p:txBody>
      </p:sp>
      <p:sp>
        <p:nvSpPr>
          <p:cNvPr id="44033"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396FEB3-C552-4778-932B-06818D854D4E}" type="slidenum">
              <a:rPr lang="en-US"/>
              <a:pPr/>
              <a:t>9</a:t>
            </a:fld>
            <a:endParaRPr lang="en-US"/>
          </a:p>
        </p:txBody>
      </p:sp>
      <p:sp>
        <p:nvSpPr>
          <p:cNvPr id="45057"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FD62CB9-8267-4B1A-917D-B34484FA7E9A}" type="slidenum">
              <a:rPr lang="en-US"/>
              <a:pPr/>
              <a:t>10</a:t>
            </a:fld>
            <a:endParaRPr lang="en-US"/>
          </a:p>
        </p:txBody>
      </p:sp>
      <p:sp>
        <p:nvSpPr>
          <p:cNvPr id="46081" name="Rectangle 1"/>
          <p:cNvSpPr txBox="1">
            <a:spLocks noGrp="1" noRot="1" noChangeAspect="1"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92574" y="1524318"/>
            <a:ext cx="8722691" cy="2032423"/>
          </a:xfrm>
          <a:ln>
            <a:noFill/>
          </a:ln>
        </p:spPr>
        <p:txBody>
          <a:bodyPr vert="horz" tIns="0" rIns="2032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92574" y="3588010"/>
            <a:ext cx="8726077" cy="1947739"/>
          </a:xfrm>
        </p:spPr>
        <p:txBody>
          <a:bodyPr lIns="0" rIns="20320"/>
          <a:lstStyle>
            <a:lvl1pPr marL="0" marR="50799" indent="0" algn="r">
              <a:buNone/>
              <a:defRPr>
                <a:solidFill>
                  <a:schemeClr val="tx1"/>
                </a:solidFill>
              </a:defRPr>
            </a:lvl1pPr>
            <a:lvl2pPr marL="507995" indent="0" algn="ctr">
              <a:buNone/>
            </a:lvl2pPr>
            <a:lvl3pPr marL="1015990" indent="0" algn="ctr">
              <a:buNone/>
            </a:lvl3pPr>
            <a:lvl4pPr marL="1523985" indent="0" algn="ctr">
              <a:buNone/>
            </a:lvl4pPr>
            <a:lvl5pPr marL="2031980" indent="0" algn="ctr">
              <a:buNone/>
            </a:lvl5pPr>
            <a:lvl6pPr marL="2539975" indent="0" algn="ctr">
              <a:buNone/>
            </a:lvl6pPr>
            <a:lvl7pPr marL="3047970" indent="0" algn="ctr">
              <a:buNone/>
            </a:lvl7pPr>
            <a:lvl8pPr marL="3555964" indent="0" algn="ctr">
              <a:buNone/>
            </a:lvl8pPr>
            <a:lvl9pPr marL="4063959"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endParaRPr lang="en-US"/>
          </a:p>
        </p:txBody>
      </p:sp>
      <p:sp>
        <p:nvSpPr>
          <p:cNvPr id="19" name="Espaço Reservado para Rodapé 18"/>
          <p:cNvSpPr>
            <a:spLocks noGrp="1"/>
          </p:cNvSpPr>
          <p:nvPr>
            <p:ph type="ftr" sz="quarter" idx="11"/>
          </p:nvPr>
        </p:nvSpPr>
        <p:spPr/>
        <p:txBody>
          <a:bodyPr/>
          <a:lstStyle/>
          <a:p>
            <a:endParaRPr lang="en-US"/>
          </a:p>
        </p:txBody>
      </p:sp>
      <p:sp>
        <p:nvSpPr>
          <p:cNvPr id="27" name="Espaço Reservado para Número de Slide 26"/>
          <p:cNvSpPr>
            <a:spLocks noGrp="1"/>
          </p:cNvSpPr>
          <p:nvPr>
            <p:ph type="sldNum" sz="quarter" idx="12"/>
          </p:nvPr>
        </p:nvSpPr>
        <p:spPr/>
        <p:txBody>
          <a:bodyPr/>
          <a:lstStyle/>
          <a:p>
            <a:fld id="{E21A8B2E-6C81-4940-A8ED-E86006D06871}"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ADA248A2-CA60-46D3-9F75-2B5F4852FA47}" type="slidenum">
              <a:rPr lang="en-US" smtClean="0"/>
              <a:pPr/>
              <a:t>‹nº›</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64849" y="1016213"/>
            <a:ext cx="2285643" cy="579205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507921" y="1016213"/>
            <a:ext cx="6687622" cy="579205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ADFE1B70-89C3-4D04-94E7-EF09DC410046}" type="slidenum">
              <a:rPr lang="en-US" smtClean="0"/>
              <a:pPr/>
              <a:t>‹nº›</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762000" y="676275"/>
            <a:ext cx="8634413" cy="1270000"/>
          </a:xfrm>
        </p:spPr>
        <p:txBody>
          <a:bodyPr/>
          <a:lstStyle/>
          <a:p>
            <a:r>
              <a:rPr lang="pt-BR" smtClean="0"/>
              <a:t>Clique para editar o estilo do título mestre</a:t>
            </a:r>
            <a:endParaRPr lang="pt-BR"/>
          </a:p>
        </p:txBody>
      </p:sp>
      <p:sp>
        <p:nvSpPr>
          <p:cNvPr id="3" name="Espaço Reservado para Data 2"/>
          <p:cNvSpPr>
            <a:spLocks noGrp="1"/>
          </p:cNvSpPr>
          <p:nvPr>
            <p:ph type="dt" idx="10"/>
          </p:nvPr>
        </p:nvSpPr>
        <p:spPr>
          <a:xfrm>
            <a:off x="762000" y="6942138"/>
            <a:ext cx="2116138" cy="508000"/>
          </a:xfrm>
        </p:spPr>
        <p:txBody>
          <a:bodyPr/>
          <a:lstStyle>
            <a:lvl1pPr>
              <a:defRPr/>
            </a:lvl1pPr>
          </a:lstStyle>
          <a:p>
            <a:endParaRPr lang="en-US"/>
          </a:p>
        </p:txBody>
      </p:sp>
      <p:sp>
        <p:nvSpPr>
          <p:cNvPr id="4" name="Espaço Reservado para Rodapé 3"/>
          <p:cNvSpPr>
            <a:spLocks noGrp="1"/>
          </p:cNvSpPr>
          <p:nvPr>
            <p:ph type="ftr" idx="11"/>
          </p:nvPr>
        </p:nvSpPr>
        <p:spPr>
          <a:xfrm>
            <a:off x="3470275" y="6942138"/>
            <a:ext cx="3217863" cy="508000"/>
          </a:xfrm>
        </p:spPr>
        <p:txBody>
          <a:bodyPr/>
          <a:lstStyle>
            <a:lvl1pPr>
              <a:defRPr/>
            </a:lvl1pPr>
          </a:lstStyle>
          <a:p>
            <a:endParaRPr lang="en-US"/>
          </a:p>
        </p:txBody>
      </p:sp>
      <p:sp>
        <p:nvSpPr>
          <p:cNvPr id="5" name="Espaço Reservado para Número de Slide 4"/>
          <p:cNvSpPr>
            <a:spLocks noGrp="1"/>
          </p:cNvSpPr>
          <p:nvPr>
            <p:ph type="sldNum" idx="12"/>
          </p:nvPr>
        </p:nvSpPr>
        <p:spPr>
          <a:xfrm>
            <a:off x="7280275" y="6942138"/>
            <a:ext cx="2117725" cy="508000"/>
          </a:xfrm>
        </p:spPr>
        <p:txBody>
          <a:bodyPr/>
          <a:lstStyle>
            <a:lvl1pPr>
              <a:defRPr/>
            </a:lvl1pPr>
          </a:lstStyle>
          <a:p>
            <a:fld id="{EDF5EE59-09A8-4972-9A4D-349073AFB44C}" type="slidenum">
              <a:rPr lang="en-US"/>
              <a:pPr/>
              <a:t>‹nº›</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56D912AB-FD75-4403-98C0-940D11B2B4A8}" type="slidenum">
              <a:rPr lang="en-US" smtClean="0"/>
              <a:pPr/>
              <a:t>‹nº›</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89188" y="1463345"/>
            <a:ext cx="8634651" cy="151415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89188" y="3005809"/>
            <a:ext cx="8634651" cy="1677807"/>
          </a:xfrm>
        </p:spPr>
        <p:txBody>
          <a:bodyPr lIns="50799" rIns="50799" anchor="t"/>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89261354-4E75-46C8-BF8D-BF81F3C6D3BB}"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7921" y="782483"/>
            <a:ext cx="9142572" cy="1270265"/>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507921" y="2133872"/>
            <a:ext cx="4486632" cy="4928627"/>
          </a:xfrm>
        </p:spPr>
        <p:txBody>
          <a:bodyPr/>
          <a:lstStyle>
            <a:lvl1pPr>
              <a:defRPr sz="2900"/>
            </a:lvl1pPr>
            <a:lvl2pPr>
              <a:defRPr sz="27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163860" y="2133872"/>
            <a:ext cx="4486632" cy="4928627"/>
          </a:xfrm>
        </p:spPr>
        <p:txBody>
          <a:bodyPr/>
          <a:lstStyle>
            <a:lvl1pPr>
              <a:defRPr sz="2900"/>
            </a:lvl1pPr>
            <a:lvl2pPr>
              <a:defRPr sz="27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988F0FD-E3AE-4510-ADFD-8016B05E5335}" type="slidenum">
              <a:rPr lang="en-US" smtClean="0"/>
              <a:pPr/>
              <a:t>‹nº›</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7921" y="782483"/>
            <a:ext cx="9142572" cy="1270265"/>
          </a:xfrm>
        </p:spPr>
        <p:txBody>
          <a:bodyPr tIns="50799"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07920" y="2061816"/>
            <a:ext cx="4488397" cy="732766"/>
          </a:xfrm>
        </p:spPr>
        <p:txBody>
          <a:bodyPr lIns="50799" tIns="0" rIns="50799" bIns="0" anchor="ctr">
            <a:noAutofit/>
          </a:bodyP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5160333" y="2066828"/>
            <a:ext cx="4490160" cy="727755"/>
          </a:xfrm>
        </p:spPr>
        <p:txBody>
          <a:bodyPr lIns="50799" tIns="0" rIns="50799" bIns="0" anchor="ct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507920" y="2794582"/>
            <a:ext cx="4488397" cy="4273913"/>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5160333" y="2794582"/>
            <a:ext cx="4490160" cy="4273913"/>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34D7FFF4-08CE-4081-BC2F-AA5C337ADB96}" type="slidenum">
              <a:rPr lang="en-US" smtClean="0"/>
              <a:pPr/>
              <a:t>‹nº›</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7921" y="782483"/>
            <a:ext cx="9227225" cy="1270265"/>
          </a:xfrm>
        </p:spPr>
        <p:txBody>
          <a:bodyPr vert="horz" tIns="5079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15CC135D-56BA-4A26-98DD-8315D1FC70B5}" type="slidenum">
              <a:rPr lang="en-US" smtClean="0"/>
              <a:pPr/>
              <a:t>‹nº›</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4FDE6C2-F15B-4EB3-8466-83AA618BA4A6}" type="slidenum">
              <a:rPr lang="en-US" smtClean="0"/>
              <a:pPr/>
              <a:t>‹nº›</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61881" y="571621"/>
            <a:ext cx="3047524" cy="1291436"/>
          </a:xfrm>
        </p:spPr>
        <p:txBody>
          <a:bodyPr lIns="0" anchor="b">
            <a:noAutofit/>
          </a:bodyPr>
          <a:lstStyle>
            <a:lvl1pPr algn="l" rtl="0">
              <a:spcBef>
                <a:spcPct val="0"/>
              </a:spcBef>
              <a:buNone/>
              <a:defRPr sz="29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761881" y="1863055"/>
            <a:ext cx="3047524" cy="5081059"/>
          </a:xfrm>
        </p:spPr>
        <p:txBody>
          <a:bodyPr lIns="20320" rIns="20320"/>
          <a:lstStyle>
            <a:lvl1pPr marL="0" indent="0" algn="l">
              <a:buNone/>
              <a:defRPr sz="1600"/>
            </a:lvl1pPr>
            <a:lvl2pPr indent="0" algn="l">
              <a:buNone/>
              <a:defRPr sz="1300"/>
            </a:lvl2pPr>
            <a:lvl3pPr indent="0" algn="l">
              <a:buNone/>
              <a:defRPr sz="1100"/>
            </a:lvl3pPr>
            <a:lvl4pPr indent="0" algn="l">
              <a:buNone/>
              <a:defRPr sz="1000"/>
            </a:lvl4pPr>
            <a:lvl5pPr indent="0" algn="l">
              <a:buNone/>
              <a:defRPr sz="10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971657" y="1863055"/>
            <a:ext cx="5678835" cy="5081059"/>
          </a:xfrm>
        </p:spPr>
        <p:txBody>
          <a:bodyPr tIns="0"/>
          <a:lstStyle>
            <a:lvl1pPr>
              <a:defRPr sz="3100"/>
            </a:lvl1pPr>
            <a:lvl2pPr>
              <a:defRPr sz="2900"/>
            </a:lvl2pPr>
            <a:lvl3pPr>
              <a:defRPr sz="2700"/>
            </a:lvl3pPr>
            <a:lvl4pPr>
              <a:defRPr sz="22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E5FDAAA-74A1-470F-8BAC-AFE8C7AF8C7B}" type="slidenum">
              <a:rPr lang="en-US" smtClean="0"/>
              <a:pPr/>
              <a:t>‹nº›</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516954" y="1231453"/>
            <a:ext cx="5841087" cy="4572953"/>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1599" tIns="50799" rIns="101599" bIns="50799" rtlCol="0" anchor="ctr"/>
          <a:lstStyle/>
          <a:p>
            <a:pPr algn="ctr" eaLnBrk="1" latinLnBrk="0" hangingPunct="1"/>
            <a:endParaRPr kumimoji="0" lang="en-US"/>
          </a:p>
        </p:txBody>
      </p:sp>
      <p:sp>
        <p:nvSpPr>
          <p:cNvPr id="12" name="Triângulo retângulo 11"/>
          <p:cNvSpPr/>
          <p:nvPr/>
        </p:nvSpPr>
        <p:spPr>
          <a:xfrm rot="420000" flipV="1">
            <a:off x="8892093" y="5956540"/>
            <a:ext cx="172693" cy="17275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1599" tIns="50799" rIns="101599" bIns="50799" rtlCol="0" anchor="ctr"/>
          <a:lstStyle/>
          <a:p>
            <a:pPr algn="ctr" eaLnBrk="1" latinLnBrk="0" hangingPunct="1"/>
            <a:endParaRPr kumimoji="0" lang="en-US"/>
          </a:p>
        </p:txBody>
      </p:sp>
      <p:sp>
        <p:nvSpPr>
          <p:cNvPr id="2" name="Título 1"/>
          <p:cNvSpPr>
            <a:spLocks noGrp="1"/>
          </p:cNvSpPr>
          <p:nvPr>
            <p:ph type="title"/>
          </p:nvPr>
        </p:nvSpPr>
        <p:spPr>
          <a:xfrm>
            <a:off x="677228" y="1308047"/>
            <a:ext cx="2458336" cy="1758834"/>
          </a:xfrm>
        </p:spPr>
        <p:txBody>
          <a:bodyPr vert="horz" lIns="50799" tIns="50799" rIns="50799" bIns="50799" anchor="b"/>
          <a:lstStyle>
            <a:lvl1pPr algn="l">
              <a:buNone/>
              <a:defRPr sz="22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77227" y="3143750"/>
            <a:ext cx="2454950" cy="2421971"/>
          </a:xfrm>
        </p:spPr>
        <p:txBody>
          <a:bodyPr lIns="71119" rIns="50799" bIns="50799" anchor="t"/>
          <a:lstStyle>
            <a:lvl1pPr marL="0" indent="0" algn="l">
              <a:spcBef>
                <a:spcPts val="278"/>
              </a:spcBef>
              <a:buFontTx/>
              <a:buNone/>
              <a:defRPr sz="1400"/>
            </a:lvl1pPr>
            <a:lvl2pPr>
              <a:defRPr sz="1300"/>
            </a:lvl2pPr>
            <a:lvl3pPr>
              <a:defRPr sz="1100"/>
            </a:lvl3pPr>
            <a:lvl4pPr>
              <a:defRPr sz="1000"/>
            </a:lvl4pPr>
            <a:lvl5pPr>
              <a:defRPr sz="10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a:xfrm>
            <a:off x="8973265" y="7064084"/>
            <a:ext cx="677228" cy="405779"/>
          </a:xfrm>
        </p:spPr>
        <p:txBody>
          <a:bodyPr/>
          <a:lstStyle/>
          <a:p>
            <a:fld id="{2BAD6A38-F372-4475-8870-42348D4A30E8}" type="slidenum">
              <a:rPr lang="en-US" smtClean="0"/>
              <a:pPr/>
              <a:t>‹nº›</a:t>
            </a:fld>
            <a:endParaRPr lang="en-US"/>
          </a:p>
        </p:txBody>
      </p:sp>
      <p:sp>
        <p:nvSpPr>
          <p:cNvPr id="3" name="Espaço Reservado para Imagem 2"/>
          <p:cNvSpPr>
            <a:spLocks noGrp="1"/>
          </p:cNvSpPr>
          <p:nvPr>
            <p:ph type="pic" idx="1"/>
          </p:nvPr>
        </p:nvSpPr>
        <p:spPr>
          <a:xfrm rot="420000">
            <a:off x="3872498" y="1333075"/>
            <a:ext cx="5129999" cy="4369710"/>
          </a:xfrm>
          <a:prstGeom prst="rect">
            <a:avLst/>
          </a:prstGeom>
          <a:solidFill>
            <a:schemeClr val="bg2"/>
          </a:solidFill>
          <a:ln w="3000" cap="rnd">
            <a:solidFill>
              <a:srgbClr val="C0C0C0"/>
            </a:solidFill>
            <a:round/>
          </a:ln>
          <a:effectLst/>
        </p:spPr>
        <p:txBody>
          <a:bodyPr/>
          <a:lstStyle>
            <a:lvl1pPr marL="0" indent="0">
              <a:buNone/>
              <a:defRPr sz="36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10582" y="6464236"/>
            <a:ext cx="10179576" cy="115735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867573" y="6912358"/>
            <a:ext cx="5290840" cy="7092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10582" y="-7939"/>
            <a:ext cx="10179576" cy="115735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867573" y="-7939"/>
            <a:ext cx="5290840" cy="7092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1599" tIns="50799" rIns="101599" bIns="50799"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507921" y="782483"/>
            <a:ext cx="9142572" cy="1270265"/>
          </a:xfrm>
          <a:prstGeom prst="rect">
            <a:avLst/>
          </a:prstGeom>
        </p:spPr>
        <p:txBody>
          <a:bodyPr vert="horz" lIns="0" tIns="50799"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507921" y="2150982"/>
            <a:ext cx="9142572" cy="4877816"/>
          </a:xfrm>
          <a:prstGeom prst="rect">
            <a:avLst/>
          </a:prstGeom>
        </p:spPr>
        <p:txBody>
          <a:bodyPr vert="horz" lIns="101599" tIns="50799" rIns="101599" bIns="50799">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507921" y="7064084"/>
            <a:ext cx="2370296" cy="405779"/>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endParaRPr lang="en-US"/>
          </a:p>
        </p:txBody>
      </p:sp>
      <p:sp>
        <p:nvSpPr>
          <p:cNvPr id="22" name="Espaço Reservado para Rodapé 21"/>
          <p:cNvSpPr>
            <a:spLocks noGrp="1"/>
          </p:cNvSpPr>
          <p:nvPr>
            <p:ph type="ftr" sz="quarter" idx="3"/>
          </p:nvPr>
        </p:nvSpPr>
        <p:spPr>
          <a:xfrm>
            <a:off x="2962871" y="7064084"/>
            <a:ext cx="3724751" cy="405779"/>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endParaRPr lang="en-US"/>
          </a:p>
        </p:txBody>
      </p:sp>
      <p:sp>
        <p:nvSpPr>
          <p:cNvPr id="18" name="Espaço Reservado para Número de Slide 17"/>
          <p:cNvSpPr>
            <a:spLocks noGrp="1"/>
          </p:cNvSpPr>
          <p:nvPr>
            <p:ph type="sldNum" sz="quarter" idx="4"/>
          </p:nvPr>
        </p:nvSpPr>
        <p:spPr>
          <a:xfrm>
            <a:off x="8803958" y="7064084"/>
            <a:ext cx="846534" cy="405779"/>
          </a:xfrm>
          <a:prstGeom prst="rect">
            <a:avLst/>
          </a:prstGeom>
        </p:spPr>
        <p:txBody>
          <a:bodyPr vert="horz" lIns="0" tIns="0" rIns="0" bIns="0" anchor="b"/>
          <a:lstStyle>
            <a:lvl1pPr algn="r" eaLnBrk="1" latinLnBrk="0" hangingPunct="1">
              <a:defRPr kumimoji="0" sz="1300">
                <a:solidFill>
                  <a:schemeClr val="tx2">
                    <a:shade val="90000"/>
                  </a:schemeClr>
                </a:solidFill>
              </a:defRPr>
            </a:lvl1pPr>
          </a:lstStyle>
          <a:p>
            <a:fld id="{13DDF882-D735-47C9-8FAD-71C06BBE5E52}" type="slidenum">
              <a:rPr lang="en-US" smtClean="0"/>
              <a:pPr/>
              <a:t>‹nº›</a:t>
            </a:fld>
            <a:endParaRPr lang="en-US"/>
          </a:p>
        </p:txBody>
      </p:sp>
      <p:grpSp>
        <p:nvGrpSpPr>
          <p:cNvPr id="2" name="Grupo 1"/>
          <p:cNvGrpSpPr/>
          <p:nvPr/>
        </p:nvGrpSpPr>
        <p:grpSpPr>
          <a:xfrm>
            <a:off x="-21127" y="224945"/>
            <a:ext cx="10199016" cy="721510"/>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fade/>
  </p:transition>
  <p:txStyles>
    <p:titleStyle>
      <a:lvl1pPr algn="l" rtl="0" eaLnBrk="1" latinLnBrk="0" hangingPunct="1">
        <a:spcBef>
          <a:spcPct val="0"/>
        </a:spcBef>
        <a:buNone/>
        <a:defRPr kumimoji="0" sz="5600" b="0" kern="1200">
          <a:ln>
            <a:noFill/>
          </a:ln>
          <a:solidFill>
            <a:schemeClr val="tx2"/>
          </a:solidFill>
          <a:effectLst/>
          <a:latin typeface="+mj-lt"/>
          <a:ea typeface="+mj-ea"/>
          <a:cs typeface="+mj-cs"/>
        </a:defRPr>
      </a:lvl1pPr>
    </p:titleStyle>
    <p:bodyStyle>
      <a:lvl1pPr marL="304797" indent="-304797" algn="l" rtl="0" eaLnBrk="1" latinLnBrk="0" hangingPunct="1">
        <a:spcBef>
          <a:spcPct val="20000"/>
        </a:spcBef>
        <a:buClr>
          <a:schemeClr val="accent3"/>
        </a:buClr>
        <a:buSzPct val="95000"/>
        <a:buFont typeface="Wingdings 2"/>
        <a:buChar char=""/>
        <a:defRPr kumimoji="0" sz="2900" kern="1200">
          <a:solidFill>
            <a:schemeClr val="tx1"/>
          </a:solidFill>
          <a:latin typeface="+mn-lt"/>
          <a:ea typeface="+mn-ea"/>
          <a:cs typeface="+mn-cs"/>
        </a:defRPr>
      </a:lvl1pPr>
      <a:lvl2pPr marL="711193" indent="-274317"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2pPr>
      <a:lvl3pPr marL="1015990" indent="-274317"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320787" indent="-233678" algn="l" rtl="0" eaLnBrk="1" latinLnBrk="0" hangingPunct="1">
        <a:spcBef>
          <a:spcPct val="20000"/>
        </a:spcBef>
        <a:buClr>
          <a:schemeClr val="accent3"/>
        </a:buClr>
        <a:buSzPct val="65000"/>
        <a:buFont typeface="Wingdings 2"/>
        <a:buChar char=""/>
        <a:defRPr kumimoji="0" sz="2200" kern="1200">
          <a:solidFill>
            <a:schemeClr val="tx1"/>
          </a:solidFill>
          <a:latin typeface="+mn-lt"/>
          <a:ea typeface="+mn-ea"/>
          <a:cs typeface="+mn-cs"/>
        </a:defRPr>
      </a:lvl4pPr>
      <a:lvl5pPr marL="1625584" indent="-233678" algn="l" rtl="0" eaLnBrk="1" latinLnBrk="0" hangingPunct="1">
        <a:spcBef>
          <a:spcPct val="20000"/>
        </a:spcBef>
        <a:buClr>
          <a:schemeClr val="accent4"/>
        </a:buClr>
        <a:buSzPct val="65000"/>
        <a:buFont typeface="Wingdings 2"/>
        <a:buChar char=""/>
        <a:defRPr kumimoji="0" sz="2200" kern="1200">
          <a:solidFill>
            <a:schemeClr val="tx1"/>
          </a:solidFill>
          <a:latin typeface="+mn-lt"/>
          <a:ea typeface="+mn-ea"/>
          <a:cs typeface="+mn-cs"/>
        </a:defRPr>
      </a:lvl5pPr>
      <a:lvl6pPr marL="1930381" indent="-233678"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33579" indent="-203198"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38376" indent="-203198"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43173" indent="-203198" algn="l" rtl="0" eaLnBrk="1" latinLnBrk="0" hangingPunct="1">
        <a:spcBef>
          <a:spcPct val="20000"/>
        </a:spcBef>
        <a:buClr>
          <a:schemeClr val="tx2"/>
        </a:buClr>
        <a:buFontTx/>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95" algn="l" rtl="0" eaLnBrk="1" latinLnBrk="0" hangingPunct="1">
        <a:defRPr kumimoji="0" kern="1200">
          <a:solidFill>
            <a:schemeClr val="tx1"/>
          </a:solidFill>
          <a:latin typeface="+mn-lt"/>
          <a:ea typeface="+mn-ea"/>
          <a:cs typeface="+mn-cs"/>
        </a:defRPr>
      </a:lvl2pPr>
      <a:lvl3pPr marL="1015990" algn="l" rtl="0" eaLnBrk="1" latinLnBrk="0" hangingPunct="1">
        <a:defRPr kumimoji="0" kern="1200">
          <a:solidFill>
            <a:schemeClr val="tx1"/>
          </a:solidFill>
          <a:latin typeface="+mn-lt"/>
          <a:ea typeface="+mn-ea"/>
          <a:cs typeface="+mn-cs"/>
        </a:defRPr>
      </a:lvl3pPr>
      <a:lvl4pPr marL="1523985" algn="l" rtl="0" eaLnBrk="1" latinLnBrk="0" hangingPunct="1">
        <a:defRPr kumimoji="0" kern="1200">
          <a:solidFill>
            <a:schemeClr val="tx1"/>
          </a:solidFill>
          <a:latin typeface="+mn-lt"/>
          <a:ea typeface="+mn-ea"/>
          <a:cs typeface="+mn-cs"/>
        </a:defRPr>
      </a:lvl4pPr>
      <a:lvl5pPr marL="2031980" algn="l" rtl="0" eaLnBrk="1" latinLnBrk="0" hangingPunct="1">
        <a:defRPr kumimoji="0" kern="1200">
          <a:solidFill>
            <a:schemeClr val="tx1"/>
          </a:solidFill>
          <a:latin typeface="+mn-lt"/>
          <a:ea typeface="+mn-ea"/>
          <a:cs typeface="+mn-cs"/>
        </a:defRPr>
      </a:lvl5pPr>
      <a:lvl6pPr marL="2539975" algn="l" rtl="0" eaLnBrk="1" latinLnBrk="0" hangingPunct="1">
        <a:defRPr kumimoji="0" kern="1200">
          <a:solidFill>
            <a:schemeClr val="tx1"/>
          </a:solidFill>
          <a:latin typeface="+mn-lt"/>
          <a:ea typeface="+mn-ea"/>
          <a:cs typeface="+mn-cs"/>
        </a:defRPr>
      </a:lvl6pPr>
      <a:lvl7pPr marL="3047970" algn="l" rtl="0" eaLnBrk="1" latinLnBrk="0" hangingPunct="1">
        <a:defRPr kumimoji="0" kern="1200">
          <a:solidFill>
            <a:schemeClr val="tx1"/>
          </a:solidFill>
          <a:latin typeface="+mn-lt"/>
          <a:ea typeface="+mn-ea"/>
          <a:cs typeface="+mn-cs"/>
        </a:defRPr>
      </a:lvl7pPr>
      <a:lvl8pPr marL="3555964" algn="l" rtl="0" eaLnBrk="1" latinLnBrk="0" hangingPunct="1">
        <a:defRPr kumimoji="0" kern="1200">
          <a:solidFill>
            <a:schemeClr val="tx1"/>
          </a:solidFill>
          <a:latin typeface="+mn-lt"/>
          <a:ea typeface="+mn-ea"/>
          <a:cs typeface="+mn-cs"/>
        </a:defRPr>
      </a:lvl8pPr>
      <a:lvl9pPr marL="406395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www.youtube.com/watch?v=dsb76pva4s4&amp;feature=relat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youtube.com/watch?v=2V6MNp_tWG0"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4"/>
          <a:srcRect/>
          <a:stretch>
            <a:fillRect/>
          </a:stretch>
        </p:blipFill>
        <p:spPr bwMode="auto">
          <a:xfrm>
            <a:off x="581025" y="1385888"/>
            <a:ext cx="9421813" cy="2255837"/>
          </a:xfrm>
          <a:prstGeom prst="rect">
            <a:avLst/>
          </a:prstGeom>
          <a:noFill/>
          <a:ln w="9525">
            <a:noFill/>
            <a:round/>
            <a:headEnd/>
            <a:tailEnd/>
          </a:ln>
          <a:effectLst/>
        </p:spPr>
      </p:pic>
      <p:sp>
        <p:nvSpPr>
          <p:cNvPr id="3" name="CaixaDeTexto 2"/>
          <p:cNvSpPr txBox="1"/>
          <p:nvPr/>
        </p:nvSpPr>
        <p:spPr>
          <a:xfrm>
            <a:off x="650050" y="4453736"/>
            <a:ext cx="3857652" cy="2677656"/>
          </a:xfrm>
          <a:prstGeom prst="rect">
            <a:avLst/>
          </a:prstGeom>
          <a:noFill/>
        </p:spPr>
        <p:txBody>
          <a:bodyPr wrap="square" rtlCol="0">
            <a:spAutoFit/>
          </a:bodyPr>
          <a:lstStyle/>
          <a:p>
            <a:r>
              <a:rPr lang="pt-BR" dirty="0" smtClean="0">
                <a:solidFill>
                  <a:schemeClr val="bg1">
                    <a:lumMod val="95000"/>
                  </a:schemeClr>
                </a:solidFill>
                <a:latin typeface="+mn-lt"/>
              </a:rPr>
              <a:t>Adriano Melo</a:t>
            </a:r>
          </a:p>
          <a:p>
            <a:r>
              <a:rPr lang="pt-BR" dirty="0" smtClean="0">
                <a:solidFill>
                  <a:schemeClr val="bg1">
                    <a:lumMod val="95000"/>
                  </a:schemeClr>
                </a:solidFill>
                <a:latin typeface="+mn-lt"/>
              </a:rPr>
              <a:t>Filipe Melo </a:t>
            </a:r>
            <a:endParaRPr lang="pt-BR" dirty="0" smtClean="0">
              <a:solidFill>
                <a:schemeClr val="bg1">
                  <a:lumMod val="95000"/>
                </a:schemeClr>
              </a:solidFill>
              <a:latin typeface="+mn-lt"/>
            </a:endParaRPr>
          </a:p>
          <a:p>
            <a:r>
              <a:rPr lang="pt-BR" dirty="0" smtClean="0">
                <a:solidFill>
                  <a:schemeClr val="bg1">
                    <a:lumMod val="95000"/>
                  </a:schemeClr>
                </a:solidFill>
                <a:latin typeface="+mn-lt"/>
              </a:rPr>
              <a:t>Mateus Araújo </a:t>
            </a:r>
            <a:endParaRPr lang="pt-BR" dirty="0" smtClean="0">
              <a:solidFill>
                <a:schemeClr val="bg1">
                  <a:lumMod val="95000"/>
                </a:schemeClr>
              </a:solidFill>
              <a:latin typeface="+mn-lt"/>
            </a:endParaRPr>
          </a:p>
          <a:p>
            <a:r>
              <a:rPr lang="pt-BR" dirty="0" smtClean="0">
                <a:solidFill>
                  <a:schemeClr val="bg1">
                    <a:lumMod val="95000"/>
                  </a:schemeClr>
                </a:solidFill>
                <a:latin typeface="+mn-lt"/>
              </a:rPr>
              <a:t>Philippe Neves </a:t>
            </a:r>
            <a:endParaRPr lang="pt-BR" dirty="0" smtClean="0">
              <a:solidFill>
                <a:schemeClr val="bg1">
                  <a:lumMod val="95000"/>
                </a:schemeClr>
              </a:solidFill>
              <a:latin typeface="+mn-lt"/>
            </a:endParaRPr>
          </a:p>
          <a:p>
            <a:r>
              <a:rPr lang="pt-BR" dirty="0" smtClean="0">
                <a:solidFill>
                  <a:schemeClr val="bg1">
                    <a:lumMod val="95000"/>
                  </a:schemeClr>
                </a:solidFill>
                <a:latin typeface="+mn-lt"/>
              </a:rPr>
              <a:t>Renato Parente </a:t>
            </a:r>
            <a:endParaRPr lang="pt-BR" dirty="0" smtClean="0">
              <a:solidFill>
                <a:schemeClr val="bg1">
                  <a:lumMod val="95000"/>
                </a:schemeClr>
              </a:solidFill>
              <a:latin typeface="+mn-lt"/>
            </a:endParaRPr>
          </a:p>
          <a:p>
            <a:r>
              <a:rPr lang="pt-BR" dirty="0" smtClean="0">
                <a:solidFill>
                  <a:schemeClr val="bg1">
                    <a:lumMod val="95000"/>
                  </a:schemeClr>
                </a:solidFill>
                <a:latin typeface="+mn-lt"/>
              </a:rPr>
              <a:t>Samuel Arcoverde </a:t>
            </a:r>
            <a:endParaRPr lang="pt-BR" dirty="0" smtClean="0">
              <a:solidFill>
                <a:schemeClr val="bg1">
                  <a:lumMod val="95000"/>
                </a:schemeClr>
              </a:solidFill>
              <a:latin typeface="+mn-lt"/>
            </a:endParaRPr>
          </a:p>
          <a:p>
            <a:r>
              <a:rPr lang="pt-BR" dirty="0" smtClean="0">
                <a:solidFill>
                  <a:schemeClr val="bg1">
                    <a:lumMod val="95000"/>
                  </a:schemeClr>
                </a:solidFill>
                <a:latin typeface="+mn-lt"/>
              </a:rPr>
              <a:t>Wesley </a:t>
            </a:r>
            <a:r>
              <a:rPr lang="pt-BR" dirty="0" err="1" smtClean="0">
                <a:solidFill>
                  <a:schemeClr val="bg1">
                    <a:lumMod val="95000"/>
                  </a:schemeClr>
                </a:solidFill>
                <a:latin typeface="+mn-lt"/>
              </a:rPr>
              <a:t>Davison</a:t>
            </a:r>
            <a:r>
              <a:rPr lang="pt-BR" dirty="0" smtClean="0">
                <a:solidFill>
                  <a:schemeClr val="bg1">
                    <a:lumMod val="95000"/>
                  </a:schemeClr>
                </a:solidFill>
                <a:latin typeface="+mn-lt"/>
              </a:rPr>
              <a:t> </a:t>
            </a:r>
            <a:endParaRPr lang="pt-BR" dirty="0">
              <a:solidFill>
                <a:schemeClr val="bg1">
                  <a:lumMod val="95000"/>
                </a:schemeClr>
              </a:solidFill>
              <a:latin typeface="+mn-lt"/>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Motivação: Um exemplo</a:t>
            </a:r>
          </a:p>
        </p:txBody>
      </p:sp>
      <p:pic>
        <p:nvPicPr>
          <p:cNvPr id="11266" name="Picture 2"/>
          <p:cNvPicPr>
            <a:picLocks noChangeAspect="1" noChangeArrowheads="1"/>
          </p:cNvPicPr>
          <p:nvPr/>
        </p:nvPicPr>
        <p:blipFill>
          <a:blip r:embed="rId4"/>
          <a:srcRect/>
          <a:stretch>
            <a:fillRect/>
          </a:stretch>
        </p:blipFill>
        <p:spPr bwMode="auto">
          <a:xfrm>
            <a:off x="1587500" y="1905000"/>
            <a:ext cx="6858000" cy="5091113"/>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Motivação: Um exemplo</a:t>
            </a:r>
          </a:p>
        </p:txBody>
      </p:sp>
      <p:sp>
        <p:nvSpPr>
          <p:cNvPr id="12290" name="Text Box 2"/>
          <p:cNvSpPr txBox="1">
            <a:spLocks noChangeArrowheads="1"/>
          </p:cNvSpPr>
          <p:nvPr/>
        </p:nvSpPr>
        <p:spPr bwMode="auto">
          <a:xfrm>
            <a:off x="552450" y="2200275"/>
            <a:ext cx="9055100" cy="3624109"/>
          </a:xfrm>
          <a:prstGeom prst="rect">
            <a:avLst/>
          </a:prstGeom>
          <a:noFill/>
          <a:ln w="9525">
            <a:noFill/>
            <a:round/>
            <a:headEnd/>
            <a:tailEnd/>
          </a:ln>
          <a:effectLst/>
        </p:spPr>
        <p:txBody>
          <a:bodyPr lIns="0" tIns="42966" rIns="0" bIns="0">
            <a:spAutoFit/>
          </a:bodyPr>
          <a:lstStyle/>
          <a:p>
            <a:pPr marL="457200" lvl="1" indent="-342900">
              <a:lnSpc>
                <a:spcPct val="93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chemeClr val="accent1">
                    <a:lumMod val="75000"/>
                  </a:schemeClr>
                </a:solidFill>
                <a:latin typeface="+mn-lt"/>
                <a:ea typeface="Lucida Sans Unicode" charset="0"/>
                <a:cs typeface="Lucida Sans Unicode" charset="0"/>
              </a:rPr>
              <a:t>O </a:t>
            </a:r>
            <a:r>
              <a:rPr lang="en-US" sz="3200" dirty="0" err="1">
                <a:solidFill>
                  <a:schemeClr val="accent1">
                    <a:lumMod val="75000"/>
                  </a:schemeClr>
                </a:solidFill>
                <a:latin typeface="+mn-lt"/>
                <a:ea typeface="Lucida Sans Unicode" charset="0"/>
                <a:cs typeface="Lucida Sans Unicode" charset="0"/>
              </a:rPr>
              <a:t>problema</a:t>
            </a:r>
            <a:endParaRPr lang="en-US" sz="3200" dirty="0">
              <a:solidFill>
                <a:schemeClr val="accent1">
                  <a:lumMod val="75000"/>
                </a:schemeClr>
              </a:solidFill>
              <a:latin typeface="+mn-lt"/>
              <a:ea typeface="Lucida Sans Unicode" charset="0"/>
              <a:cs typeface="Lucida Sans Unicode" charset="0"/>
            </a:endParaRPr>
          </a:p>
          <a:p>
            <a:pPr>
              <a:lnSpc>
                <a:spcPct val="89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chemeClr val="accent1">
                  <a:lumMod val="75000"/>
                </a:schemeClr>
              </a:solidFill>
              <a:latin typeface="+mn-lt"/>
              <a:ea typeface="Lucida Sans Unicode" charset="0"/>
              <a:cs typeface="Lucida Sans Unicode" charset="0"/>
            </a:endParaRPr>
          </a:p>
          <a:p>
            <a:pPr marL="857250" lvl="2" indent="-342900">
              <a:lnSpc>
                <a:spcPct val="89000"/>
              </a:lnSpc>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chemeClr val="accent1">
                    <a:lumMod val="75000"/>
                  </a:schemeClr>
                </a:solidFill>
                <a:latin typeface="+mn-lt"/>
                <a:ea typeface="Lucida Sans Unicode" charset="0"/>
                <a:cs typeface="Lucida Sans Unicode" charset="0"/>
              </a:rPr>
              <a:t>O </a:t>
            </a:r>
            <a:r>
              <a:rPr lang="en-US" sz="2800" dirty="0" err="1" smtClean="0">
                <a:solidFill>
                  <a:schemeClr val="accent1">
                    <a:lumMod val="75000"/>
                  </a:schemeClr>
                </a:solidFill>
                <a:latin typeface="+mn-lt"/>
                <a:ea typeface="Lucida Sans Unicode" charset="0"/>
                <a:cs typeface="Lucida Sans Unicode" charset="0"/>
              </a:rPr>
              <a:t>cirurgião</a:t>
            </a:r>
            <a:r>
              <a:rPr lang="en-US" sz="2800" dirty="0" smtClean="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não</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pode</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olhar</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para</a:t>
            </a:r>
            <a:r>
              <a:rPr lang="en-US" sz="2800" dirty="0">
                <a:solidFill>
                  <a:schemeClr val="accent1">
                    <a:lumMod val="75000"/>
                  </a:schemeClr>
                </a:solidFill>
                <a:latin typeface="+mn-lt"/>
                <a:ea typeface="Lucida Sans Unicode" charset="0"/>
                <a:cs typeface="Lucida Sans Unicode" charset="0"/>
              </a:rPr>
              <a:t> a </a:t>
            </a:r>
            <a:r>
              <a:rPr lang="en-US" sz="2800" dirty="0" err="1">
                <a:solidFill>
                  <a:schemeClr val="accent1">
                    <a:lumMod val="75000"/>
                  </a:schemeClr>
                </a:solidFill>
                <a:latin typeface="+mn-lt"/>
                <a:ea typeface="Lucida Sans Unicode" charset="0"/>
                <a:cs typeface="Lucida Sans Unicode" charset="0"/>
              </a:rPr>
              <a:t>tela</a:t>
            </a:r>
            <a:r>
              <a:rPr lang="en-US" sz="2800" dirty="0">
                <a:solidFill>
                  <a:schemeClr val="accent1">
                    <a:lumMod val="75000"/>
                  </a:schemeClr>
                </a:solidFill>
                <a:latin typeface="+mn-lt"/>
                <a:ea typeface="Lucida Sans Unicode" charset="0"/>
                <a:cs typeface="Lucida Sans Unicode" charset="0"/>
              </a:rPr>
              <a:t> e </a:t>
            </a:r>
            <a:r>
              <a:rPr lang="en-US" sz="2800" dirty="0" err="1">
                <a:solidFill>
                  <a:schemeClr val="accent1">
                    <a:lumMod val="75000"/>
                  </a:schemeClr>
                </a:solidFill>
                <a:latin typeface="+mn-lt"/>
                <a:ea typeface="Lucida Sans Unicode" charset="0"/>
                <a:cs typeface="Lucida Sans Unicode" charset="0"/>
              </a:rPr>
              <a:t>para</a:t>
            </a:r>
            <a:r>
              <a:rPr lang="en-US" sz="2800" dirty="0">
                <a:solidFill>
                  <a:schemeClr val="accent1">
                    <a:lumMod val="75000"/>
                  </a:schemeClr>
                </a:solidFill>
                <a:latin typeface="+mn-lt"/>
                <a:ea typeface="Lucida Sans Unicode" charset="0"/>
                <a:cs typeface="Lucida Sans Unicode" charset="0"/>
              </a:rPr>
              <a:t> o </a:t>
            </a:r>
            <a:r>
              <a:rPr lang="en-US" sz="2800" dirty="0" err="1">
                <a:solidFill>
                  <a:schemeClr val="accent1">
                    <a:lumMod val="75000"/>
                  </a:schemeClr>
                </a:solidFill>
                <a:latin typeface="+mn-lt"/>
                <a:ea typeface="Lucida Sans Unicode" charset="0"/>
                <a:cs typeface="Lucida Sans Unicode" charset="0"/>
              </a:rPr>
              <a:t>paciente</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ao</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mesmo</a:t>
            </a:r>
            <a:r>
              <a:rPr lang="en-US" sz="2800" dirty="0">
                <a:solidFill>
                  <a:schemeClr val="accent1">
                    <a:lumMod val="75000"/>
                  </a:schemeClr>
                </a:solidFill>
                <a:latin typeface="+mn-lt"/>
                <a:ea typeface="Lucida Sans Unicode" charset="0"/>
                <a:cs typeface="Lucida Sans Unicode" charset="0"/>
              </a:rPr>
              <a:t> tempo</a:t>
            </a:r>
          </a:p>
          <a:p>
            <a:pPr>
              <a:lnSpc>
                <a:spcPct val="89000"/>
              </a:lnSpc>
              <a:buClrTx/>
              <a:buSzTx/>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800" dirty="0">
              <a:solidFill>
                <a:schemeClr val="accent1">
                  <a:lumMod val="75000"/>
                </a:schemeClr>
              </a:solidFill>
              <a:latin typeface="+mn-lt"/>
              <a:ea typeface="Lucida Sans Unicode" charset="0"/>
              <a:cs typeface="Lucida Sans Unicode" charset="0"/>
            </a:endParaRPr>
          </a:p>
          <a:p>
            <a:pPr marL="857250" lvl="2" indent="-342900">
              <a:lnSpc>
                <a:spcPct val="89000"/>
              </a:lnSpc>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err="1">
                <a:solidFill>
                  <a:schemeClr val="accent1">
                    <a:lumMod val="75000"/>
                  </a:schemeClr>
                </a:solidFill>
                <a:latin typeface="+mn-lt"/>
                <a:ea typeface="Lucida Sans Unicode" charset="0"/>
                <a:cs typeface="Lucida Sans Unicode" charset="0"/>
              </a:rPr>
              <a:t>Olhar</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para</a:t>
            </a:r>
            <a:r>
              <a:rPr lang="en-US" sz="2800" dirty="0">
                <a:solidFill>
                  <a:schemeClr val="accent1">
                    <a:lumMod val="75000"/>
                  </a:schemeClr>
                </a:solidFill>
                <a:latin typeface="+mn-lt"/>
                <a:ea typeface="Lucida Sans Unicode" charset="0"/>
                <a:cs typeface="Lucida Sans Unicode" charset="0"/>
              </a:rPr>
              <a:t> a </a:t>
            </a:r>
            <a:r>
              <a:rPr lang="en-US" sz="2800" dirty="0" err="1">
                <a:solidFill>
                  <a:schemeClr val="accent1">
                    <a:lumMod val="75000"/>
                  </a:schemeClr>
                </a:solidFill>
                <a:latin typeface="+mn-lt"/>
                <a:ea typeface="Lucida Sans Unicode" charset="0"/>
                <a:cs typeface="Lucida Sans Unicode" charset="0"/>
              </a:rPr>
              <a:t>tela</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enquanto</a:t>
            </a:r>
            <a:r>
              <a:rPr lang="en-US" sz="2800" dirty="0">
                <a:solidFill>
                  <a:schemeClr val="accent1">
                    <a:lumMod val="75000"/>
                  </a:schemeClr>
                </a:solidFill>
                <a:latin typeface="+mn-lt"/>
                <a:ea typeface="Lucida Sans Unicode" charset="0"/>
                <a:cs typeface="Lucida Sans Unicode" charset="0"/>
              </a:rPr>
              <a:t> opera o </a:t>
            </a:r>
            <a:r>
              <a:rPr lang="en-US" sz="2800" dirty="0" err="1">
                <a:solidFill>
                  <a:schemeClr val="accent1">
                    <a:lumMod val="75000"/>
                  </a:schemeClr>
                </a:solidFill>
                <a:latin typeface="+mn-lt"/>
                <a:ea typeface="Lucida Sans Unicode" charset="0"/>
                <a:cs typeface="Lucida Sans Unicode" charset="0"/>
              </a:rPr>
              <a:t>paciente</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não</a:t>
            </a:r>
            <a:r>
              <a:rPr lang="en-US" sz="2800" dirty="0">
                <a:solidFill>
                  <a:schemeClr val="accent1">
                    <a:lumMod val="75000"/>
                  </a:schemeClr>
                </a:solidFill>
                <a:latin typeface="+mn-lt"/>
                <a:ea typeface="Lucida Sans Unicode" charset="0"/>
                <a:cs typeface="Lucida Sans Unicode" charset="0"/>
              </a:rPr>
              <a:t> é </a:t>
            </a:r>
            <a:r>
              <a:rPr lang="en-US" sz="2800" dirty="0" err="1">
                <a:solidFill>
                  <a:schemeClr val="accent1">
                    <a:lumMod val="75000"/>
                  </a:schemeClr>
                </a:solidFill>
                <a:latin typeface="+mn-lt"/>
                <a:ea typeface="Lucida Sans Unicode" charset="0"/>
                <a:cs typeface="Lucida Sans Unicode" charset="0"/>
              </a:rPr>
              <a:t>ergonômico</a:t>
            </a:r>
            <a:endParaRPr lang="en-US" sz="2800" dirty="0">
              <a:solidFill>
                <a:schemeClr val="accent1">
                  <a:lumMod val="75000"/>
                </a:schemeClr>
              </a:solidFill>
              <a:latin typeface="+mn-lt"/>
              <a:ea typeface="Lucida Sans Unicode" charset="0"/>
              <a:cs typeface="Lucida Sans Unicode" charset="0"/>
            </a:endParaRPr>
          </a:p>
          <a:p>
            <a:pPr>
              <a:lnSpc>
                <a:spcPct val="89000"/>
              </a:lnSpc>
              <a:buClrTx/>
              <a:buSzTx/>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800" dirty="0">
              <a:solidFill>
                <a:schemeClr val="accent1">
                  <a:lumMod val="75000"/>
                </a:schemeClr>
              </a:solidFill>
              <a:latin typeface="+mn-lt"/>
              <a:ea typeface="Lucida Sans Unicode" charset="0"/>
              <a:cs typeface="Lucida Sans Unicode" charset="0"/>
            </a:endParaRPr>
          </a:p>
          <a:p>
            <a:pPr marL="857250" lvl="2" indent="-342900">
              <a:lnSpc>
                <a:spcPct val="89000"/>
              </a:lnSpc>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chemeClr val="accent1">
                    <a:lumMod val="75000"/>
                  </a:schemeClr>
                </a:solidFill>
                <a:latin typeface="+mn-lt"/>
                <a:ea typeface="Lucida Sans Unicode" charset="0"/>
                <a:cs typeface="Lucida Sans Unicode" charset="0"/>
              </a:rPr>
              <a:t>A </a:t>
            </a:r>
            <a:r>
              <a:rPr lang="en-US" sz="2800" dirty="0" err="1">
                <a:solidFill>
                  <a:schemeClr val="accent1">
                    <a:lumMod val="75000"/>
                  </a:schemeClr>
                </a:solidFill>
                <a:latin typeface="+mn-lt"/>
                <a:ea typeface="Lucida Sans Unicode" charset="0"/>
                <a:cs typeface="Lucida Sans Unicode" charset="0"/>
              </a:rPr>
              <a:t>tela</a:t>
            </a:r>
            <a:r>
              <a:rPr lang="en-US" sz="2800" dirty="0">
                <a:solidFill>
                  <a:schemeClr val="accent1">
                    <a:lumMod val="75000"/>
                  </a:schemeClr>
                </a:solidFill>
                <a:latin typeface="+mn-lt"/>
                <a:ea typeface="Lucida Sans Unicode" charset="0"/>
                <a:cs typeface="Lucida Sans Unicode" charset="0"/>
              </a:rPr>
              <a:t> é 2D, </a:t>
            </a:r>
            <a:r>
              <a:rPr lang="en-US" sz="2800" dirty="0" err="1">
                <a:solidFill>
                  <a:schemeClr val="accent1">
                    <a:lumMod val="75000"/>
                  </a:schemeClr>
                </a:solidFill>
                <a:latin typeface="+mn-lt"/>
                <a:ea typeface="Lucida Sans Unicode" charset="0"/>
                <a:cs typeface="Lucida Sans Unicode" charset="0"/>
              </a:rPr>
              <a:t>enquanto</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que</a:t>
            </a:r>
            <a:r>
              <a:rPr lang="en-US" sz="2800" dirty="0">
                <a:solidFill>
                  <a:schemeClr val="accent1">
                    <a:lumMod val="75000"/>
                  </a:schemeClr>
                </a:solidFill>
                <a:latin typeface="+mn-lt"/>
                <a:ea typeface="Lucida Sans Unicode" charset="0"/>
                <a:cs typeface="Lucida Sans Unicode" charset="0"/>
              </a:rPr>
              <a:t> o </a:t>
            </a:r>
            <a:r>
              <a:rPr lang="en-US" sz="2800" dirty="0" err="1">
                <a:solidFill>
                  <a:schemeClr val="accent1">
                    <a:lumMod val="75000"/>
                  </a:schemeClr>
                </a:solidFill>
                <a:latin typeface="+mn-lt"/>
                <a:ea typeface="Lucida Sans Unicode" charset="0"/>
                <a:cs typeface="Lucida Sans Unicode" charset="0"/>
              </a:rPr>
              <a:t>corpo</a:t>
            </a:r>
            <a:r>
              <a:rPr lang="en-US" sz="2800" dirty="0">
                <a:solidFill>
                  <a:schemeClr val="accent1">
                    <a:lumMod val="75000"/>
                  </a:schemeClr>
                </a:solidFill>
                <a:latin typeface="+mn-lt"/>
                <a:ea typeface="Lucida Sans Unicode" charset="0"/>
                <a:cs typeface="Lucida Sans Unicode" charset="0"/>
              </a:rPr>
              <a:t> do </a:t>
            </a:r>
            <a:r>
              <a:rPr lang="en-US" sz="2800" dirty="0" err="1">
                <a:solidFill>
                  <a:schemeClr val="accent1">
                    <a:lumMod val="75000"/>
                  </a:schemeClr>
                </a:solidFill>
                <a:latin typeface="+mn-lt"/>
                <a:ea typeface="Lucida Sans Unicode" charset="0"/>
                <a:cs typeface="Lucida Sans Unicode" charset="0"/>
              </a:rPr>
              <a:t>paciente</a:t>
            </a:r>
            <a:r>
              <a:rPr lang="en-US" sz="2800" dirty="0">
                <a:solidFill>
                  <a:schemeClr val="accent1">
                    <a:lumMod val="75000"/>
                  </a:schemeClr>
                </a:solidFill>
                <a:latin typeface="+mn-lt"/>
                <a:ea typeface="Lucida Sans Unicode" charset="0"/>
                <a:cs typeface="Lucida Sans Unicode" charset="0"/>
              </a:rPr>
              <a:t> é 3D</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Motivação: Um exemplo</a:t>
            </a:r>
          </a:p>
        </p:txBody>
      </p:sp>
      <p:sp>
        <p:nvSpPr>
          <p:cNvPr id="13314" name="Text Box 2"/>
          <p:cNvSpPr txBox="1">
            <a:spLocks noChangeArrowheads="1"/>
          </p:cNvSpPr>
          <p:nvPr/>
        </p:nvSpPr>
        <p:spPr bwMode="auto">
          <a:xfrm>
            <a:off x="552450" y="2200275"/>
            <a:ext cx="9055100" cy="3624109"/>
          </a:xfrm>
          <a:prstGeom prst="rect">
            <a:avLst/>
          </a:prstGeom>
          <a:noFill/>
          <a:ln w="9525">
            <a:noFill/>
            <a:round/>
            <a:headEnd/>
            <a:tailEnd/>
          </a:ln>
          <a:effectLst/>
        </p:spPr>
        <p:txBody>
          <a:bodyPr lIns="0" tIns="42966" rIns="0" bIns="0">
            <a:spAutoFit/>
          </a:bodyPr>
          <a:lstStyle/>
          <a:p>
            <a:pPr marL="457200" lvl="1" indent="-342900">
              <a:lnSpc>
                <a:spcPct val="93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chemeClr val="accent1">
                    <a:lumMod val="75000"/>
                  </a:schemeClr>
                </a:solidFill>
                <a:latin typeface="+mn-lt"/>
                <a:ea typeface="Lucida Sans Unicode" charset="0"/>
                <a:cs typeface="Lucida Sans Unicode" charset="0"/>
              </a:rPr>
              <a:t>A </a:t>
            </a:r>
            <a:r>
              <a:rPr lang="en-US" sz="3200" dirty="0" err="1">
                <a:solidFill>
                  <a:schemeClr val="accent1">
                    <a:lumMod val="75000"/>
                  </a:schemeClr>
                </a:solidFill>
                <a:latin typeface="+mn-lt"/>
                <a:ea typeface="Lucida Sans Unicode" charset="0"/>
                <a:cs typeface="Lucida Sans Unicode" charset="0"/>
              </a:rPr>
              <a:t>Visão</a:t>
            </a:r>
            <a:endParaRPr lang="en-US" sz="3200" dirty="0">
              <a:solidFill>
                <a:schemeClr val="accent1">
                  <a:lumMod val="75000"/>
                </a:schemeClr>
              </a:solidFill>
              <a:latin typeface="+mn-lt"/>
              <a:ea typeface="Lucida Sans Unicode" charset="0"/>
              <a:cs typeface="Lucida Sans Unicode" charset="0"/>
            </a:endParaRPr>
          </a:p>
          <a:p>
            <a:pPr>
              <a:lnSpc>
                <a:spcPct val="89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chemeClr val="accent1">
                  <a:lumMod val="75000"/>
                </a:schemeClr>
              </a:solidFill>
              <a:latin typeface="+mn-lt"/>
              <a:ea typeface="Lucida Sans Unicode" charset="0"/>
              <a:cs typeface="Lucida Sans Unicode" charset="0"/>
            </a:endParaRPr>
          </a:p>
          <a:p>
            <a:pPr marL="857250" lvl="2" indent="-342900">
              <a:lnSpc>
                <a:spcPct val="89000"/>
              </a:lnSpc>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chemeClr val="accent1">
                    <a:lumMod val="75000"/>
                  </a:schemeClr>
                </a:solidFill>
                <a:latin typeface="+mn-lt"/>
                <a:ea typeface="Lucida Sans Unicode" charset="0"/>
                <a:cs typeface="Lucida Sans Unicode" charset="0"/>
              </a:rPr>
              <a:t>A </a:t>
            </a:r>
            <a:r>
              <a:rPr lang="en-US" sz="2800" dirty="0" err="1">
                <a:solidFill>
                  <a:schemeClr val="accent1">
                    <a:lumMod val="75000"/>
                  </a:schemeClr>
                </a:solidFill>
                <a:latin typeface="+mn-lt"/>
                <a:ea typeface="Lucida Sans Unicode" charset="0"/>
                <a:cs typeface="Lucida Sans Unicode" charset="0"/>
              </a:rPr>
              <a:t>informação</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deve</a:t>
            </a:r>
            <a:r>
              <a:rPr lang="en-US" sz="2800" dirty="0">
                <a:solidFill>
                  <a:schemeClr val="accent1">
                    <a:lumMod val="75000"/>
                  </a:schemeClr>
                </a:solidFill>
                <a:latin typeface="+mn-lt"/>
                <a:ea typeface="Lucida Sans Unicode" charset="0"/>
                <a:cs typeface="Lucida Sans Unicode" charset="0"/>
              </a:rPr>
              <a:t> ser </a:t>
            </a:r>
            <a:r>
              <a:rPr lang="en-US" sz="2800" dirty="0" err="1">
                <a:solidFill>
                  <a:schemeClr val="accent1">
                    <a:lumMod val="75000"/>
                  </a:schemeClr>
                </a:solidFill>
                <a:latin typeface="+mn-lt"/>
                <a:ea typeface="Lucida Sans Unicode" charset="0"/>
                <a:cs typeface="Lucida Sans Unicode" charset="0"/>
              </a:rPr>
              <a:t>mostrada</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onde</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ela</a:t>
            </a:r>
            <a:r>
              <a:rPr lang="en-US" sz="2800" dirty="0">
                <a:solidFill>
                  <a:schemeClr val="accent1">
                    <a:lumMod val="75000"/>
                  </a:schemeClr>
                </a:solidFill>
                <a:latin typeface="+mn-lt"/>
                <a:ea typeface="Lucida Sans Unicode" charset="0"/>
                <a:cs typeface="Lucida Sans Unicode" charset="0"/>
              </a:rPr>
              <a:t> é </a:t>
            </a:r>
            <a:r>
              <a:rPr lang="en-US" sz="2800" dirty="0" err="1">
                <a:solidFill>
                  <a:schemeClr val="accent1">
                    <a:lumMod val="75000"/>
                  </a:schemeClr>
                </a:solidFill>
                <a:latin typeface="+mn-lt"/>
                <a:ea typeface="Lucida Sans Unicode" charset="0"/>
                <a:cs typeface="Lucida Sans Unicode" charset="0"/>
              </a:rPr>
              <a:t>necessária</a:t>
            </a:r>
            <a:endParaRPr lang="en-US" sz="2800" dirty="0">
              <a:solidFill>
                <a:schemeClr val="accent1">
                  <a:lumMod val="75000"/>
                </a:schemeClr>
              </a:solidFill>
              <a:latin typeface="+mn-lt"/>
              <a:ea typeface="Lucida Sans Unicode" charset="0"/>
              <a:cs typeface="Lucida Sans Unicode" charset="0"/>
            </a:endParaRPr>
          </a:p>
          <a:p>
            <a:pPr>
              <a:lnSpc>
                <a:spcPct val="89000"/>
              </a:lnSpc>
              <a:buClrTx/>
              <a:buSzTx/>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800" dirty="0">
              <a:solidFill>
                <a:schemeClr val="accent1">
                  <a:lumMod val="75000"/>
                </a:schemeClr>
              </a:solidFill>
              <a:latin typeface="+mn-lt"/>
              <a:ea typeface="Lucida Sans Unicode" charset="0"/>
              <a:cs typeface="Lucida Sans Unicode" charset="0"/>
            </a:endParaRPr>
          </a:p>
          <a:p>
            <a:pPr marL="857250" lvl="2" indent="-342900">
              <a:lnSpc>
                <a:spcPct val="89000"/>
              </a:lnSpc>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chemeClr val="accent1">
                    <a:lumMod val="75000"/>
                  </a:schemeClr>
                </a:solidFill>
                <a:latin typeface="+mn-lt"/>
                <a:ea typeface="Lucida Sans Unicode" charset="0"/>
                <a:cs typeface="Lucida Sans Unicode" charset="0"/>
              </a:rPr>
              <a:t>O </a:t>
            </a:r>
            <a:r>
              <a:rPr lang="en-US" sz="2800" dirty="0" err="1">
                <a:solidFill>
                  <a:schemeClr val="accent1">
                    <a:lumMod val="75000"/>
                  </a:schemeClr>
                </a:solidFill>
                <a:latin typeface="+mn-lt"/>
                <a:ea typeface="Lucida Sans Unicode" charset="0"/>
                <a:cs typeface="Lucida Sans Unicode" charset="0"/>
              </a:rPr>
              <a:t>usuário</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deve</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poder</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acessar</a:t>
            </a:r>
            <a:r>
              <a:rPr lang="en-US" sz="2800" dirty="0">
                <a:solidFill>
                  <a:schemeClr val="accent1">
                    <a:lumMod val="75000"/>
                  </a:schemeClr>
                </a:solidFill>
                <a:latin typeface="+mn-lt"/>
                <a:ea typeface="Lucida Sans Unicode" charset="0"/>
                <a:cs typeface="Lucida Sans Unicode" charset="0"/>
              </a:rPr>
              <a:t> e </a:t>
            </a:r>
            <a:r>
              <a:rPr lang="en-US" sz="2800" dirty="0" err="1">
                <a:solidFill>
                  <a:schemeClr val="accent1">
                    <a:lumMod val="75000"/>
                  </a:schemeClr>
                </a:solidFill>
                <a:latin typeface="+mn-lt"/>
                <a:ea typeface="Lucida Sans Unicode" charset="0"/>
                <a:cs typeface="Lucida Sans Unicode" charset="0"/>
              </a:rPr>
              <a:t>interagir</a:t>
            </a:r>
            <a:r>
              <a:rPr lang="en-US" sz="2800" dirty="0">
                <a:solidFill>
                  <a:schemeClr val="accent1">
                    <a:lumMod val="75000"/>
                  </a:schemeClr>
                </a:solidFill>
                <a:latin typeface="+mn-lt"/>
                <a:ea typeface="Lucida Sans Unicode" charset="0"/>
                <a:cs typeface="Lucida Sans Unicode" charset="0"/>
              </a:rPr>
              <a:t> com a </a:t>
            </a:r>
            <a:r>
              <a:rPr lang="en-US" sz="2800" dirty="0" err="1">
                <a:solidFill>
                  <a:schemeClr val="accent1">
                    <a:lumMod val="75000"/>
                  </a:schemeClr>
                </a:solidFill>
                <a:latin typeface="+mn-lt"/>
                <a:ea typeface="Lucida Sans Unicode" charset="0"/>
                <a:cs typeface="Lucida Sans Unicode" charset="0"/>
              </a:rPr>
              <a:t>informação</a:t>
            </a:r>
            <a:r>
              <a:rPr lang="en-US" sz="2800" dirty="0">
                <a:solidFill>
                  <a:schemeClr val="accent1">
                    <a:lumMod val="75000"/>
                  </a:schemeClr>
                </a:solidFill>
                <a:latin typeface="+mn-lt"/>
                <a:ea typeface="Lucida Sans Unicode" charset="0"/>
                <a:cs typeface="Lucida Sans Unicode" charset="0"/>
              </a:rPr>
              <a:t> de </a:t>
            </a:r>
            <a:r>
              <a:rPr lang="en-US" sz="2800" dirty="0" err="1">
                <a:solidFill>
                  <a:schemeClr val="accent1">
                    <a:lumMod val="75000"/>
                  </a:schemeClr>
                </a:solidFill>
                <a:latin typeface="+mn-lt"/>
                <a:ea typeface="Lucida Sans Unicode" charset="0"/>
                <a:cs typeface="Lucida Sans Unicode" charset="0"/>
              </a:rPr>
              <a:t>maneira</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ergonômica</a:t>
            </a:r>
            <a:endParaRPr lang="en-US" sz="2800" dirty="0">
              <a:solidFill>
                <a:schemeClr val="accent1">
                  <a:lumMod val="75000"/>
                </a:schemeClr>
              </a:solidFill>
              <a:latin typeface="+mn-lt"/>
              <a:ea typeface="Lucida Sans Unicode" charset="0"/>
              <a:cs typeface="Lucida Sans Unicode" charset="0"/>
            </a:endParaRPr>
          </a:p>
          <a:p>
            <a:pPr>
              <a:lnSpc>
                <a:spcPct val="89000"/>
              </a:lnSpc>
              <a:buClrTx/>
              <a:buSzTx/>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800" dirty="0">
              <a:solidFill>
                <a:schemeClr val="accent1">
                  <a:lumMod val="75000"/>
                </a:schemeClr>
              </a:solidFill>
              <a:latin typeface="+mn-lt"/>
              <a:ea typeface="Lucida Sans Unicode" charset="0"/>
              <a:cs typeface="Lucida Sans Unicode" charset="0"/>
            </a:endParaRPr>
          </a:p>
          <a:p>
            <a:pPr marL="857250" lvl="2" indent="-342900">
              <a:lnSpc>
                <a:spcPct val="89000"/>
              </a:lnSpc>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chemeClr val="accent1">
                    <a:lumMod val="75000"/>
                  </a:schemeClr>
                </a:solidFill>
                <a:latin typeface="+mn-lt"/>
                <a:ea typeface="Lucida Sans Unicode" charset="0"/>
                <a:cs typeface="Lucida Sans Unicode" charset="0"/>
              </a:rPr>
              <a:t>A </a:t>
            </a:r>
            <a:r>
              <a:rPr lang="en-US" sz="2800" dirty="0" err="1">
                <a:solidFill>
                  <a:schemeClr val="accent1">
                    <a:lumMod val="75000"/>
                  </a:schemeClr>
                </a:solidFill>
                <a:latin typeface="+mn-lt"/>
                <a:ea typeface="Lucida Sans Unicode" charset="0"/>
                <a:cs typeface="Lucida Sans Unicode" charset="0"/>
              </a:rPr>
              <a:t>informação</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deve</a:t>
            </a:r>
            <a:r>
              <a:rPr lang="en-US" sz="2800" dirty="0">
                <a:solidFill>
                  <a:schemeClr val="accent1">
                    <a:lumMod val="75000"/>
                  </a:schemeClr>
                </a:solidFill>
                <a:latin typeface="+mn-lt"/>
                <a:ea typeface="Lucida Sans Unicode" charset="0"/>
                <a:cs typeface="Lucida Sans Unicode" charset="0"/>
              </a:rPr>
              <a:t> ser </a:t>
            </a:r>
            <a:r>
              <a:rPr lang="en-US" sz="2800" dirty="0" err="1">
                <a:solidFill>
                  <a:schemeClr val="accent1">
                    <a:lumMod val="75000"/>
                  </a:schemeClr>
                </a:solidFill>
                <a:latin typeface="+mn-lt"/>
                <a:ea typeface="Lucida Sans Unicode" charset="0"/>
                <a:cs typeface="Lucida Sans Unicode" charset="0"/>
              </a:rPr>
              <a:t>apresentada</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em</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três</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dimensões</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como</a:t>
            </a:r>
            <a:r>
              <a:rPr lang="en-US" sz="2800" dirty="0">
                <a:solidFill>
                  <a:schemeClr val="accent1">
                    <a:lumMod val="75000"/>
                  </a:schemeClr>
                </a:solidFill>
                <a:latin typeface="+mn-lt"/>
                <a:ea typeface="Lucida Sans Unicode" charset="0"/>
                <a:cs typeface="Lucida Sans Unicode" charset="0"/>
              </a:rPr>
              <a:t> o </a:t>
            </a:r>
            <a:r>
              <a:rPr lang="en-US" sz="2800" dirty="0" err="1">
                <a:solidFill>
                  <a:schemeClr val="accent1">
                    <a:lumMod val="75000"/>
                  </a:schemeClr>
                </a:solidFill>
                <a:latin typeface="+mn-lt"/>
                <a:ea typeface="Lucida Sans Unicode" charset="0"/>
                <a:cs typeface="Lucida Sans Unicode" charset="0"/>
              </a:rPr>
              <a:t>objeto</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da</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aplicação</a:t>
            </a:r>
            <a:endParaRPr lang="en-US" sz="2800" dirty="0">
              <a:solidFill>
                <a:schemeClr val="accent1">
                  <a:lumMod val="75000"/>
                </a:schemeClr>
              </a:solidFill>
              <a:latin typeface="+mn-lt"/>
              <a:ea typeface="Lucida Sans Unicode" charset="0"/>
              <a:cs typeface="Lucida Sans Unicode"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35736" y="810398"/>
            <a:ext cx="9258300" cy="1220788"/>
          </a:xfrm>
          <a:ln/>
        </p:spPr>
        <p:txBody>
          <a:bodyPr lIns="0" tIns="60984"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smtClean="0">
                <a:solidFill>
                  <a:srgbClr val="04617B"/>
                </a:solidFill>
                <a:latin typeface="Arial" charset="0"/>
              </a:rPr>
              <a:t>Aplicações</a:t>
            </a:r>
            <a:endParaRPr lang="en-US" dirty="0">
              <a:solidFill>
                <a:srgbClr val="04617B"/>
              </a:solidFill>
              <a:latin typeface="Arial" charset="0"/>
            </a:endParaRPr>
          </a:p>
        </p:txBody>
      </p:sp>
      <p:sp>
        <p:nvSpPr>
          <p:cNvPr id="14338" name="Rectangle 2"/>
          <p:cNvSpPr>
            <a:spLocks noGrp="1" noChangeArrowheads="1"/>
          </p:cNvSpPr>
          <p:nvPr>
            <p:ph type="subTitle" idx="4294967295"/>
          </p:nvPr>
        </p:nvSpPr>
        <p:spPr bwMode="auto">
          <a:xfrm>
            <a:off x="0" y="1828800"/>
            <a:ext cx="5603875" cy="4937125"/>
          </a:xfrm>
          <a:prstGeom prst="rect">
            <a:avLst/>
          </a:prstGeom>
          <a:noFill/>
          <a:ln/>
        </p:spPr>
        <p:txBody>
          <a:bodyPr lIns="0" tIns="42966" rIns="0" bIns="0">
            <a:noAutofit/>
          </a:bodyPr>
          <a:lstStyle/>
          <a:p>
            <a:pPr marL="457200" lvl="1" indent="-342900">
              <a:lnSpc>
                <a:spcPct val="93000"/>
              </a:lnSpc>
              <a:spcBef>
                <a:spcPct val="0"/>
              </a:spcBef>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3200" dirty="0" smtClean="0">
              <a:solidFill>
                <a:schemeClr val="accent1">
                  <a:lumMod val="75000"/>
                </a:schemeClr>
              </a:solidFill>
            </a:endParaRPr>
          </a:p>
          <a:p>
            <a:pPr marL="457200" lvl="1" indent="-342900">
              <a:lnSpc>
                <a:spcPct val="93000"/>
              </a:lnSpc>
              <a:spcBef>
                <a:spcPct val="0"/>
              </a:spcBef>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3200" b="1" dirty="0" err="1" smtClean="0">
                <a:solidFill>
                  <a:schemeClr val="accent1">
                    <a:lumMod val="75000"/>
                  </a:schemeClr>
                </a:solidFill>
              </a:rPr>
              <a:t>Médica</a:t>
            </a:r>
            <a:endParaRPr lang="en-US" sz="3200" b="1" dirty="0">
              <a:solidFill>
                <a:schemeClr val="accent1">
                  <a:lumMod val="75000"/>
                </a:schemeClr>
              </a:solidFill>
            </a:endParaRPr>
          </a:p>
          <a:p>
            <a:pPr marL="855663" lvl="2" indent="-285750">
              <a:lnSpc>
                <a:spcPct val="89000"/>
              </a:lnSpc>
              <a:spcBef>
                <a:spcPct val="0"/>
              </a:spcBef>
              <a:buSzPct val="80000"/>
              <a:buFont typeface="Courier New" pitchFamily="49" charset="0"/>
              <a:buChar char="o"/>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3200" dirty="0" smtClean="0">
              <a:solidFill>
                <a:schemeClr val="accent1">
                  <a:lumMod val="75000"/>
                </a:schemeClr>
              </a:solidFill>
            </a:endParaRPr>
          </a:p>
          <a:p>
            <a:pPr marL="855663" lvl="2" indent="-285750">
              <a:lnSpc>
                <a:spcPct val="89000"/>
              </a:lnSpc>
              <a:spcBef>
                <a:spcPct val="0"/>
              </a:spcBef>
              <a:buSzPct val="80000"/>
              <a:buFont typeface="Arial"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2800" dirty="0" smtClean="0">
                <a:solidFill>
                  <a:schemeClr val="accent1">
                    <a:lumMod val="75000"/>
                  </a:schemeClr>
                </a:solidFill>
              </a:rPr>
              <a:t>The </a:t>
            </a:r>
            <a:r>
              <a:rPr lang="en-US" sz="2800" dirty="0" err="1">
                <a:solidFill>
                  <a:schemeClr val="accent1">
                    <a:lumMod val="75000"/>
                  </a:schemeClr>
                </a:solidFill>
              </a:rPr>
              <a:t>heARt</a:t>
            </a:r>
            <a:r>
              <a:rPr lang="en-US" sz="2800" dirty="0">
                <a:solidFill>
                  <a:schemeClr val="accent1">
                    <a:lumMod val="75000"/>
                  </a:schemeClr>
                </a:solidFill>
              </a:rPr>
              <a:t>-Project: </a:t>
            </a:r>
            <a:r>
              <a:rPr lang="en-US" sz="2800" dirty="0" err="1">
                <a:solidFill>
                  <a:schemeClr val="accent1">
                    <a:lumMod val="75000"/>
                  </a:schemeClr>
                </a:solidFill>
              </a:rPr>
              <a:t>Cirugia</a:t>
            </a:r>
            <a:r>
              <a:rPr lang="en-US" sz="2800" dirty="0">
                <a:solidFill>
                  <a:schemeClr val="accent1">
                    <a:lumMod val="75000"/>
                  </a:schemeClr>
                </a:solidFill>
              </a:rPr>
              <a:t> </a:t>
            </a:r>
            <a:r>
              <a:rPr lang="en-US" sz="2800" dirty="0" err="1">
                <a:solidFill>
                  <a:schemeClr val="accent1">
                    <a:lumMod val="75000"/>
                  </a:schemeClr>
                </a:solidFill>
              </a:rPr>
              <a:t>cardíaca</a:t>
            </a:r>
            <a:r>
              <a:rPr lang="en-US" sz="2800" dirty="0">
                <a:solidFill>
                  <a:schemeClr val="accent1">
                    <a:lumMod val="75000"/>
                  </a:schemeClr>
                </a:solidFill>
              </a:rPr>
              <a:t> </a:t>
            </a:r>
            <a:r>
              <a:rPr lang="en-US" sz="2800" dirty="0" err="1">
                <a:solidFill>
                  <a:schemeClr val="accent1">
                    <a:lumMod val="75000"/>
                  </a:schemeClr>
                </a:solidFill>
              </a:rPr>
              <a:t>minimamente</a:t>
            </a:r>
            <a:r>
              <a:rPr lang="en-US" sz="2800" dirty="0">
                <a:solidFill>
                  <a:schemeClr val="accent1">
                    <a:lumMod val="75000"/>
                  </a:schemeClr>
                </a:solidFill>
              </a:rPr>
              <a:t> </a:t>
            </a:r>
            <a:r>
              <a:rPr lang="en-US" sz="2800" dirty="0" err="1">
                <a:solidFill>
                  <a:schemeClr val="accent1">
                    <a:lumMod val="75000"/>
                  </a:schemeClr>
                </a:solidFill>
              </a:rPr>
              <a:t>invasiva</a:t>
            </a:r>
            <a:r>
              <a:rPr lang="en-US" sz="2800" dirty="0">
                <a:solidFill>
                  <a:schemeClr val="accent1">
                    <a:lumMod val="75000"/>
                  </a:schemeClr>
                </a:solidFill>
              </a:rPr>
              <a:t>.</a:t>
            </a:r>
          </a:p>
          <a:p>
            <a:pPr marL="855663" lvl="2" indent="-285750">
              <a:lnSpc>
                <a:spcPct val="89000"/>
              </a:lnSpc>
              <a:spcBef>
                <a:spcPct val="0"/>
              </a:spcBef>
              <a:buSzPct val="80000"/>
              <a:buFont typeface="Arial"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3200" dirty="0">
              <a:solidFill>
                <a:schemeClr val="accent1">
                  <a:lumMod val="75000"/>
                </a:schemeClr>
              </a:solidFill>
            </a:endParaRPr>
          </a:p>
          <a:p>
            <a:pPr marL="855663" lvl="2" indent="-285750">
              <a:lnSpc>
                <a:spcPct val="89000"/>
              </a:lnSpc>
              <a:spcBef>
                <a:spcPct val="0"/>
              </a:spcBef>
              <a:buSzPct val="80000"/>
              <a:buFont typeface="Arial"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3200" dirty="0" smtClean="0">
              <a:solidFill>
                <a:schemeClr val="accent1">
                  <a:lumMod val="75000"/>
                </a:schemeClr>
              </a:solidFill>
            </a:endParaRPr>
          </a:p>
          <a:p>
            <a:pPr marL="855663" lvl="2" indent="-285750">
              <a:lnSpc>
                <a:spcPct val="89000"/>
              </a:lnSpc>
              <a:spcBef>
                <a:spcPct val="0"/>
              </a:spcBef>
              <a:buSzPct val="80000"/>
              <a:buFont typeface="Arial"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2800" dirty="0" smtClean="0">
                <a:solidFill>
                  <a:schemeClr val="accent1">
                    <a:lumMod val="75000"/>
                  </a:schemeClr>
                </a:solidFill>
              </a:rPr>
              <a:t>MIT</a:t>
            </a:r>
            <a:r>
              <a:rPr lang="en-US" sz="2800" dirty="0">
                <a:solidFill>
                  <a:schemeClr val="accent1">
                    <a:lumMod val="75000"/>
                  </a:schemeClr>
                </a:solidFill>
              </a:rPr>
              <a:t>: </a:t>
            </a:r>
            <a:r>
              <a:rPr lang="en-US" sz="2800" dirty="0" err="1">
                <a:solidFill>
                  <a:schemeClr val="accent1">
                    <a:lumMod val="75000"/>
                  </a:schemeClr>
                </a:solidFill>
              </a:rPr>
              <a:t>Integração</a:t>
            </a:r>
            <a:r>
              <a:rPr lang="en-US" sz="2800" dirty="0">
                <a:solidFill>
                  <a:schemeClr val="accent1">
                    <a:lumMod val="75000"/>
                  </a:schemeClr>
                </a:solidFill>
              </a:rPr>
              <a:t> de dados de </a:t>
            </a:r>
            <a:r>
              <a:rPr lang="en-US" sz="2800" dirty="0" err="1">
                <a:solidFill>
                  <a:schemeClr val="accent1">
                    <a:lumMod val="75000"/>
                  </a:schemeClr>
                </a:solidFill>
              </a:rPr>
              <a:t>ressonância</a:t>
            </a:r>
            <a:r>
              <a:rPr lang="en-US" sz="2800" dirty="0">
                <a:solidFill>
                  <a:schemeClr val="accent1">
                    <a:lumMod val="75000"/>
                  </a:schemeClr>
                </a:solidFill>
              </a:rPr>
              <a:t> </a:t>
            </a:r>
            <a:r>
              <a:rPr lang="en-US" sz="2800" dirty="0" err="1">
                <a:solidFill>
                  <a:schemeClr val="accent1">
                    <a:lumMod val="75000"/>
                  </a:schemeClr>
                </a:solidFill>
              </a:rPr>
              <a:t>magnética</a:t>
            </a:r>
            <a:r>
              <a:rPr lang="en-US" sz="2800" dirty="0">
                <a:solidFill>
                  <a:schemeClr val="accent1">
                    <a:lumMod val="75000"/>
                  </a:schemeClr>
                </a:solidFill>
              </a:rPr>
              <a:t> e de </a:t>
            </a:r>
            <a:r>
              <a:rPr lang="en-US" sz="2800" dirty="0" err="1">
                <a:solidFill>
                  <a:schemeClr val="accent1">
                    <a:lumMod val="75000"/>
                  </a:schemeClr>
                </a:solidFill>
              </a:rPr>
              <a:t>eletroencefalograma</a:t>
            </a:r>
            <a:r>
              <a:rPr lang="en-US" sz="2800" dirty="0">
                <a:solidFill>
                  <a:schemeClr val="accent1">
                    <a:lumMod val="75000"/>
                  </a:schemeClr>
                </a:solidFill>
              </a:rPr>
              <a:t> </a:t>
            </a:r>
            <a:r>
              <a:rPr lang="en-US" sz="2800" dirty="0" err="1">
                <a:solidFill>
                  <a:schemeClr val="accent1">
                    <a:lumMod val="75000"/>
                  </a:schemeClr>
                </a:solidFill>
              </a:rPr>
              <a:t>para</a:t>
            </a:r>
            <a:r>
              <a:rPr lang="en-US" sz="2800" dirty="0">
                <a:solidFill>
                  <a:schemeClr val="accent1">
                    <a:lumMod val="75000"/>
                  </a:schemeClr>
                </a:solidFill>
              </a:rPr>
              <a:t> </a:t>
            </a:r>
            <a:r>
              <a:rPr lang="en-US" sz="2800" dirty="0" err="1">
                <a:solidFill>
                  <a:schemeClr val="accent1">
                    <a:lumMod val="75000"/>
                  </a:schemeClr>
                </a:solidFill>
              </a:rPr>
              <a:t>suporte</a:t>
            </a:r>
            <a:r>
              <a:rPr lang="en-US" sz="2800" dirty="0">
                <a:solidFill>
                  <a:schemeClr val="accent1">
                    <a:lumMod val="75000"/>
                  </a:schemeClr>
                </a:solidFill>
              </a:rPr>
              <a:t> à </a:t>
            </a:r>
            <a:r>
              <a:rPr lang="en-US" sz="2800" dirty="0" err="1">
                <a:solidFill>
                  <a:schemeClr val="accent1">
                    <a:lumMod val="75000"/>
                  </a:schemeClr>
                </a:solidFill>
              </a:rPr>
              <a:t>cirugia</a:t>
            </a:r>
            <a:r>
              <a:rPr lang="en-US" sz="2800" dirty="0">
                <a:solidFill>
                  <a:schemeClr val="accent1">
                    <a:lumMod val="75000"/>
                  </a:schemeClr>
                </a:solidFill>
              </a:rPr>
              <a:t> cerebral. </a:t>
            </a:r>
          </a:p>
        </p:txBody>
      </p:sp>
      <p:pic>
        <p:nvPicPr>
          <p:cNvPr id="14339" name="Picture 3"/>
          <p:cNvPicPr>
            <a:picLocks noChangeAspect="1" noChangeArrowheads="1"/>
          </p:cNvPicPr>
          <p:nvPr/>
        </p:nvPicPr>
        <p:blipFill>
          <a:blip r:embed="rId4"/>
          <a:srcRect/>
          <a:stretch>
            <a:fillRect/>
          </a:stretch>
        </p:blipFill>
        <p:spPr bwMode="auto">
          <a:xfrm>
            <a:off x="5936462" y="2024844"/>
            <a:ext cx="3143272" cy="2435225"/>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340" name="Picture 4"/>
          <p:cNvPicPr>
            <a:picLocks noChangeAspect="1" noChangeArrowheads="1"/>
          </p:cNvPicPr>
          <p:nvPr/>
        </p:nvPicPr>
        <p:blipFill>
          <a:blip r:embed="rId5"/>
          <a:srcRect/>
          <a:stretch>
            <a:fillRect/>
          </a:stretch>
        </p:blipFill>
        <p:spPr bwMode="auto">
          <a:xfrm>
            <a:off x="5936462" y="4810926"/>
            <a:ext cx="3113088" cy="2444750"/>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35736" y="738960"/>
            <a:ext cx="9258300" cy="1220788"/>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dirty="0" err="1">
                <a:solidFill>
                  <a:srgbClr val="04617B"/>
                </a:solidFill>
                <a:latin typeface="Arial" charset="0"/>
              </a:rPr>
              <a:t>Aplicações</a:t>
            </a:r>
            <a:endParaRPr lang="en-US" sz="5600" dirty="0">
              <a:solidFill>
                <a:srgbClr val="04617B"/>
              </a:solidFill>
              <a:latin typeface="Arial" charset="0"/>
            </a:endParaRPr>
          </a:p>
        </p:txBody>
      </p:sp>
      <p:sp>
        <p:nvSpPr>
          <p:cNvPr id="15362" name="Rectangle 2"/>
          <p:cNvSpPr>
            <a:spLocks noGrp="1" noChangeArrowheads="1"/>
          </p:cNvSpPr>
          <p:nvPr>
            <p:ph type="subTitle" idx="4294967295"/>
          </p:nvPr>
        </p:nvSpPr>
        <p:spPr bwMode="auto">
          <a:xfrm>
            <a:off x="0" y="1828800"/>
            <a:ext cx="4398963" cy="4937125"/>
          </a:xfrm>
          <a:prstGeom prst="rect">
            <a:avLst/>
          </a:prstGeom>
          <a:noFill/>
          <a:ln/>
        </p:spPr>
        <p:txBody>
          <a:bodyPr lIns="0" tIns="42966" rIns="0" bIns="0"/>
          <a:lstStyle/>
          <a:p>
            <a:pPr marL="457200" lvl="1" indent="-342900">
              <a:lnSpc>
                <a:spcPct val="93000"/>
              </a:lnSpc>
              <a:spcBef>
                <a:spcPct val="0"/>
              </a:spcBef>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3100" dirty="0" smtClean="0">
              <a:latin typeface="Arial" charset="0"/>
            </a:endParaRPr>
          </a:p>
          <a:p>
            <a:pPr marL="457200" lvl="1" indent="-342900">
              <a:lnSpc>
                <a:spcPct val="93000"/>
              </a:lnSpc>
              <a:spcBef>
                <a:spcPct val="0"/>
              </a:spcBef>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3200" b="1" dirty="0" err="1" smtClean="0">
                <a:solidFill>
                  <a:schemeClr val="accent1">
                    <a:lumMod val="75000"/>
                  </a:schemeClr>
                </a:solidFill>
              </a:rPr>
              <a:t>Manutenção</a:t>
            </a:r>
            <a:r>
              <a:rPr lang="en-US" sz="3200" b="1" dirty="0" smtClean="0">
                <a:solidFill>
                  <a:schemeClr val="accent1">
                    <a:lumMod val="75000"/>
                  </a:schemeClr>
                </a:solidFill>
              </a:rPr>
              <a:t>, </a:t>
            </a:r>
            <a:r>
              <a:rPr lang="en-US" sz="3200" b="1" dirty="0" err="1">
                <a:solidFill>
                  <a:schemeClr val="accent1">
                    <a:lumMod val="75000"/>
                  </a:schemeClr>
                </a:solidFill>
              </a:rPr>
              <a:t>reparos</a:t>
            </a:r>
            <a:r>
              <a:rPr lang="en-US" sz="3200" b="1" dirty="0">
                <a:solidFill>
                  <a:schemeClr val="accent1">
                    <a:lumMod val="75000"/>
                  </a:schemeClr>
                </a:solidFill>
              </a:rPr>
              <a:t> e </a:t>
            </a:r>
            <a:r>
              <a:rPr lang="en-US" sz="3200" b="1" dirty="0" err="1">
                <a:solidFill>
                  <a:schemeClr val="accent1">
                    <a:lumMod val="75000"/>
                  </a:schemeClr>
                </a:solidFill>
              </a:rPr>
              <a:t>produção</a:t>
            </a:r>
            <a:endParaRPr lang="en-US" sz="3200" b="1" dirty="0">
              <a:solidFill>
                <a:schemeClr val="accent1">
                  <a:lumMod val="75000"/>
                </a:schemeClr>
              </a:solidFill>
            </a:endParaRPr>
          </a:p>
          <a:p>
            <a:pPr marL="0" indent="0">
              <a:lnSpc>
                <a:spcPct val="89000"/>
              </a:lnSpc>
              <a:spcBef>
                <a:spcPct val="0"/>
              </a:spcBef>
              <a:buClrTx/>
              <a:buSz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3100" dirty="0">
              <a:latin typeface="Arial" charset="0"/>
            </a:endParaRPr>
          </a:p>
          <a:p>
            <a:pPr marL="761997" lvl="2" indent="-342900">
              <a:lnSpc>
                <a:spcPct val="89000"/>
              </a:lnSpc>
              <a:spcBef>
                <a:spcPct val="0"/>
              </a:spcBef>
              <a:buFont typeface="Arial"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2800" dirty="0">
                <a:solidFill>
                  <a:schemeClr val="accent1">
                    <a:lumMod val="75000"/>
                  </a:schemeClr>
                </a:solidFill>
                <a:latin typeface="+mj-lt"/>
              </a:rPr>
              <a:t>BMW: The </a:t>
            </a:r>
            <a:r>
              <a:rPr lang="en-US" sz="2800" dirty="0" smtClean="0">
                <a:solidFill>
                  <a:schemeClr val="accent1">
                    <a:lumMod val="75000"/>
                  </a:schemeClr>
                </a:solidFill>
                <a:latin typeface="+mj-lt"/>
              </a:rPr>
              <a:t> “Intelligent </a:t>
            </a:r>
            <a:r>
              <a:rPr lang="en-US" sz="2800" dirty="0">
                <a:solidFill>
                  <a:schemeClr val="accent1">
                    <a:lumMod val="75000"/>
                  </a:schemeClr>
                </a:solidFill>
                <a:latin typeface="+mj-lt"/>
              </a:rPr>
              <a:t>Welding </a:t>
            </a:r>
            <a:r>
              <a:rPr lang="en-US" sz="2800" dirty="0" smtClean="0">
                <a:solidFill>
                  <a:schemeClr val="accent1">
                    <a:lumMod val="75000"/>
                  </a:schemeClr>
                </a:solidFill>
                <a:latin typeface="+mj-lt"/>
              </a:rPr>
              <a:t>Gun”</a:t>
            </a:r>
            <a:endParaRPr lang="en-US" sz="2800" dirty="0">
              <a:solidFill>
                <a:schemeClr val="accent1">
                  <a:lumMod val="75000"/>
                </a:schemeClr>
              </a:solidFill>
              <a:latin typeface="+mj-lt"/>
            </a:endParaRPr>
          </a:p>
          <a:p>
            <a:pPr marL="0" indent="0">
              <a:lnSpc>
                <a:spcPct val="89000"/>
              </a:lnSpc>
              <a:spcBef>
                <a:spcPct val="0"/>
              </a:spcBef>
              <a:buClrTx/>
              <a:buSzTx/>
              <a:buFont typeface="Arial"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2800" dirty="0">
              <a:solidFill>
                <a:schemeClr val="accent1">
                  <a:lumMod val="75000"/>
                </a:schemeClr>
              </a:solidFill>
              <a:latin typeface="+mj-lt"/>
            </a:endParaRPr>
          </a:p>
          <a:p>
            <a:pPr marL="761997" lvl="2" indent="-342900">
              <a:lnSpc>
                <a:spcPct val="89000"/>
              </a:lnSpc>
              <a:spcBef>
                <a:spcPct val="0"/>
              </a:spcBef>
              <a:buFont typeface="Arial"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2800" dirty="0">
                <a:solidFill>
                  <a:schemeClr val="accent1">
                    <a:lumMod val="75000"/>
                  </a:schemeClr>
                </a:solidFill>
                <a:latin typeface="+mj-lt"/>
              </a:rPr>
              <a:t>Boeing: </a:t>
            </a:r>
            <a:r>
              <a:rPr lang="en-US" sz="2800" dirty="0" smtClean="0">
                <a:solidFill>
                  <a:schemeClr val="accent1">
                    <a:lumMod val="75000"/>
                  </a:schemeClr>
                </a:solidFill>
                <a:latin typeface="+mj-lt"/>
              </a:rPr>
              <a:t>“Augmented wiring”</a:t>
            </a:r>
            <a:endParaRPr lang="en-US" sz="2800" dirty="0">
              <a:solidFill>
                <a:schemeClr val="accent1">
                  <a:lumMod val="75000"/>
                </a:schemeClr>
              </a:solidFill>
              <a:latin typeface="+mj-lt"/>
            </a:endParaRPr>
          </a:p>
          <a:p>
            <a:pPr marL="0" indent="0">
              <a:lnSpc>
                <a:spcPct val="89000"/>
              </a:lnSpc>
              <a:spcBef>
                <a:spcPct val="0"/>
              </a:spcBef>
              <a:buClrTx/>
              <a:buSz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2700" dirty="0">
              <a:latin typeface="Arial" charset="0"/>
            </a:endParaRPr>
          </a:p>
        </p:txBody>
      </p:sp>
      <p:pic>
        <p:nvPicPr>
          <p:cNvPr id="15363" name="Picture 3"/>
          <p:cNvPicPr>
            <a:picLocks noChangeAspect="1" noChangeArrowheads="1"/>
          </p:cNvPicPr>
          <p:nvPr/>
        </p:nvPicPr>
        <p:blipFill>
          <a:blip r:embed="rId4"/>
          <a:srcRect/>
          <a:stretch>
            <a:fillRect/>
          </a:stretch>
        </p:blipFill>
        <p:spPr bwMode="auto">
          <a:xfrm>
            <a:off x="5778500" y="1778000"/>
            <a:ext cx="3260725" cy="2435225"/>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364" name="Picture 4"/>
          <p:cNvPicPr>
            <a:picLocks noChangeAspect="1" noChangeArrowheads="1"/>
          </p:cNvPicPr>
          <p:nvPr/>
        </p:nvPicPr>
        <p:blipFill>
          <a:blip r:embed="rId5"/>
          <a:srcRect/>
          <a:stretch>
            <a:fillRect/>
          </a:stretch>
        </p:blipFill>
        <p:spPr bwMode="auto">
          <a:xfrm>
            <a:off x="5793586" y="4668050"/>
            <a:ext cx="3214710" cy="2175763"/>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0850" y="355600"/>
            <a:ext cx="9258300" cy="1220788"/>
          </a:xfrm>
          <a:ln/>
        </p:spPr>
        <p:txBody>
          <a:bodyPr lIns="0" tIns="60984"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4617B"/>
                </a:solidFill>
                <a:latin typeface="Arial" charset="0"/>
              </a:rPr>
              <a:t>Aplicações</a:t>
            </a:r>
          </a:p>
        </p:txBody>
      </p:sp>
      <p:pic>
        <p:nvPicPr>
          <p:cNvPr id="16386" name="Picture 2"/>
          <p:cNvPicPr>
            <a:picLocks noChangeAspect="1" noChangeArrowheads="1"/>
          </p:cNvPicPr>
          <p:nvPr/>
        </p:nvPicPr>
        <p:blipFill>
          <a:blip r:embed="rId4"/>
          <a:srcRect/>
          <a:stretch>
            <a:fillRect/>
          </a:stretch>
        </p:blipFill>
        <p:spPr bwMode="auto">
          <a:xfrm>
            <a:off x="5153025" y="1724025"/>
            <a:ext cx="4498975" cy="3378200"/>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387" name="Text Box 3"/>
          <p:cNvSpPr txBox="1">
            <a:spLocks noChangeArrowheads="1"/>
          </p:cNvSpPr>
          <p:nvPr/>
        </p:nvSpPr>
        <p:spPr bwMode="auto">
          <a:xfrm>
            <a:off x="221422" y="1884363"/>
            <a:ext cx="4438650" cy="4219575"/>
          </a:xfrm>
          <a:prstGeom prst="rect">
            <a:avLst/>
          </a:prstGeom>
          <a:noFill/>
          <a:ln w="9525">
            <a:noFill/>
            <a:round/>
            <a:headEnd/>
            <a:tailEnd/>
          </a:ln>
          <a:effectLst/>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err="1" smtClean="0">
                <a:solidFill>
                  <a:schemeClr val="accent1">
                    <a:lumMod val="75000"/>
                  </a:schemeClr>
                </a:solidFill>
                <a:latin typeface="+mn-lt"/>
                <a:ea typeface="Lucida Sans Unicode" charset="0"/>
                <a:cs typeface="Lucida Sans Unicode" charset="0"/>
              </a:rPr>
              <a:t>Visualização</a:t>
            </a:r>
            <a:r>
              <a:rPr lang="en-US" sz="3200" b="1" dirty="0" smtClean="0">
                <a:solidFill>
                  <a:schemeClr val="accent1">
                    <a:lumMod val="75000"/>
                  </a:schemeClr>
                </a:solidFill>
                <a:latin typeface="+mn-lt"/>
                <a:ea typeface="Lucida Sans Unicode" charset="0"/>
                <a:cs typeface="Lucida Sans Unicode" charset="0"/>
              </a:rPr>
              <a:t> </a:t>
            </a:r>
            <a:r>
              <a:rPr lang="en-US" sz="3200" b="1" dirty="0">
                <a:solidFill>
                  <a:schemeClr val="accent1">
                    <a:lumMod val="75000"/>
                  </a:schemeClr>
                </a:solidFill>
                <a:latin typeface="+mn-lt"/>
                <a:ea typeface="Lucida Sans Unicode" charset="0"/>
                <a:cs typeface="Lucida Sans Unicode" charset="0"/>
              </a:rPr>
              <a:t>de dados </a:t>
            </a:r>
            <a:r>
              <a:rPr lang="en-US" sz="3200" b="1" dirty="0" err="1">
                <a:solidFill>
                  <a:schemeClr val="accent1">
                    <a:lumMod val="75000"/>
                  </a:schemeClr>
                </a:solidFill>
                <a:latin typeface="+mn-lt"/>
                <a:ea typeface="Lucida Sans Unicode" charset="0"/>
                <a:cs typeface="Lucida Sans Unicode" charset="0"/>
              </a:rPr>
              <a:t>científicos</a:t>
            </a:r>
            <a:endParaRPr lang="en-US" sz="3200" b="1" dirty="0">
              <a:solidFill>
                <a:schemeClr val="accent1">
                  <a:lumMod val="75000"/>
                </a:schemeClr>
              </a:solidFill>
              <a:latin typeface="+mn-lt"/>
              <a:ea typeface="Lucida Sans Unicode" charset="0"/>
              <a:cs typeface="Lucida Sans Unicode"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100" dirty="0" smtClean="0">
              <a:solidFill>
                <a:schemeClr val="accent1">
                  <a:lumMod val="75000"/>
                </a:schemeClr>
              </a:solidFill>
              <a:latin typeface="+mn-lt"/>
              <a:ea typeface="Lucida Sans Unicode" charset="0"/>
              <a:cs typeface="Lucida Sans Unicode" charset="0"/>
            </a:endParaRPr>
          </a:p>
          <a:p>
            <a:pPr>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dirty="0" err="1" smtClean="0">
                <a:solidFill>
                  <a:schemeClr val="accent1">
                    <a:lumMod val="75000"/>
                  </a:schemeClr>
                </a:solidFill>
                <a:latin typeface="+mn-lt"/>
                <a:ea typeface="Lucida Sans Unicode" charset="0"/>
                <a:cs typeface="Lucida Sans Unicode" charset="0"/>
              </a:rPr>
              <a:t>Educação</a:t>
            </a:r>
            <a:endParaRPr lang="en-US" sz="2700" dirty="0">
              <a:solidFill>
                <a:schemeClr val="accent1">
                  <a:lumMod val="75000"/>
                </a:schemeClr>
              </a:solidFill>
              <a:latin typeface="+mn-lt"/>
              <a:ea typeface="Lucida Sans Unicode" charset="0"/>
              <a:cs typeface="Lucida Sans Unicode" charset="0"/>
            </a:endParaRPr>
          </a:p>
          <a:p>
            <a:pPr marL="457200" lvl="1" indent="0">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Studierstube</a:t>
            </a:r>
            <a:r>
              <a:rPr lang="en-US" sz="2700" dirty="0">
                <a:solidFill>
                  <a:schemeClr val="accent1">
                    <a:lumMod val="75000"/>
                  </a:schemeClr>
                </a:solidFill>
                <a:latin typeface="+mn-lt"/>
                <a:ea typeface="Lucida Sans Unicode" charset="0"/>
                <a:cs typeface="Lucida Sans Unicode" charset="0"/>
              </a:rPr>
              <a:t>: 	   Construct3D Application</a:t>
            </a:r>
          </a:p>
          <a:p>
            <a:pPr>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100" dirty="0">
              <a:solidFill>
                <a:schemeClr val="accent1">
                  <a:lumMod val="75000"/>
                </a:schemeClr>
              </a:solidFill>
              <a:latin typeface="+mn-lt"/>
              <a:ea typeface="Lucida Sans Unicode" charset="0"/>
              <a:cs typeface="Lucida Sans Unicode" charset="0"/>
            </a:endParaRPr>
          </a:p>
          <a:p>
            <a:pPr>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100" dirty="0">
              <a:solidFill>
                <a:schemeClr val="accent1">
                  <a:lumMod val="75000"/>
                </a:schemeClr>
              </a:solidFill>
              <a:latin typeface="+mn-lt"/>
              <a:ea typeface="Lucida Sans Unicode" charset="0"/>
              <a:cs typeface="Lucida Sans Unicode" charset="0"/>
            </a:endParaRPr>
          </a:p>
          <a:p>
            <a:pPr>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100" dirty="0">
              <a:solidFill>
                <a:schemeClr val="accent1">
                  <a:lumMod val="75000"/>
                </a:schemeClr>
              </a:solidFill>
              <a:latin typeface="+mn-lt"/>
              <a:ea typeface="Lucida Sans Unicode" charset="0"/>
              <a:cs typeface="Lucida Sans Unicode"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my ar.jpg"/>
          <p:cNvPicPr>
            <a:picLocks noChangeAspect="1"/>
          </p:cNvPicPr>
          <p:nvPr/>
        </p:nvPicPr>
        <p:blipFill>
          <a:blip r:embed="rId2"/>
          <a:stretch>
            <a:fillRect/>
          </a:stretch>
        </p:blipFill>
        <p:spPr>
          <a:xfrm>
            <a:off x="952323" y="2636472"/>
            <a:ext cx="7819706" cy="48890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descr="CaseImage_vAtoN_New_London_Demo.jpg"/>
          <p:cNvPicPr>
            <a:picLocks noChangeAspect="1"/>
          </p:cNvPicPr>
          <p:nvPr/>
        </p:nvPicPr>
        <p:blipFill>
          <a:blip r:embed="rId3"/>
          <a:stretch>
            <a:fillRect/>
          </a:stretch>
        </p:blipFill>
        <p:spPr>
          <a:xfrm>
            <a:off x="3730033" y="3255049"/>
            <a:ext cx="6126320" cy="41283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descr="HP-figure1-1.jpg"/>
          <p:cNvPicPr>
            <a:picLocks noChangeAspect="1"/>
          </p:cNvPicPr>
          <p:nvPr/>
        </p:nvPicPr>
        <p:blipFill>
          <a:blip r:embed="rId4"/>
          <a:stretch>
            <a:fillRect/>
          </a:stretch>
        </p:blipFill>
        <p:spPr>
          <a:xfrm>
            <a:off x="4364939" y="2699305"/>
            <a:ext cx="4031620" cy="30486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p:txBody>
          <a:bodyPr/>
          <a:lstStyle/>
          <a:p>
            <a:r>
              <a:rPr lang="pt-BR" dirty="0" smtClean="0"/>
              <a:t>Outras áreas </a:t>
            </a:r>
            <a:r>
              <a:rPr lang="pt-BR" dirty="0" smtClean="0"/>
              <a:t>de </a:t>
            </a:r>
            <a:r>
              <a:rPr lang="pt-BR" dirty="0" smtClean="0"/>
              <a:t>Atuação</a:t>
            </a:r>
            <a:endParaRPr lang="pt-BR" dirty="0"/>
          </a:p>
        </p:txBody>
      </p:sp>
      <p:sp>
        <p:nvSpPr>
          <p:cNvPr id="3" name="Content Placeholder 2"/>
          <p:cNvSpPr>
            <a:spLocks noGrp="1"/>
          </p:cNvSpPr>
          <p:nvPr>
            <p:ph idx="1"/>
          </p:nvPr>
        </p:nvSpPr>
        <p:spPr/>
        <p:txBody>
          <a:bodyPr/>
          <a:lstStyle/>
          <a:p>
            <a:pPr>
              <a:buFont typeface="Arial" pitchFamily="34" charset="0"/>
              <a:buChar char="•"/>
            </a:pPr>
            <a:r>
              <a:rPr lang="pt-BR" dirty="0" smtClean="0">
                <a:solidFill>
                  <a:schemeClr val="accent1">
                    <a:lumMod val="75000"/>
                  </a:schemeClr>
                </a:solidFill>
              </a:rPr>
              <a:t>Militar</a:t>
            </a:r>
            <a:endParaRPr lang="pt-BR" dirty="0" smtClean="0">
              <a:solidFill>
                <a:schemeClr val="accent1">
                  <a:lumMod val="75000"/>
                </a:schemeClr>
              </a:solidFill>
            </a:endParaRPr>
          </a:p>
          <a:p>
            <a:pPr>
              <a:buFont typeface="Arial" pitchFamily="34" charset="0"/>
              <a:buChar char="•"/>
            </a:pPr>
            <a:r>
              <a:rPr lang="pt-BR" dirty="0" smtClean="0">
                <a:solidFill>
                  <a:schemeClr val="accent1">
                    <a:lumMod val="75000"/>
                  </a:schemeClr>
                </a:solidFill>
              </a:rPr>
              <a:t>Entretenimento</a:t>
            </a:r>
          </a:p>
          <a:p>
            <a:pPr>
              <a:buFont typeface="Arial" pitchFamily="34" charset="0"/>
              <a:buChar char="•"/>
            </a:pPr>
            <a:r>
              <a:rPr lang="pt-BR" dirty="0" smtClean="0">
                <a:solidFill>
                  <a:schemeClr val="accent1">
                    <a:lumMod val="75000"/>
                  </a:schemeClr>
                </a:solidFill>
              </a:rPr>
              <a:t>Petroquímica</a:t>
            </a:r>
            <a:endParaRPr lang="pt-BR" dirty="0" smtClean="0">
              <a:solidFill>
                <a:schemeClr val="accent1">
                  <a:lumMod val="75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par>
                                <p:cTn id="16" presetID="10" presetClass="exit" presetSubtype="0" fill="hold" nodeType="with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Horizontal)">
                                      <p:cBhvr>
                                        <p:cTn id="26" dur="500"/>
                                        <p:tgtEl>
                                          <p:spTgt spid="3">
                                            <p:txEl>
                                              <p:pRg st="2" end="2"/>
                                            </p:txEl>
                                          </p:spTgt>
                                        </p:tgtEl>
                                      </p:cBhvr>
                                    </p:animEffect>
                                  </p:childTnLst>
                                </p:cTn>
                              </p:par>
                              <p:par>
                                <p:cTn id="27" presetID="10" presetClass="exit" presetSubtype="0" fill="hold" nodeType="withEffect">
                                  <p:stCondLst>
                                    <p:cond delay="0"/>
                                  </p:stCondLst>
                                  <p:childTnLst>
                                    <p:animEffect transition="out" filter="fade">
                                      <p:cBhvr>
                                        <p:cTn id="28" dur="1000"/>
                                        <p:tgtEl>
                                          <p:spTgt spid="10"/>
                                        </p:tgtEl>
                                      </p:cBhvr>
                                    </p:animEffect>
                                    <p:set>
                                      <p:cBhvr>
                                        <p:cTn id="29" dur="1" fill="hold">
                                          <p:stCondLst>
                                            <p:cond delay="99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Dificuldades de Implementação</a:t>
            </a:r>
            <a:endParaRPr lang="pt-BR" dirty="0"/>
          </a:p>
        </p:txBody>
      </p:sp>
      <p:sp>
        <p:nvSpPr>
          <p:cNvPr id="3" name="Content Placeholder 2"/>
          <p:cNvSpPr>
            <a:spLocks noGrp="1"/>
          </p:cNvSpPr>
          <p:nvPr>
            <p:ph idx="1"/>
          </p:nvPr>
        </p:nvSpPr>
        <p:spPr/>
        <p:txBody>
          <a:bodyPr>
            <a:noAutofit/>
          </a:bodyPr>
          <a:lstStyle/>
          <a:p>
            <a:pPr>
              <a:buFont typeface="Arial" pitchFamily="34" charset="0"/>
              <a:buChar char="•"/>
            </a:pPr>
            <a:r>
              <a:rPr lang="pt-BR" dirty="0" smtClean="0">
                <a:solidFill>
                  <a:schemeClr val="accent1">
                    <a:lumMod val="75000"/>
                  </a:schemeClr>
                </a:solidFill>
                <a:latin typeface="Constantia" pitchFamily="18" charset="0"/>
              </a:rPr>
              <a:t>Cálculos para construção da imagem virtual para o ponto de vista do usuário</a:t>
            </a:r>
          </a:p>
          <a:p>
            <a:pPr>
              <a:buFont typeface="Arial" pitchFamily="34" charset="0"/>
              <a:buChar char="•"/>
            </a:pPr>
            <a:r>
              <a:rPr lang="pt-BR" dirty="0" smtClean="0">
                <a:solidFill>
                  <a:schemeClr val="accent1">
                    <a:lumMod val="75000"/>
                  </a:schemeClr>
                </a:solidFill>
                <a:latin typeface="Constantia" pitchFamily="18" charset="0"/>
              </a:rPr>
              <a:t>Saber a escala e o alinhamento</a:t>
            </a:r>
          </a:p>
          <a:p>
            <a:pPr>
              <a:buFont typeface="Arial" pitchFamily="34" charset="0"/>
              <a:buChar char="•"/>
            </a:pPr>
            <a:r>
              <a:rPr lang="pt-BR" dirty="0" smtClean="0">
                <a:solidFill>
                  <a:schemeClr val="accent1">
                    <a:lumMod val="75000"/>
                  </a:schemeClr>
                </a:solidFill>
                <a:latin typeface="Constantia" pitchFamily="18" charset="0"/>
              </a:rPr>
              <a:t>Realizada em tempo real </a:t>
            </a:r>
          </a:p>
          <a:p>
            <a:pPr>
              <a:buFont typeface="Arial" pitchFamily="34" charset="0"/>
              <a:buChar char="•"/>
            </a:pPr>
            <a:r>
              <a:rPr lang="pt-BR" dirty="0" smtClean="0">
                <a:solidFill>
                  <a:schemeClr val="accent1">
                    <a:lumMod val="75000"/>
                  </a:schemeClr>
                </a:solidFill>
                <a:latin typeface="Constantia" pitchFamily="18" charset="0"/>
              </a:rPr>
              <a:t>Posicionamento o mais preciso possível</a:t>
            </a:r>
          </a:p>
          <a:p>
            <a:pPr>
              <a:buFont typeface="Arial" pitchFamily="34" charset="0"/>
              <a:buChar char="•"/>
            </a:pPr>
            <a:endParaRPr lang="pt-BR" dirty="0" smtClean="0">
              <a:solidFill>
                <a:schemeClr val="accent1">
                  <a:lumMod val="75000"/>
                </a:schemeClr>
              </a:solidFill>
            </a:endParaRPr>
          </a:p>
        </p:txBody>
      </p:sp>
      <p:sp>
        <p:nvSpPr>
          <p:cNvPr id="5" name="TextBox 4"/>
          <p:cNvSpPr txBox="1"/>
          <p:nvPr/>
        </p:nvSpPr>
        <p:spPr>
          <a:xfrm>
            <a:off x="3015764" y="4842892"/>
            <a:ext cx="3412616" cy="855113"/>
          </a:xfrm>
          <a:prstGeom prst="rect">
            <a:avLst/>
          </a:prstGeom>
          <a:solidFill>
            <a:schemeClr val="bg2">
              <a:lumMod val="60000"/>
              <a:lumOff val="40000"/>
            </a:schemeClr>
          </a:solidFill>
          <a:ln>
            <a:solidFill>
              <a:schemeClr val="accent1">
                <a:lumMod val="25000"/>
              </a:schemeClr>
            </a:solidFill>
          </a:ln>
          <a:effectLst>
            <a:outerShdw blurRad="149987" dist="250190" dir="8460000" algn="ctr">
              <a:srgbClr val="000000">
                <a:alpha val="28000"/>
              </a:srgbClr>
            </a:outerShdw>
            <a:reflection blurRad="6350" stA="50000" endA="300" endPos="90000" dir="5400000" sy="-100000" algn="bl" rotWithShape="0"/>
          </a:effectLst>
          <a:scene3d>
            <a:camera prst="orthographicFront">
              <a:rot lat="0" lon="0" rev="0"/>
            </a:camera>
            <a:lightRig rig="contrasting" dir="t">
              <a:rot lat="0" lon="0" rev="1500000"/>
            </a:lightRig>
          </a:scene3d>
          <a:sp3d prstMaterial="metal">
            <a:bevelT w="88900" h="88900" prst="slope"/>
          </a:sp3d>
        </p:spPr>
        <p:txBody>
          <a:bodyPr wrap="square" lIns="101599" tIns="50799" rIns="101599" bIns="50799" rtlCol="0">
            <a:spAutoFit/>
          </a:bodyPr>
          <a:lstStyle/>
          <a:p>
            <a:pPr marL="380996" indent="-380996" algn="ctr">
              <a:spcBef>
                <a:spcPct val="20000"/>
              </a:spcBef>
            </a:pPr>
            <a:r>
              <a:rPr lang="pt-BR" sz="4900" b="1" kern="0" dirty="0" smtClean="0">
                <a:solidFill>
                  <a:schemeClr val="accent1">
                    <a:lumMod val="10000"/>
                  </a:schemeClr>
                </a:solidFill>
                <a:latin typeface="Constantia" pitchFamily="18" charset="0"/>
              </a:rPr>
              <a:t>CUSTOSO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Solução</a:t>
            </a:r>
          </a:p>
        </p:txBody>
      </p:sp>
      <p:sp>
        <p:nvSpPr>
          <p:cNvPr id="18434" name="Text Box 2"/>
          <p:cNvSpPr txBox="1">
            <a:spLocks noChangeArrowheads="1"/>
          </p:cNvSpPr>
          <p:nvPr/>
        </p:nvSpPr>
        <p:spPr bwMode="auto">
          <a:xfrm>
            <a:off x="552450" y="2200275"/>
            <a:ext cx="9055100" cy="800100"/>
          </a:xfrm>
          <a:prstGeom prst="rect">
            <a:avLst/>
          </a:prstGeom>
          <a:noFill/>
          <a:ln w="9525">
            <a:noFill/>
            <a:round/>
            <a:headEnd/>
            <a:tailEnd/>
          </a:ln>
          <a:effectLst/>
        </p:spPr>
        <p:txBody>
          <a:bodyPr lIns="0" tIns="40194" rIns="0" bIns="0">
            <a:spAutoFit/>
          </a:bodyPr>
          <a:lstStyle/>
          <a:p>
            <a:pPr marL="457200" lvl="1" indent="-342900">
              <a:lnSpc>
                <a:spcPct val="93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a:solidFill>
                  <a:srgbClr val="000000"/>
                </a:solidFill>
                <a:latin typeface="Arial" charset="0"/>
                <a:ea typeface="Lucida Sans Unicode" charset="0"/>
                <a:cs typeface="Lucida Sans Unicode" charset="0"/>
              </a:rPr>
              <a:t>ARToolkit</a:t>
            </a:r>
          </a:p>
          <a:p>
            <a:pPr>
              <a:lnSpc>
                <a:spcPct val="89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a:solidFill>
                <a:srgbClr val="000000"/>
              </a:solidFill>
              <a:latin typeface="Arial" charset="0"/>
              <a:ea typeface="Lucida Sans Unicode" charset="0"/>
              <a:cs typeface="Lucida Sans Unicode" charset="0"/>
            </a:endParaRPr>
          </a:p>
        </p:txBody>
      </p:sp>
      <p:pic>
        <p:nvPicPr>
          <p:cNvPr id="18435" name="Picture 3"/>
          <p:cNvPicPr>
            <a:picLocks noChangeAspect="1" noChangeArrowheads="1"/>
          </p:cNvPicPr>
          <p:nvPr/>
        </p:nvPicPr>
        <p:blipFill>
          <a:blip r:embed="rId4"/>
          <a:srcRect/>
          <a:stretch>
            <a:fillRect/>
          </a:stretch>
        </p:blipFill>
        <p:spPr bwMode="auto">
          <a:xfrm>
            <a:off x="5470525" y="1260475"/>
            <a:ext cx="3705225" cy="5216525"/>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436" name="Picture 4"/>
          <p:cNvPicPr>
            <a:picLocks noChangeAspect="1" noChangeArrowheads="1"/>
          </p:cNvPicPr>
          <p:nvPr/>
        </p:nvPicPr>
        <p:blipFill>
          <a:blip r:embed="rId5"/>
          <a:srcRect/>
          <a:stretch>
            <a:fillRect/>
          </a:stretch>
        </p:blipFill>
        <p:spPr bwMode="auto">
          <a:xfrm>
            <a:off x="539750" y="2160588"/>
            <a:ext cx="4614863" cy="4338637"/>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437" name="Picture 5"/>
          <p:cNvPicPr>
            <a:picLocks noChangeAspect="1" noChangeArrowheads="1"/>
          </p:cNvPicPr>
          <p:nvPr/>
        </p:nvPicPr>
        <p:blipFill>
          <a:blip r:embed="rId6"/>
          <a:srcRect/>
          <a:stretch>
            <a:fillRect/>
          </a:stretch>
        </p:blipFill>
        <p:spPr bwMode="auto">
          <a:xfrm>
            <a:off x="1622425" y="2519363"/>
            <a:ext cx="7018338" cy="1970087"/>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8437"/>
                                        </p:tgtEl>
                                        <p:attrNameLst>
                                          <p:attrName>style.visibility</p:attrName>
                                        </p:attrNameLst>
                                      </p:cBhvr>
                                      <p:to>
                                        <p:strVal val="visible"/>
                                      </p:to>
                                    </p:set>
                                    <p:animEffect transition="in" filter="checkerboard(across)">
                                      <p:cBhvr additive="repl">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t-BR" dirty="0" smtClean="0"/>
              <a:t>O que é </a:t>
            </a:r>
            <a:r>
              <a:rPr lang="pt-BR" dirty="0" err="1" smtClean="0"/>
              <a:t>ARToolkit</a:t>
            </a:r>
            <a:r>
              <a:rPr lang="pt-BR" dirty="0" smtClean="0"/>
              <a:t>?</a:t>
            </a:r>
            <a:endParaRPr lang="pt-BR" dirty="0"/>
          </a:p>
        </p:txBody>
      </p:sp>
      <p:sp>
        <p:nvSpPr>
          <p:cNvPr id="3" name="Content Placeholder 2"/>
          <p:cNvSpPr>
            <a:spLocks noGrp="1"/>
          </p:cNvSpPr>
          <p:nvPr>
            <p:ph idx="1"/>
          </p:nvPr>
        </p:nvSpPr>
        <p:spPr/>
        <p:txBody>
          <a:bodyPr/>
          <a:lstStyle/>
          <a:p>
            <a:pPr>
              <a:buFont typeface="Arial" pitchFamily="34" charset="0"/>
              <a:buChar char="•"/>
            </a:pPr>
            <a:r>
              <a:rPr lang="pt-BR" dirty="0" smtClean="0">
                <a:solidFill>
                  <a:schemeClr val="accent1">
                    <a:lumMod val="75000"/>
                  </a:schemeClr>
                </a:solidFill>
                <a:latin typeface="Constantia" pitchFamily="18" charset="0"/>
              </a:rPr>
              <a:t>Sistema baseado em tracking (rastreamento) </a:t>
            </a:r>
          </a:p>
          <a:p>
            <a:pPr>
              <a:buFont typeface="Arial" pitchFamily="34" charset="0"/>
              <a:buChar char="•"/>
            </a:pPr>
            <a:endParaRPr lang="pt-BR" dirty="0" smtClean="0">
              <a:solidFill>
                <a:schemeClr val="accent1">
                  <a:lumMod val="75000"/>
                </a:schemeClr>
              </a:solidFill>
              <a:latin typeface="Constantia" pitchFamily="18" charset="0"/>
            </a:endParaRPr>
          </a:p>
          <a:p>
            <a:pPr>
              <a:buFont typeface="Arial" pitchFamily="34" charset="0"/>
              <a:buChar char="•"/>
            </a:pPr>
            <a:r>
              <a:rPr lang="pt-BR" dirty="0" smtClean="0">
                <a:solidFill>
                  <a:schemeClr val="accent1">
                    <a:lumMod val="75000"/>
                  </a:schemeClr>
                </a:solidFill>
                <a:latin typeface="Constantia" pitchFamily="18" charset="0"/>
              </a:rPr>
              <a:t>Calcula a posição real da câmera e a orientação relativa de um marcador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0850" y="833438"/>
            <a:ext cx="9258300" cy="1220787"/>
          </a:xfrm>
          <a:ln/>
        </p:spPr>
        <p:txBody>
          <a:bodyPr lIns="0" tIns="77616" rIns="0" bIns="0" anchor="t">
            <a:norm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000" dirty="0" err="1" smtClean="0">
                <a:solidFill>
                  <a:srgbClr val="04617B"/>
                </a:solidFill>
                <a:latin typeface="Arial" pitchFamily="34" charset="0"/>
                <a:cs typeface="Arial" pitchFamily="34" charset="0"/>
              </a:rPr>
              <a:t>Roteiro</a:t>
            </a:r>
            <a:endParaRPr lang="en-US" sz="5000" dirty="0">
              <a:solidFill>
                <a:srgbClr val="04617B"/>
              </a:solidFill>
              <a:latin typeface="Arial" pitchFamily="34" charset="0"/>
              <a:cs typeface="Arial" pitchFamily="34" charset="0"/>
            </a:endParaRPr>
          </a:p>
        </p:txBody>
      </p:sp>
      <p:sp>
        <p:nvSpPr>
          <p:cNvPr id="4098" name="Text Box 2"/>
          <p:cNvSpPr txBox="1">
            <a:spLocks noChangeArrowheads="1"/>
          </p:cNvSpPr>
          <p:nvPr/>
        </p:nvSpPr>
        <p:spPr bwMode="auto">
          <a:xfrm>
            <a:off x="552450" y="2200275"/>
            <a:ext cx="9055100" cy="4080154"/>
          </a:xfrm>
          <a:prstGeom prst="rect">
            <a:avLst/>
          </a:prstGeom>
          <a:noFill/>
          <a:ln w="9525">
            <a:noFill/>
            <a:round/>
            <a:headEnd/>
            <a:tailEnd/>
          </a:ln>
          <a:effectLst/>
        </p:spPr>
        <p:txBody>
          <a:bodyPr lIns="0" tIns="40194" rIns="0" bIns="0">
            <a:spAutoFit/>
          </a:bodyPr>
          <a:lstStyle/>
          <a:p>
            <a:pPr marL="457200" lvl="1" indent="-342900">
              <a:lnSpc>
                <a:spcPts val="45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err="1">
                <a:solidFill>
                  <a:schemeClr val="accent1">
                    <a:lumMod val="75000"/>
                  </a:schemeClr>
                </a:solidFill>
                <a:latin typeface="+mn-lt"/>
                <a:ea typeface="Lucida Sans Unicode" charset="0"/>
                <a:cs typeface="Lucida Sans Unicode" charset="0"/>
              </a:rPr>
              <a:t>Realidade</a:t>
            </a:r>
            <a:r>
              <a:rPr lang="en-US" sz="3200" dirty="0">
                <a:solidFill>
                  <a:schemeClr val="accent1">
                    <a:lumMod val="75000"/>
                  </a:schemeClr>
                </a:solidFill>
                <a:latin typeface="+mn-lt"/>
                <a:ea typeface="Lucida Sans Unicode" charset="0"/>
                <a:cs typeface="Lucida Sans Unicode" charset="0"/>
              </a:rPr>
              <a:t> </a:t>
            </a:r>
            <a:r>
              <a:rPr lang="en-US" sz="3200" dirty="0" err="1" smtClean="0">
                <a:solidFill>
                  <a:schemeClr val="accent1">
                    <a:lumMod val="75000"/>
                  </a:schemeClr>
                </a:solidFill>
                <a:latin typeface="+mn-lt"/>
                <a:ea typeface="Lucida Sans Unicode" charset="0"/>
                <a:cs typeface="Lucida Sans Unicode" charset="0"/>
              </a:rPr>
              <a:t>Aumentada</a:t>
            </a:r>
            <a:endParaRPr lang="en-US" sz="3200" dirty="0" smtClean="0">
              <a:solidFill>
                <a:schemeClr val="accent1">
                  <a:lumMod val="75000"/>
                </a:schemeClr>
              </a:solidFill>
              <a:latin typeface="+mn-lt"/>
              <a:ea typeface="Lucida Sans Unicode" charset="0"/>
              <a:cs typeface="Lucida Sans Unicode" charset="0"/>
            </a:endParaRPr>
          </a:p>
          <a:p>
            <a:pPr marL="457200" lvl="1" indent="-342900">
              <a:lnSpc>
                <a:spcPts val="45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err="1" smtClean="0">
                <a:solidFill>
                  <a:schemeClr val="accent1">
                    <a:lumMod val="75000"/>
                  </a:schemeClr>
                </a:solidFill>
                <a:latin typeface="+mn-lt"/>
                <a:ea typeface="Lucida Sans Unicode" charset="0"/>
                <a:cs typeface="Lucida Sans Unicode" charset="0"/>
              </a:rPr>
              <a:t>Motivações</a:t>
            </a:r>
            <a:endParaRPr lang="en-US" sz="3200" dirty="0">
              <a:solidFill>
                <a:schemeClr val="accent1">
                  <a:lumMod val="75000"/>
                </a:schemeClr>
              </a:solidFill>
              <a:latin typeface="+mn-lt"/>
              <a:ea typeface="Lucida Sans Unicode" charset="0"/>
              <a:cs typeface="Lucida Sans Unicode" charset="0"/>
            </a:endParaRPr>
          </a:p>
          <a:p>
            <a:pPr marL="457200" lvl="1" indent="-342900">
              <a:lnSpc>
                <a:spcPts val="45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err="1">
                <a:solidFill>
                  <a:schemeClr val="accent1">
                    <a:lumMod val="75000"/>
                  </a:schemeClr>
                </a:solidFill>
                <a:latin typeface="+mn-lt"/>
                <a:ea typeface="Lucida Sans Unicode" charset="0"/>
                <a:cs typeface="Lucida Sans Unicode" charset="0"/>
              </a:rPr>
              <a:t>Aplicações</a:t>
            </a:r>
            <a:endParaRPr lang="en-US" sz="3200" dirty="0">
              <a:solidFill>
                <a:schemeClr val="accent1">
                  <a:lumMod val="75000"/>
                </a:schemeClr>
              </a:solidFill>
              <a:latin typeface="+mn-lt"/>
              <a:ea typeface="Lucida Sans Unicode" charset="0"/>
              <a:cs typeface="Lucida Sans Unicode" charset="0"/>
            </a:endParaRPr>
          </a:p>
          <a:p>
            <a:pPr marL="457200" lvl="1" indent="-342900">
              <a:lnSpc>
                <a:spcPts val="45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err="1" smtClean="0">
                <a:solidFill>
                  <a:schemeClr val="accent1">
                    <a:lumMod val="75000"/>
                  </a:schemeClr>
                </a:solidFill>
                <a:latin typeface="+mn-lt"/>
                <a:ea typeface="Lucida Sans Unicode" charset="0"/>
                <a:cs typeface="Lucida Sans Unicode" charset="0"/>
              </a:rPr>
              <a:t>ARToolkit</a:t>
            </a:r>
            <a:endParaRPr lang="en-US" sz="3200" dirty="0">
              <a:solidFill>
                <a:schemeClr val="accent1">
                  <a:lumMod val="75000"/>
                </a:schemeClr>
              </a:solidFill>
              <a:latin typeface="+mn-lt"/>
              <a:ea typeface="Lucida Sans Unicode" charset="0"/>
              <a:cs typeface="Lucida Sans Unicode" charset="0"/>
            </a:endParaRPr>
          </a:p>
          <a:p>
            <a:pPr marL="855663" lvl="2">
              <a:lnSpc>
                <a:spcPts val="45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err="1" smtClean="0">
                <a:solidFill>
                  <a:schemeClr val="accent1">
                    <a:lumMod val="75000"/>
                  </a:schemeClr>
                </a:solidFill>
                <a:latin typeface="+mn-lt"/>
                <a:ea typeface="Lucida Sans Unicode" charset="0"/>
                <a:cs typeface="Lucida Sans Unicode" charset="0"/>
              </a:rPr>
              <a:t>Funcionamento</a:t>
            </a:r>
            <a:endParaRPr lang="en-US" sz="2800" dirty="0" smtClean="0">
              <a:solidFill>
                <a:schemeClr val="accent1">
                  <a:lumMod val="75000"/>
                </a:schemeClr>
              </a:solidFill>
              <a:latin typeface="+mn-lt"/>
              <a:ea typeface="Lucida Sans Unicode" charset="0"/>
              <a:cs typeface="Lucida Sans Unicode" charset="0"/>
            </a:endParaRPr>
          </a:p>
          <a:p>
            <a:pPr marL="855663" lvl="2">
              <a:lnSpc>
                <a:spcPts val="45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err="1" smtClean="0">
                <a:solidFill>
                  <a:schemeClr val="accent1">
                    <a:lumMod val="75000"/>
                  </a:schemeClr>
                </a:solidFill>
                <a:latin typeface="+mn-lt"/>
                <a:ea typeface="Lucida Sans Unicode" charset="0"/>
                <a:cs typeface="Lucida Sans Unicode" charset="0"/>
              </a:rPr>
              <a:t>Arquitetura</a:t>
            </a:r>
            <a:endParaRPr lang="en-US" sz="2800" dirty="0" smtClean="0">
              <a:solidFill>
                <a:schemeClr val="accent1">
                  <a:lumMod val="75000"/>
                </a:schemeClr>
              </a:solidFill>
              <a:latin typeface="+mn-lt"/>
              <a:ea typeface="Lucida Sans Unicode" charset="0"/>
              <a:cs typeface="Lucida Sans Unicode" charset="0"/>
            </a:endParaRPr>
          </a:p>
          <a:p>
            <a:pPr marL="457200" lvl="1" indent="-342900">
              <a:lnSpc>
                <a:spcPts val="45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err="1" smtClean="0">
                <a:solidFill>
                  <a:schemeClr val="accent1">
                    <a:lumMod val="75000"/>
                  </a:schemeClr>
                </a:solidFill>
                <a:latin typeface="+mn-lt"/>
                <a:ea typeface="Lucida Sans Unicode" charset="0"/>
                <a:cs typeface="Lucida Sans Unicode" charset="0"/>
              </a:rPr>
              <a:t>Conclusão</a:t>
            </a:r>
            <a:endParaRPr lang="en-US" sz="3200" dirty="0">
              <a:solidFill>
                <a:schemeClr val="accent1">
                  <a:lumMod val="75000"/>
                </a:schemeClr>
              </a:solidFill>
              <a:latin typeface="+mn-lt"/>
              <a:ea typeface="Lucida Sans Unicode" charset="0"/>
              <a:cs typeface="Lucida Sans Unicode"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t-BR" dirty="0" err="1" smtClean="0"/>
              <a:t>ARTookit</a:t>
            </a:r>
            <a:r>
              <a:rPr lang="pt-BR" dirty="0" smtClean="0"/>
              <a:t> como solução</a:t>
            </a:r>
            <a:endParaRPr lang="pt-BR" dirty="0"/>
          </a:p>
        </p:txBody>
      </p:sp>
      <p:sp>
        <p:nvSpPr>
          <p:cNvPr id="3" name="Content Placeholder 2"/>
          <p:cNvSpPr>
            <a:spLocks noGrp="1"/>
          </p:cNvSpPr>
          <p:nvPr>
            <p:ph idx="1"/>
          </p:nvPr>
        </p:nvSpPr>
        <p:spPr/>
        <p:txBody>
          <a:bodyPr>
            <a:normAutofit/>
          </a:bodyPr>
          <a:lstStyle/>
          <a:p>
            <a:pPr>
              <a:buFont typeface="Wingdings" pitchFamily="2" charset="2"/>
              <a:buChar char="Ø"/>
            </a:pPr>
            <a:r>
              <a:rPr lang="pt-BR" dirty="0" smtClean="0">
                <a:solidFill>
                  <a:schemeClr val="accent1">
                    <a:lumMod val="75000"/>
                  </a:schemeClr>
                </a:solidFill>
                <a:latin typeface="Constantia" pitchFamily="18" charset="0"/>
              </a:rPr>
              <a:t>Não exige aquisição de material muito robusto e caro</a:t>
            </a:r>
          </a:p>
          <a:p>
            <a:pPr>
              <a:buFont typeface="Wingdings" pitchFamily="2" charset="2"/>
              <a:buChar char="Ø"/>
            </a:pPr>
            <a:r>
              <a:rPr lang="pt-BR" dirty="0" smtClean="0">
                <a:solidFill>
                  <a:schemeClr val="accent1">
                    <a:lumMod val="75000"/>
                  </a:schemeClr>
                </a:solidFill>
                <a:latin typeface="Constantia" pitchFamily="18" charset="0"/>
              </a:rPr>
              <a:t>Gratuita </a:t>
            </a:r>
          </a:p>
          <a:p>
            <a:pPr>
              <a:buFont typeface="Wingdings" pitchFamily="2" charset="2"/>
              <a:buChar char="Ø"/>
            </a:pPr>
            <a:r>
              <a:rPr lang="pt-BR" dirty="0" smtClean="0">
                <a:solidFill>
                  <a:schemeClr val="accent1">
                    <a:lumMod val="75000"/>
                  </a:schemeClr>
                </a:solidFill>
                <a:latin typeface="Constantia" pitchFamily="18" charset="0"/>
              </a:rPr>
              <a:t>Disponibiliza  o código-fonte </a:t>
            </a:r>
          </a:p>
          <a:p>
            <a:pPr lvl="1">
              <a:buFont typeface="Arial" pitchFamily="34" charset="0"/>
              <a:buChar char="•"/>
            </a:pPr>
            <a:r>
              <a:rPr lang="pt-BR" dirty="0" smtClean="0">
                <a:solidFill>
                  <a:schemeClr val="accent1">
                    <a:lumMod val="75000"/>
                  </a:schemeClr>
                </a:solidFill>
                <a:latin typeface="Constantia" pitchFamily="18" charset="0"/>
              </a:rPr>
              <a:t>Transporte para diversas plataformas </a:t>
            </a:r>
          </a:p>
          <a:p>
            <a:pPr lvl="1">
              <a:buFont typeface="Arial" pitchFamily="34" charset="0"/>
              <a:buChar char="•"/>
            </a:pPr>
            <a:r>
              <a:rPr lang="pt-BR" dirty="0" smtClean="0">
                <a:solidFill>
                  <a:schemeClr val="accent1">
                    <a:lumMod val="75000"/>
                  </a:schemeClr>
                </a:solidFill>
                <a:latin typeface="Constantia" pitchFamily="18" charset="0"/>
              </a:rPr>
              <a:t>Adapta-se a diversas aplicações</a:t>
            </a:r>
          </a:p>
          <a:p>
            <a:pPr lvl="1">
              <a:buFont typeface="Arial" pitchFamily="34" charset="0"/>
              <a:buChar char="•"/>
            </a:pPr>
            <a:r>
              <a:rPr lang="pt-BR" dirty="0" smtClean="0">
                <a:solidFill>
                  <a:schemeClr val="accent1">
                    <a:lumMod val="75000"/>
                  </a:schemeClr>
                </a:solidFill>
                <a:latin typeface="Constantia" pitchFamily="18" charset="0"/>
              </a:rPr>
              <a:t>Difundida em meio aos estudantes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pt-BR" dirty="0" smtClean="0"/>
              <a:t>Como ARToolkit Ajuda?</a:t>
            </a:r>
            <a:endParaRPr lang="pt-BR" dirty="0"/>
          </a:p>
        </p:txBody>
      </p:sp>
      <p:sp>
        <p:nvSpPr>
          <p:cNvPr id="3" name="Content Placeholder 2"/>
          <p:cNvSpPr>
            <a:spLocks noGrp="1"/>
          </p:cNvSpPr>
          <p:nvPr>
            <p:ph idx="1"/>
          </p:nvPr>
        </p:nvSpPr>
        <p:spPr/>
        <p:txBody>
          <a:bodyPr>
            <a:noAutofit/>
          </a:bodyPr>
          <a:lstStyle/>
          <a:p>
            <a:pPr>
              <a:buFont typeface="Arial" pitchFamily="34" charset="0"/>
              <a:buChar char="•"/>
            </a:pPr>
            <a:r>
              <a:rPr lang="pt-BR" sz="3100" dirty="0" smtClean="0">
                <a:solidFill>
                  <a:schemeClr val="accent1">
                    <a:lumMod val="75000"/>
                  </a:schemeClr>
                </a:solidFill>
                <a:latin typeface="Constantia" pitchFamily="18" charset="0"/>
              </a:rPr>
              <a:t>Usa algoritmos com conceitos de cálculo de matrizes (álgebra)</a:t>
            </a:r>
          </a:p>
          <a:p>
            <a:pPr>
              <a:buFont typeface="Arial" pitchFamily="34" charset="0"/>
              <a:buChar char="•"/>
            </a:pPr>
            <a:r>
              <a:rPr lang="pt-BR" sz="3100" dirty="0" smtClean="0">
                <a:solidFill>
                  <a:schemeClr val="accent1">
                    <a:lumMod val="75000"/>
                  </a:schemeClr>
                </a:solidFill>
                <a:latin typeface="Constantia" pitchFamily="18" charset="0"/>
              </a:rPr>
              <a:t>Calcula a posição no espaço real da câmera e sua orientação em relação à marcadores</a:t>
            </a:r>
          </a:p>
          <a:p>
            <a:pPr>
              <a:buFont typeface="Arial" pitchFamily="34" charset="0"/>
              <a:buChar char="•"/>
            </a:pPr>
            <a:r>
              <a:rPr lang="pt-BR" sz="3100" dirty="0" smtClean="0">
                <a:solidFill>
                  <a:schemeClr val="accent1">
                    <a:lumMod val="75000"/>
                  </a:schemeClr>
                </a:solidFill>
                <a:latin typeface="Constantia" pitchFamily="18" charset="0"/>
              </a:rPr>
              <a:t>Programador preocupar-se apenas em sobrepor cenários</a:t>
            </a:r>
          </a:p>
          <a:p>
            <a:pPr>
              <a:buFont typeface="Arial" pitchFamily="34" charset="0"/>
              <a:buChar char="•"/>
            </a:pPr>
            <a:r>
              <a:rPr lang="pt-BR" sz="3100" dirty="0" smtClean="0">
                <a:solidFill>
                  <a:schemeClr val="accent1">
                    <a:lumMod val="75000"/>
                  </a:schemeClr>
                </a:solidFill>
                <a:latin typeface="Constantia" pitchFamily="18" charset="0"/>
              </a:rPr>
              <a:t>Abstração dos cálculos de mapeamento</a:t>
            </a:r>
          </a:p>
          <a:p>
            <a:pPr>
              <a:buFont typeface="Arial" pitchFamily="34" charset="0"/>
              <a:buChar char="•"/>
            </a:pPr>
            <a:endParaRPr lang="pt-BR" sz="3100" dirty="0" smtClean="0">
              <a:solidFill>
                <a:schemeClr val="accent1">
                  <a:lumMod val="75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pt-BR" dirty="0" smtClean="0"/>
              <a:t>Marcadores</a:t>
            </a:r>
            <a:endParaRPr lang="pt-BR" b="1" dirty="0">
              <a:solidFill>
                <a:schemeClr val="accent2">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a:buFont typeface="Wingdings" pitchFamily="2" charset="2"/>
              <a:buChar char="Ø"/>
            </a:pPr>
            <a:r>
              <a:rPr lang="pt-BR" dirty="0" smtClean="0">
                <a:solidFill>
                  <a:schemeClr val="accent1">
                    <a:lumMod val="75000"/>
                  </a:schemeClr>
                </a:solidFill>
                <a:latin typeface="Constantia" pitchFamily="18" charset="0"/>
              </a:rPr>
              <a:t>Figuras geométricas</a:t>
            </a:r>
          </a:p>
          <a:p>
            <a:pPr>
              <a:buFont typeface="Wingdings" pitchFamily="2" charset="2"/>
              <a:buChar char="Ø"/>
            </a:pPr>
            <a:r>
              <a:rPr lang="pt-BR" dirty="0" smtClean="0">
                <a:solidFill>
                  <a:schemeClr val="accent1">
                    <a:lumMod val="75000"/>
                  </a:schemeClr>
                </a:solidFill>
                <a:latin typeface="Constantia" pitchFamily="18" charset="0"/>
              </a:rPr>
              <a:t>Contém símbolos no interior</a:t>
            </a:r>
          </a:p>
          <a:p>
            <a:pPr>
              <a:buFont typeface="Wingdings" pitchFamily="2" charset="2"/>
              <a:buChar char="Ø"/>
            </a:pPr>
            <a:r>
              <a:rPr lang="pt-BR" dirty="0" smtClean="0">
                <a:solidFill>
                  <a:schemeClr val="accent1">
                    <a:lumMod val="75000"/>
                  </a:schemeClr>
                </a:solidFill>
                <a:latin typeface="Constantia" pitchFamily="18" charset="0"/>
              </a:rPr>
              <a:t>Rastreamento estima:</a:t>
            </a:r>
          </a:p>
          <a:p>
            <a:pPr lvl="1">
              <a:buFont typeface="Arial" pitchFamily="34" charset="0"/>
              <a:buChar char="•"/>
            </a:pPr>
            <a:r>
              <a:rPr lang="pt-BR" dirty="0" smtClean="0">
                <a:solidFill>
                  <a:schemeClr val="accent1">
                    <a:lumMod val="75000"/>
                  </a:schemeClr>
                </a:solidFill>
                <a:latin typeface="Constantia" pitchFamily="18" charset="0"/>
              </a:rPr>
              <a:t>Posição</a:t>
            </a:r>
          </a:p>
          <a:p>
            <a:pPr lvl="1">
              <a:buFont typeface="Arial" pitchFamily="34" charset="0"/>
              <a:buChar char="•"/>
            </a:pPr>
            <a:r>
              <a:rPr lang="pt-BR" dirty="0" smtClean="0">
                <a:solidFill>
                  <a:schemeClr val="accent1">
                    <a:lumMod val="75000"/>
                  </a:schemeClr>
                </a:solidFill>
                <a:latin typeface="Constantia" pitchFamily="18" charset="0"/>
              </a:rPr>
              <a:t>Orientação</a:t>
            </a:r>
          </a:p>
          <a:p>
            <a:pPr lvl="1">
              <a:buFont typeface="Arial" pitchFamily="34" charset="0"/>
              <a:buChar char="•"/>
            </a:pPr>
            <a:endParaRPr lang="pt-BR" dirty="0" smtClean="0">
              <a:solidFill>
                <a:schemeClr val="accent1">
                  <a:lumMod val="75000"/>
                </a:schemeClr>
              </a:solidFill>
              <a:latin typeface="Constantia" pitchFamily="18" charset="0"/>
            </a:endParaRPr>
          </a:p>
          <a:p>
            <a:pPr>
              <a:buNone/>
            </a:pPr>
            <a:endParaRPr lang="pt-BR" sz="3100" dirty="0" smtClean="0">
              <a:solidFill>
                <a:schemeClr val="accent1">
                  <a:lumMod val="75000"/>
                </a:schemeClr>
              </a:solidFill>
            </a:endParaRPr>
          </a:p>
        </p:txBody>
      </p:sp>
      <p:pic>
        <p:nvPicPr>
          <p:cNvPr id="4" name="Picture 3" descr="artoolkit_markerboard_480-499.gif"/>
          <p:cNvPicPr>
            <a:picLocks noChangeAspect="1"/>
          </p:cNvPicPr>
          <p:nvPr/>
        </p:nvPicPr>
        <p:blipFill>
          <a:blip r:embed="rId2"/>
          <a:stretch>
            <a:fillRect/>
          </a:stretch>
        </p:blipFill>
        <p:spPr>
          <a:xfrm>
            <a:off x="4119481" y="3334442"/>
            <a:ext cx="4603063" cy="3645421"/>
          </a:xfrm>
          <a:prstGeom prst="rect">
            <a:avLst/>
          </a:prstGeom>
          <a:ln>
            <a:noFill/>
          </a:ln>
          <a:effectLst>
            <a:outerShdw blurRad="149987" dist="250190" dir="8460000" algn="ctr">
              <a:srgbClr val="000000">
                <a:alpha val="28000"/>
              </a:srgbClr>
            </a:outerShdw>
          </a:effectLst>
          <a:scene3d>
            <a:camera prst="perspectiveHeroicExtremeLeftFacing"/>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21" y="453208"/>
            <a:ext cx="9142572" cy="1270265"/>
          </a:xfrm>
        </p:spPr>
        <p:txBody>
          <a:bodyPr>
            <a:normAutofit/>
          </a:bodyPr>
          <a:lstStyle/>
          <a:p>
            <a:pPr lvl="0"/>
            <a:r>
              <a:rPr lang="pt-BR" dirty="0" smtClean="0"/>
              <a:t>Extração de Imagem</a:t>
            </a:r>
            <a:endParaRPr lang="pt-BR" b="1" dirty="0">
              <a:solidFill>
                <a:schemeClr val="accent5">
                  <a:lumMod val="10000"/>
                </a:schemeClr>
              </a:solidFill>
            </a:endParaRPr>
          </a:p>
        </p:txBody>
      </p:sp>
      <p:sp>
        <p:nvSpPr>
          <p:cNvPr id="3" name="Content Placeholder 2"/>
          <p:cNvSpPr>
            <a:spLocks noGrp="1"/>
          </p:cNvSpPr>
          <p:nvPr>
            <p:ph idx="1"/>
          </p:nvPr>
        </p:nvSpPr>
        <p:spPr>
          <a:xfrm>
            <a:off x="507921" y="1667654"/>
            <a:ext cx="9142572" cy="5572164"/>
          </a:xfrm>
        </p:spPr>
        <p:txBody>
          <a:bodyPr>
            <a:noAutofit/>
          </a:bodyPr>
          <a:lstStyle/>
          <a:p>
            <a:pPr>
              <a:buFont typeface="Arial" pitchFamily="34" charset="0"/>
              <a:buChar char="•"/>
            </a:pPr>
            <a:r>
              <a:rPr lang="pt-BR" dirty="0" smtClean="0">
                <a:solidFill>
                  <a:schemeClr val="accent1">
                    <a:lumMod val="75000"/>
                  </a:schemeClr>
                </a:solidFill>
                <a:latin typeface="Constantia" pitchFamily="18" charset="0"/>
              </a:rPr>
              <a:t>Imagem limiarizada (preto e branco)</a:t>
            </a:r>
          </a:p>
          <a:p>
            <a:pPr>
              <a:buFont typeface="Arial" pitchFamily="34" charset="0"/>
              <a:buChar char="•"/>
            </a:pPr>
            <a:endParaRPr lang="pt-BR" dirty="0" smtClean="0">
              <a:solidFill>
                <a:schemeClr val="accent1">
                  <a:lumMod val="75000"/>
                </a:schemeClr>
              </a:solidFill>
              <a:latin typeface="Constantia" pitchFamily="18" charset="0"/>
            </a:endParaRPr>
          </a:p>
          <a:p>
            <a:pPr>
              <a:buFont typeface="Arial" pitchFamily="34" charset="0"/>
              <a:buChar char="•"/>
            </a:pPr>
            <a:endParaRPr lang="pt-BR" dirty="0" smtClean="0">
              <a:solidFill>
                <a:schemeClr val="accent1">
                  <a:lumMod val="75000"/>
                </a:schemeClr>
              </a:solidFill>
              <a:latin typeface="Constantia" pitchFamily="18" charset="0"/>
            </a:endParaRPr>
          </a:p>
          <a:p>
            <a:pPr>
              <a:buFont typeface="Arial" pitchFamily="34" charset="0"/>
              <a:buChar char="•"/>
            </a:pPr>
            <a:endParaRPr lang="pt-BR" dirty="0" smtClean="0">
              <a:solidFill>
                <a:schemeClr val="accent1">
                  <a:lumMod val="75000"/>
                </a:schemeClr>
              </a:solidFill>
              <a:latin typeface="Constantia" pitchFamily="18" charset="0"/>
            </a:endParaRPr>
          </a:p>
          <a:p>
            <a:pPr>
              <a:buFont typeface="Arial" pitchFamily="34" charset="0"/>
              <a:buChar char="•"/>
            </a:pPr>
            <a:endParaRPr lang="pt-BR" sz="3100" dirty="0" smtClean="0">
              <a:solidFill>
                <a:schemeClr val="accent1">
                  <a:lumMod val="75000"/>
                </a:schemeClr>
              </a:solidFill>
              <a:latin typeface="Constantia" pitchFamily="18" charset="0"/>
            </a:endParaRPr>
          </a:p>
          <a:p>
            <a:pPr>
              <a:buFont typeface="Arial" pitchFamily="34" charset="0"/>
              <a:buChar char="•"/>
            </a:pPr>
            <a:endParaRPr lang="pt-BR" sz="3100" dirty="0" smtClean="0">
              <a:solidFill>
                <a:schemeClr val="accent1">
                  <a:lumMod val="75000"/>
                </a:schemeClr>
              </a:solidFill>
              <a:latin typeface="Constantia" pitchFamily="18" charset="0"/>
            </a:endParaRPr>
          </a:p>
          <a:p>
            <a:pPr>
              <a:buFont typeface="Arial" pitchFamily="34" charset="0"/>
              <a:buChar char="•"/>
            </a:pPr>
            <a:r>
              <a:rPr lang="pt-BR" dirty="0" smtClean="0">
                <a:solidFill>
                  <a:schemeClr val="accent1">
                    <a:lumMod val="75000"/>
                  </a:schemeClr>
                </a:solidFill>
                <a:latin typeface="Constantia" pitchFamily="18" charset="0"/>
              </a:rPr>
              <a:t>Identifica  vértices das regiões quadradas</a:t>
            </a:r>
          </a:p>
          <a:p>
            <a:pPr>
              <a:buFont typeface="Arial" pitchFamily="34" charset="0"/>
              <a:buChar char="•"/>
            </a:pPr>
            <a:r>
              <a:rPr lang="pt-BR" dirty="0" smtClean="0">
                <a:solidFill>
                  <a:schemeClr val="accent1">
                    <a:lumMod val="75000"/>
                  </a:schemeClr>
                </a:solidFill>
                <a:latin typeface="Constantia" pitchFamily="18" charset="0"/>
              </a:rPr>
              <a:t>Compara os símbolos com os gabaritos dos marcadores já cadastrados</a:t>
            </a:r>
          </a:p>
          <a:p>
            <a:pPr>
              <a:buFont typeface="Arial" pitchFamily="34" charset="0"/>
              <a:buChar char="•"/>
            </a:pPr>
            <a:r>
              <a:rPr lang="pt-BR" dirty="0" smtClean="0">
                <a:solidFill>
                  <a:schemeClr val="accent1">
                    <a:lumMod val="75000"/>
                  </a:schemeClr>
                </a:solidFill>
                <a:latin typeface="Constantia" pitchFamily="18" charset="0"/>
              </a:rPr>
              <a:t> Os cálculos são feitos caso haja semelhança</a:t>
            </a:r>
          </a:p>
        </p:txBody>
      </p:sp>
      <p:pic>
        <p:nvPicPr>
          <p:cNvPr id="4" name="Picture 3" descr="imagem.bmp"/>
          <p:cNvPicPr>
            <a:picLocks noChangeAspect="1"/>
          </p:cNvPicPr>
          <p:nvPr/>
        </p:nvPicPr>
        <p:blipFill>
          <a:blip r:embed="rId2"/>
          <a:stretch>
            <a:fillRect/>
          </a:stretch>
        </p:blipFill>
        <p:spPr>
          <a:xfrm>
            <a:off x="793596" y="2291568"/>
            <a:ext cx="3386138" cy="2519358"/>
          </a:xfrm>
          <a:prstGeom prst="rect">
            <a:avLst/>
          </a:prstGeom>
          <a:ln>
            <a:noFill/>
          </a:ln>
          <a:effectLst>
            <a:outerShdw blurRad="149987" dist="250190" dir="8460000" algn="ctr">
              <a:srgbClr val="000000">
                <a:alpha val="28000"/>
              </a:srgbClr>
            </a:outerShdw>
          </a:effectLst>
          <a:scene3d>
            <a:camera prst="perspectiveRight"/>
            <a:lightRig rig="threePt" dir="t"/>
          </a:scene3d>
        </p:spPr>
      </p:pic>
      <p:pic>
        <p:nvPicPr>
          <p:cNvPr id="5" name="Picture 4" descr="imagemP&amp;B.bmp"/>
          <p:cNvPicPr>
            <a:picLocks noChangeAspect="1"/>
          </p:cNvPicPr>
          <p:nvPr/>
        </p:nvPicPr>
        <p:blipFill>
          <a:blip r:embed="rId3"/>
          <a:stretch>
            <a:fillRect/>
          </a:stretch>
        </p:blipFill>
        <p:spPr>
          <a:xfrm>
            <a:off x="4920480" y="2302153"/>
            <a:ext cx="3386138" cy="2508773"/>
          </a:xfrm>
          <a:prstGeom prst="rect">
            <a:avLst/>
          </a:prstGeom>
          <a:ln>
            <a:noFill/>
          </a:ln>
          <a:effectLst>
            <a:outerShdw blurRad="149987" dist="250190" dir="8460000" algn="ctr">
              <a:srgbClr val="000000">
                <a:alpha val="28000"/>
              </a:srgbClr>
            </a:outerShdw>
          </a:effectLst>
          <a:scene3d>
            <a:camera prst="perspectiveLeft"/>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21" y="381770"/>
            <a:ext cx="9142572" cy="1270265"/>
          </a:xfrm>
        </p:spPr>
        <p:txBody>
          <a:bodyPr>
            <a:normAutofit/>
          </a:bodyPr>
          <a:lstStyle/>
          <a:p>
            <a:pPr lvl="0"/>
            <a:r>
              <a:rPr lang="pt-BR" dirty="0" smtClean="0"/>
              <a:t>Algoritmo</a:t>
            </a:r>
            <a:endParaRPr lang="pt-BR" b="1" dirty="0">
              <a:solidFill>
                <a:schemeClr val="accent5">
                  <a:lumMod val="10000"/>
                </a:schemeClr>
              </a:solidFill>
            </a:endParaRPr>
          </a:p>
        </p:txBody>
      </p:sp>
      <p:sp>
        <p:nvSpPr>
          <p:cNvPr id="3" name="Content Placeholder 2"/>
          <p:cNvSpPr>
            <a:spLocks noGrp="1"/>
          </p:cNvSpPr>
          <p:nvPr>
            <p:ph idx="1"/>
          </p:nvPr>
        </p:nvSpPr>
        <p:spPr>
          <a:xfrm>
            <a:off x="507921" y="1739092"/>
            <a:ext cx="9142572" cy="4877816"/>
          </a:xfrm>
        </p:spPr>
        <p:txBody>
          <a:bodyPr>
            <a:noAutofit/>
          </a:bodyPr>
          <a:lstStyle/>
          <a:p>
            <a:pPr>
              <a:buFont typeface="Arial" pitchFamily="34" charset="0"/>
              <a:buChar char="•"/>
            </a:pPr>
            <a:r>
              <a:rPr lang="pt-BR" dirty="0" smtClean="0">
                <a:solidFill>
                  <a:schemeClr val="accent1">
                    <a:lumMod val="75000"/>
                  </a:schemeClr>
                </a:solidFill>
                <a:latin typeface="Constantia" pitchFamily="18" charset="0"/>
              </a:rPr>
              <a:t>Baseia-se na posição encontrada e no tamanho conhecido do padrão</a:t>
            </a:r>
          </a:p>
          <a:p>
            <a:pPr>
              <a:buFont typeface="Arial" pitchFamily="34" charset="0"/>
              <a:buChar char="•"/>
            </a:pPr>
            <a:r>
              <a:rPr lang="pt-BR" dirty="0" smtClean="0">
                <a:solidFill>
                  <a:schemeClr val="accent1">
                    <a:lumMod val="75000"/>
                  </a:schemeClr>
                </a:solidFill>
                <a:latin typeface="Constantia" pitchFamily="18" charset="0"/>
              </a:rPr>
              <a:t>Relaciona as coordenadas por meio de uma matriz 3x4 (matriz transformação)</a:t>
            </a:r>
          </a:p>
          <a:p>
            <a:pPr>
              <a:buFont typeface="Arial" pitchFamily="34" charset="0"/>
              <a:buChar char="•"/>
            </a:pPr>
            <a:endParaRPr lang="pt-BR" sz="2700" dirty="0" smtClean="0">
              <a:solidFill>
                <a:schemeClr val="accent1">
                  <a:lumMod val="75000"/>
                </a:schemeClr>
              </a:solidFill>
              <a:latin typeface="Constantia" pitchFamily="18" charset="0"/>
            </a:endParaRPr>
          </a:p>
          <a:p>
            <a:pPr>
              <a:buFont typeface="Arial" pitchFamily="34" charset="0"/>
              <a:buChar char="•"/>
            </a:pPr>
            <a:endParaRPr lang="pt-BR" sz="2700" dirty="0" smtClean="0">
              <a:solidFill>
                <a:schemeClr val="accent1">
                  <a:lumMod val="75000"/>
                </a:schemeClr>
              </a:solidFill>
              <a:latin typeface="Constantia" pitchFamily="18" charset="0"/>
            </a:endParaRPr>
          </a:p>
          <a:p>
            <a:pPr>
              <a:buFont typeface="Arial" pitchFamily="34" charset="0"/>
              <a:buChar char="•"/>
            </a:pPr>
            <a:endParaRPr lang="pt-BR" sz="2700" dirty="0" smtClean="0">
              <a:solidFill>
                <a:schemeClr val="accent1">
                  <a:lumMod val="75000"/>
                </a:schemeClr>
              </a:solidFill>
              <a:latin typeface="Constantia" pitchFamily="18" charset="0"/>
            </a:endParaRPr>
          </a:p>
          <a:p>
            <a:pPr>
              <a:buNone/>
            </a:pPr>
            <a:endParaRPr lang="pt-BR" sz="2700" dirty="0" smtClean="0">
              <a:solidFill>
                <a:schemeClr val="accent1">
                  <a:lumMod val="75000"/>
                </a:schemeClr>
              </a:solidFill>
              <a:latin typeface="Constantia" pitchFamily="18" charset="0"/>
            </a:endParaRPr>
          </a:p>
          <a:p>
            <a:pPr>
              <a:buNone/>
            </a:pPr>
            <a:endParaRPr lang="pt-BR" sz="2400" dirty="0" smtClean="0">
              <a:solidFill>
                <a:schemeClr val="accent1">
                  <a:lumMod val="75000"/>
                </a:schemeClr>
              </a:solidFill>
              <a:latin typeface="Constantia" pitchFamily="18" charset="0"/>
            </a:endParaRPr>
          </a:p>
          <a:p>
            <a:pPr>
              <a:buFont typeface="Arial" pitchFamily="34" charset="0"/>
              <a:buChar char="•"/>
            </a:pPr>
            <a:endParaRPr lang="pt-BR" sz="2700" dirty="0" smtClean="0">
              <a:solidFill>
                <a:schemeClr val="accent1">
                  <a:lumMod val="75000"/>
                </a:schemeClr>
              </a:solidFill>
              <a:latin typeface="Constantia" pitchFamily="18" charset="0"/>
            </a:endParaRPr>
          </a:p>
          <a:p>
            <a:pPr>
              <a:buFont typeface="Arial" pitchFamily="34" charset="0"/>
              <a:buChar char="•"/>
            </a:pPr>
            <a:r>
              <a:rPr lang="pt-BR" sz="2000" dirty="0" smtClean="0">
                <a:solidFill>
                  <a:schemeClr val="accent1">
                    <a:lumMod val="75000"/>
                  </a:schemeClr>
                </a:solidFill>
                <a:latin typeface="Constantia" pitchFamily="18" charset="0"/>
              </a:rPr>
              <a:t>Multiplicação de uma matriz transformação "T" por um ponto 3D no marcador (Xm,Ym,Zm</a:t>
            </a:r>
            <a:r>
              <a:rPr lang="pt-BR" sz="2000" dirty="0" smtClean="0">
                <a:solidFill>
                  <a:schemeClr val="accent1">
                    <a:lumMod val="75000"/>
                  </a:schemeClr>
                </a:solidFill>
                <a:latin typeface="Constantia" pitchFamily="18" charset="0"/>
              </a:rPr>
              <a:t>), obtendo o ponto correspondente no sistema de coordenadas da câmera (Xc,</a:t>
            </a:r>
            <a:r>
              <a:rPr lang="pt-BR" sz="2000" dirty="0" err="1" smtClean="0">
                <a:solidFill>
                  <a:schemeClr val="accent1">
                    <a:lumMod val="75000"/>
                  </a:schemeClr>
                </a:solidFill>
                <a:latin typeface="Constantia" pitchFamily="18" charset="0"/>
              </a:rPr>
              <a:t>Yc</a:t>
            </a:r>
            <a:r>
              <a:rPr lang="pt-BR" sz="2000" dirty="0" smtClean="0">
                <a:solidFill>
                  <a:schemeClr val="accent1">
                    <a:lumMod val="75000"/>
                  </a:schemeClr>
                </a:solidFill>
                <a:latin typeface="Constantia" pitchFamily="18" charset="0"/>
              </a:rPr>
              <a:t>,</a:t>
            </a:r>
            <a:r>
              <a:rPr lang="pt-BR" sz="2000" dirty="0" err="1" smtClean="0">
                <a:solidFill>
                  <a:schemeClr val="accent1">
                    <a:lumMod val="75000"/>
                  </a:schemeClr>
                </a:solidFill>
                <a:latin typeface="Constantia" pitchFamily="18" charset="0"/>
              </a:rPr>
              <a:t>Zc</a:t>
            </a:r>
            <a:r>
              <a:rPr lang="pt-BR" sz="2000" dirty="0" smtClean="0">
                <a:solidFill>
                  <a:schemeClr val="accent1">
                    <a:lumMod val="75000"/>
                  </a:schemeClr>
                </a:solidFill>
                <a:latin typeface="Constantia" pitchFamily="18" charset="0"/>
              </a:rPr>
              <a:t>)</a:t>
            </a:r>
            <a:endParaRPr lang="pt-BR" sz="2700" dirty="0" smtClean="0">
              <a:solidFill>
                <a:schemeClr val="accent1">
                  <a:lumMod val="75000"/>
                </a:schemeClr>
              </a:solidFill>
              <a:latin typeface="Constantia" pitchFamily="18" charset="0"/>
            </a:endParaRPr>
          </a:p>
          <a:p>
            <a:pPr>
              <a:buNone/>
            </a:pPr>
            <a:endParaRPr lang="pt-BR" sz="3100" dirty="0" smtClean="0">
              <a:solidFill>
                <a:schemeClr val="accent1">
                  <a:lumMod val="75000"/>
                </a:schemeClr>
              </a:solidFill>
            </a:endParaRPr>
          </a:p>
        </p:txBody>
      </p:sp>
      <p:pic>
        <p:nvPicPr>
          <p:cNvPr id="4" name="Picture 3" descr="matriz.bmp"/>
          <p:cNvPicPr>
            <a:picLocks noChangeAspect="1"/>
          </p:cNvPicPr>
          <p:nvPr/>
        </p:nvPicPr>
        <p:blipFill>
          <a:blip r:embed="rId2"/>
          <a:stretch>
            <a:fillRect/>
          </a:stretch>
        </p:blipFill>
        <p:spPr>
          <a:xfrm>
            <a:off x="1190412" y="3883722"/>
            <a:ext cx="7142649" cy="2355964"/>
          </a:xfrm>
          <a:prstGeom prst="rect">
            <a:avLst/>
          </a:prstGeom>
          <a:ln>
            <a:solidFill>
              <a:schemeClr val="accent1">
                <a:lumMod val="2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16" presetClass="entr" presetSubtype="2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arn(inHorizont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dirty="0" err="1" smtClean="0">
                <a:solidFill>
                  <a:srgbClr val="04617B"/>
                </a:solidFill>
                <a:latin typeface="Arial" charset="0"/>
              </a:rPr>
              <a:t>Visão</a:t>
            </a:r>
            <a:r>
              <a:rPr lang="en-US" sz="5600" dirty="0" smtClean="0">
                <a:solidFill>
                  <a:srgbClr val="04617B"/>
                </a:solidFill>
                <a:latin typeface="Arial" charset="0"/>
              </a:rPr>
              <a:t> </a:t>
            </a:r>
            <a:r>
              <a:rPr lang="en-US" sz="5600" dirty="0" err="1" smtClean="0">
                <a:solidFill>
                  <a:srgbClr val="04617B"/>
                </a:solidFill>
                <a:latin typeface="Arial" charset="0"/>
              </a:rPr>
              <a:t>Geral</a:t>
            </a:r>
            <a:endParaRPr lang="en-US" sz="5600" dirty="0">
              <a:solidFill>
                <a:srgbClr val="04617B"/>
              </a:solidFill>
              <a:latin typeface="Arial" charset="0"/>
            </a:endParaRPr>
          </a:p>
        </p:txBody>
      </p:sp>
      <p:pic>
        <p:nvPicPr>
          <p:cNvPr id="23554" name="Picture 2"/>
          <p:cNvPicPr>
            <a:picLocks noChangeAspect="1" noChangeArrowheads="1"/>
          </p:cNvPicPr>
          <p:nvPr/>
        </p:nvPicPr>
        <p:blipFill>
          <a:blip r:embed="rId4"/>
          <a:srcRect/>
          <a:stretch>
            <a:fillRect/>
          </a:stretch>
        </p:blipFill>
        <p:spPr bwMode="auto">
          <a:xfrm>
            <a:off x="952500" y="1978025"/>
            <a:ext cx="8540750" cy="4616450"/>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Funcionamento</a:t>
            </a:r>
          </a:p>
        </p:txBody>
      </p:sp>
      <p:sp>
        <p:nvSpPr>
          <p:cNvPr id="21506" name="Text Box 2"/>
          <p:cNvSpPr txBox="1">
            <a:spLocks noChangeArrowheads="1"/>
          </p:cNvSpPr>
          <p:nvPr/>
        </p:nvSpPr>
        <p:spPr bwMode="auto">
          <a:xfrm>
            <a:off x="552450" y="2200275"/>
            <a:ext cx="9055100" cy="5348142"/>
          </a:xfrm>
          <a:prstGeom prst="rect">
            <a:avLst/>
          </a:prstGeom>
          <a:noFill/>
          <a:ln w="9525">
            <a:noFill/>
            <a:round/>
            <a:headEnd/>
            <a:tailEnd/>
          </a:ln>
          <a:effectLst/>
        </p:spPr>
        <p:txBody>
          <a:bodyPr lIns="0" tIns="14616" rIns="0" bIns="0">
            <a:spAutoFit/>
          </a:bodyPr>
          <a:lstStyle/>
          <a:p>
            <a:pPr marL="457200" lvl="1" indent="-342900">
              <a:lnSpc>
                <a:spcPct val="96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err="1" smtClean="0">
                <a:solidFill>
                  <a:schemeClr val="accent1">
                    <a:lumMod val="75000"/>
                  </a:schemeClr>
                </a:solidFill>
                <a:ea typeface="Lucida Sans Unicode" charset="0"/>
                <a:cs typeface="Lucida Sans Unicode" charset="0"/>
              </a:rPr>
              <a:t>Calibração</a:t>
            </a:r>
            <a:r>
              <a:rPr lang="en-US" sz="2900" dirty="0" smtClean="0">
                <a:solidFill>
                  <a:schemeClr val="accent1">
                    <a:lumMod val="75000"/>
                  </a:schemeClr>
                </a:solidFill>
                <a:ea typeface="Lucida Sans Unicode" charset="0"/>
                <a:cs typeface="Lucida Sans Unicode" charset="0"/>
              </a:rPr>
              <a:t> do </a:t>
            </a:r>
            <a:r>
              <a:rPr lang="en-US" sz="2900" dirty="0" err="1" smtClean="0">
                <a:solidFill>
                  <a:schemeClr val="accent1">
                    <a:lumMod val="75000"/>
                  </a:schemeClr>
                </a:solidFill>
                <a:ea typeface="Lucida Sans Unicode" charset="0"/>
                <a:cs typeface="Lucida Sans Unicode" charset="0"/>
              </a:rPr>
              <a:t>sistema</a:t>
            </a:r>
            <a:endParaRPr lang="en-US" sz="2900" dirty="0" smtClean="0">
              <a:solidFill>
                <a:schemeClr val="accent1">
                  <a:lumMod val="75000"/>
                </a:schemeClr>
              </a:solidFill>
              <a:ea typeface="Lucida Sans Unicode" charset="0"/>
              <a:cs typeface="Lucida Sans Unicode" charset="0"/>
            </a:endParaRPr>
          </a:p>
          <a:p>
            <a:pPr marL="457200" lvl="1" indent="-342900">
              <a:lnSpc>
                <a:spcPct val="9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dirty="0" smtClean="0">
              <a:solidFill>
                <a:schemeClr val="accent1">
                  <a:lumMod val="75000"/>
                </a:schemeClr>
              </a:solidFill>
              <a:latin typeface="+mn-lt"/>
              <a:ea typeface="Lucida Sans Unicode" charset="0"/>
              <a:cs typeface="Lucida Sans Unicode" charset="0"/>
            </a:endParaRPr>
          </a:p>
          <a:p>
            <a:pPr marL="457200" lvl="1" indent="-342900">
              <a:lnSpc>
                <a:spcPct val="96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err="1" smtClean="0">
                <a:solidFill>
                  <a:schemeClr val="accent1">
                    <a:lumMod val="75000"/>
                  </a:schemeClr>
                </a:solidFill>
                <a:latin typeface="+mn-lt"/>
                <a:ea typeface="Lucida Sans Unicode" charset="0"/>
                <a:cs typeface="Lucida Sans Unicode" charset="0"/>
              </a:rPr>
              <a:t>Captura</a:t>
            </a:r>
            <a:r>
              <a:rPr lang="en-US" sz="2900" dirty="0" smtClean="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da</a:t>
            </a:r>
            <a:r>
              <a:rPr lang="en-US" sz="2900" dirty="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imagem</a:t>
            </a:r>
            <a:r>
              <a:rPr lang="en-US" sz="2900" dirty="0">
                <a:solidFill>
                  <a:schemeClr val="accent1">
                    <a:lumMod val="75000"/>
                  </a:schemeClr>
                </a:solidFill>
                <a:latin typeface="+mn-lt"/>
                <a:ea typeface="Lucida Sans Unicode" charset="0"/>
                <a:cs typeface="Lucida Sans Unicode" charset="0"/>
              </a:rPr>
              <a:t> de </a:t>
            </a:r>
            <a:r>
              <a:rPr lang="en-US" sz="2900" dirty="0" err="1">
                <a:solidFill>
                  <a:schemeClr val="accent1">
                    <a:lumMod val="75000"/>
                  </a:schemeClr>
                </a:solidFill>
                <a:latin typeface="+mn-lt"/>
                <a:ea typeface="Lucida Sans Unicode" charset="0"/>
                <a:cs typeface="Lucida Sans Unicode" charset="0"/>
              </a:rPr>
              <a:t>entrada</a:t>
            </a:r>
            <a:r>
              <a:rPr lang="en-US" sz="2900" dirty="0">
                <a:solidFill>
                  <a:schemeClr val="accent1">
                    <a:lumMod val="75000"/>
                  </a:schemeClr>
                </a:solidFill>
                <a:latin typeface="+mn-lt"/>
                <a:ea typeface="Lucida Sans Unicode" charset="0"/>
                <a:cs typeface="Lucida Sans Unicode" charset="0"/>
              </a:rPr>
              <a:t> </a:t>
            </a:r>
          </a:p>
          <a:p>
            <a:pPr marL="855663" lvl="2" indent="-285750">
              <a:lnSpc>
                <a:spcPct val="96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n-lt"/>
                <a:ea typeface="Lucida Sans Unicode" charset="0"/>
                <a:cs typeface="Lucida Sans Unicode" charset="0"/>
              </a:rPr>
              <a:t>Sequência</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imagens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da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câmera</a:t>
            </a:r>
            <a:r>
              <a:rPr lang="en-US" sz="2700" dirty="0">
                <a:solidFill>
                  <a:schemeClr val="accent1">
                    <a:lumMod val="75000"/>
                  </a:schemeClr>
                </a:solidFill>
                <a:latin typeface="+mn-lt"/>
                <a:ea typeface="Lucida Sans Unicode" charset="0"/>
                <a:cs typeface="Lucida Sans Unicode" charset="0"/>
              </a:rPr>
              <a:t> de </a:t>
            </a:r>
            <a:r>
              <a:rPr lang="en-US" sz="2700" dirty="0" smtClean="0">
                <a:solidFill>
                  <a:schemeClr val="accent1">
                    <a:lumMod val="75000"/>
                  </a:schemeClr>
                </a:solidFill>
                <a:latin typeface="+mn-lt"/>
                <a:ea typeface="Lucida Sans Unicode" charset="0"/>
                <a:cs typeface="Lucida Sans Unicode" charset="0"/>
              </a:rPr>
              <a:t>video</a:t>
            </a:r>
          </a:p>
          <a:p>
            <a:pPr marL="855663" lvl="2" indent="-285750">
              <a:lnSpc>
                <a:spcPct val="96000"/>
              </a:lnSpc>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a:p>
            <a:pPr marL="457200" lvl="1" indent="-342900">
              <a:lnSpc>
                <a:spcPct val="96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err="1">
                <a:solidFill>
                  <a:schemeClr val="accent1">
                    <a:lumMod val="75000"/>
                  </a:schemeClr>
                </a:solidFill>
                <a:latin typeface="+mn-lt"/>
                <a:ea typeface="Lucida Sans Unicode" charset="0"/>
                <a:cs typeface="Lucida Sans Unicode" charset="0"/>
              </a:rPr>
              <a:t>Busca</a:t>
            </a:r>
            <a:r>
              <a:rPr lang="en-US" sz="2900" dirty="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pelos</a:t>
            </a:r>
            <a:r>
              <a:rPr lang="en-US" sz="2900" dirty="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marcadores</a:t>
            </a:r>
            <a:endParaRPr lang="en-US" sz="2900" dirty="0">
              <a:solidFill>
                <a:schemeClr val="accent1">
                  <a:lumMod val="75000"/>
                </a:schemeClr>
              </a:solidFill>
              <a:latin typeface="+mn-lt"/>
              <a:ea typeface="Lucida Sans Unicode" charset="0"/>
              <a:cs typeface="Lucida Sans Unicode" charset="0"/>
            </a:endParaRPr>
          </a:p>
          <a:p>
            <a:pPr marL="855663" lvl="2" indent="-285750">
              <a:lnSpc>
                <a:spcPct val="96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a:solidFill>
                  <a:schemeClr val="accent1">
                    <a:lumMod val="75000"/>
                  </a:schemeClr>
                </a:solidFill>
                <a:latin typeface="+mn-lt"/>
                <a:ea typeface="Lucida Sans Unicode" charset="0"/>
                <a:cs typeface="Lucida Sans Unicode" charset="0"/>
              </a:rPr>
              <a:t>As </a:t>
            </a:r>
            <a:r>
              <a:rPr lang="en-US" sz="2700" dirty="0" err="1">
                <a:solidFill>
                  <a:schemeClr val="accent1">
                    <a:lumMod val="75000"/>
                  </a:schemeClr>
                </a:solidFill>
                <a:latin typeface="+mn-lt"/>
                <a:ea typeface="Lucida Sans Unicode" charset="0"/>
                <a:cs typeface="Lucida Sans Unicode" charset="0"/>
              </a:rPr>
              <a:t>imagens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capturadas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são</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convertidas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para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uma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imagem</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binária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para</a:t>
            </a:r>
            <a:r>
              <a:rPr lang="en-US" sz="2700" dirty="0">
                <a:solidFill>
                  <a:schemeClr val="accent1">
                    <a:lumMod val="75000"/>
                  </a:schemeClr>
                </a:solidFill>
                <a:latin typeface="+mn-lt"/>
                <a:ea typeface="Lucida Sans Unicode" charset="0"/>
                <a:cs typeface="Lucida Sans Unicode" charset="0"/>
              </a:rPr>
              <a:t> a </a:t>
            </a:r>
            <a:r>
              <a:rPr lang="en-US" sz="2700" dirty="0" err="1">
                <a:solidFill>
                  <a:schemeClr val="accent1">
                    <a:lumMod val="75000"/>
                  </a:schemeClr>
                </a:solidFill>
                <a:latin typeface="+mn-lt"/>
                <a:ea typeface="Lucida Sans Unicode" charset="0"/>
                <a:cs typeface="Lucida Sans Unicode" charset="0"/>
              </a:rPr>
              <a:t>identificação</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padrões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quadrados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pretos</a:t>
            </a:r>
            <a:r>
              <a:rPr lang="en-US" sz="2700" dirty="0" smtClean="0">
                <a:solidFill>
                  <a:schemeClr val="accent1">
                    <a:lumMod val="75000"/>
                  </a:schemeClr>
                </a:solidFill>
                <a:latin typeface="+mn-lt"/>
                <a:ea typeface="Lucida Sans Unicode" charset="0"/>
                <a:cs typeface="Lucida Sans Unicode" charset="0"/>
              </a:rPr>
              <a:t>)</a:t>
            </a:r>
          </a:p>
          <a:p>
            <a:pPr marL="855663" lvl="2" indent="-285750">
              <a:lnSpc>
                <a:spcPct val="96000"/>
              </a:lnSpc>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a:p>
            <a:pPr marL="457200" lvl="1" indent="-342900">
              <a:lnSpc>
                <a:spcPct val="96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err="1">
                <a:solidFill>
                  <a:schemeClr val="accent1">
                    <a:lumMod val="75000"/>
                  </a:schemeClr>
                </a:solidFill>
                <a:latin typeface="+mn-lt"/>
                <a:ea typeface="Lucida Sans Unicode" charset="0"/>
                <a:cs typeface="Lucida Sans Unicode" charset="0"/>
              </a:rPr>
              <a:t>Cálculo</a:t>
            </a:r>
            <a:r>
              <a:rPr lang="en-US" sz="2900" dirty="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da</a:t>
            </a:r>
            <a:r>
              <a:rPr lang="en-US" sz="2900" dirty="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posição</a:t>
            </a:r>
            <a:r>
              <a:rPr lang="en-US" sz="2900" dirty="0">
                <a:solidFill>
                  <a:schemeClr val="accent1">
                    <a:lumMod val="75000"/>
                  </a:schemeClr>
                </a:solidFill>
                <a:latin typeface="+mn-lt"/>
                <a:ea typeface="Lucida Sans Unicode" charset="0"/>
                <a:cs typeface="Lucida Sans Unicode" charset="0"/>
              </a:rPr>
              <a:t>/</a:t>
            </a:r>
            <a:r>
              <a:rPr lang="en-US" sz="2900" dirty="0" err="1">
                <a:solidFill>
                  <a:schemeClr val="accent1">
                    <a:lumMod val="75000"/>
                  </a:schemeClr>
                </a:solidFill>
                <a:latin typeface="+mn-lt"/>
                <a:ea typeface="Lucida Sans Unicode" charset="0"/>
                <a:cs typeface="Lucida Sans Unicode" charset="0"/>
              </a:rPr>
              <a:t>orientação</a:t>
            </a:r>
            <a:r>
              <a:rPr lang="en-US" sz="2900" dirty="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da</a:t>
            </a:r>
            <a:r>
              <a:rPr lang="en-US" sz="2900" dirty="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câmera</a:t>
            </a:r>
            <a:endParaRPr lang="en-US" sz="2900" dirty="0">
              <a:solidFill>
                <a:schemeClr val="accent1">
                  <a:lumMod val="75000"/>
                </a:schemeClr>
              </a:solidFill>
              <a:latin typeface="+mn-lt"/>
              <a:ea typeface="Lucida Sans Unicode" charset="0"/>
              <a:cs typeface="Lucida Sans Unicode" charset="0"/>
            </a:endParaRPr>
          </a:p>
          <a:p>
            <a:pPr marL="855663" lvl="2" indent="-285750">
              <a:lnSpc>
                <a:spcPct val="96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n-lt"/>
                <a:ea typeface="Lucida Sans Unicode" charset="0"/>
                <a:cs typeface="Lucida Sans Unicode" charset="0"/>
              </a:rPr>
              <a:t>Relativas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aos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quadrados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pretos</a:t>
            </a:r>
            <a:endParaRPr lang="en-US" sz="2700" dirty="0">
              <a:solidFill>
                <a:schemeClr val="accent1">
                  <a:lumMod val="75000"/>
                </a:schemeClr>
              </a:solidFill>
              <a:latin typeface="+mn-lt"/>
              <a:ea typeface="Lucida Sans Unicode" charset="0"/>
              <a:cs typeface="Lucida Sans Unicode" charset="0"/>
            </a:endParaRPr>
          </a:p>
          <a:p>
            <a:pPr>
              <a:lnSpc>
                <a:spcPct val="96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dirty="0" err="1">
                <a:solidFill>
                  <a:srgbClr val="04617B"/>
                </a:solidFill>
                <a:latin typeface="Arial" charset="0"/>
              </a:rPr>
              <a:t>Funcionamento</a:t>
            </a:r>
            <a:endParaRPr lang="en-US" sz="5600" dirty="0">
              <a:solidFill>
                <a:srgbClr val="04617B"/>
              </a:solidFill>
              <a:latin typeface="Arial" charset="0"/>
            </a:endParaRPr>
          </a:p>
        </p:txBody>
      </p:sp>
      <p:sp>
        <p:nvSpPr>
          <p:cNvPr id="22530" name="Text Box 2"/>
          <p:cNvSpPr txBox="1">
            <a:spLocks noChangeArrowheads="1"/>
          </p:cNvSpPr>
          <p:nvPr/>
        </p:nvSpPr>
        <p:spPr bwMode="auto">
          <a:xfrm>
            <a:off x="552450" y="2200275"/>
            <a:ext cx="9055100" cy="4121982"/>
          </a:xfrm>
          <a:prstGeom prst="rect">
            <a:avLst/>
          </a:prstGeom>
          <a:noFill/>
          <a:ln w="9525">
            <a:noFill/>
            <a:round/>
            <a:headEnd/>
            <a:tailEnd/>
          </a:ln>
          <a:effectLst/>
        </p:spPr>
        <p:txBody>
          <a:bodyPr lIns="0" tIns="37422" rIns="0" bIns="0">
            <a:spAutoFit/>
          </a:bodyPr>
          <a:lstStyle/>
          <a:p>
            <a:pPr marL="457200" lvl="1" indent="-342900">
              <a:lnSpc>
                <a:spcPct val="93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n-lt"/>
                <a:ea typeface="Lucida Sans Unicode" charset="0"/>
                <a:cs typeface="Lucida Sans Unicode" charset="0"/>
              </a:rPr>
              <a:t>Identificação</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marcadores</a:t>
            </a:r>
            <a:endParaRPr lang="en-US" sz="2700" dirty="0">
              <a:solidFill>
                <a:schemeClr val="accent1">
                  <a:lumMod val="75000"/>
                </a:schemeClr>
              </a:solidFill>
              <a:latin typeface="+mn-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n-lt"/>
                <a:ea typeface="Lucida Sans Unicode" charset="0"/>
                <a:cs typeface="Lucida Sans Unicode" charset="0"/>
              </a:rPr>
              <a:t>Verifica</a:t>
            </a:r>
            <a:r>
              <a:rPr lang="en-US" sz="2700" dirty="0">
                <a:solidFill>
                  <a:schemeClr val="accent1">
                    <a:lumMod val="75000"/>
                  </a:schemeClr>
                </a:solidFill>
                <a:latin typeface="+mn-lt"/>
                <a:ea typeface="Lucida Sans Unicode" charset="0"/>
                <a:cs typeface="Lucida Sans Unicode" charset="0"/>
              </a:rPr>
              <a:t> se o </a:t>
            </a:r>
            <a:r>
              <a:rPr lang="en-US" sz="2700" dirty="0" err="1">
                <a:solidFill>
                  <a:schemeClr val="accent1">
                    <a:lumMod val="75000"/>
                  </a:schemeClr>
                </a:solidFill>
                <a:latin typeface="+mn-lt"/>
                <a:ea typeface="Lucida Sans Unicode" charset="0"/>
                <a:cs typeface="Lucida Sans Unicode" charset="0"/>
              </a:rPr>
              <a:t>símbolo</a:t>
            </a:r>
            <a:r>
              <a:rPr lang="en-US" sz="2700" dirty="0">
                <a:solidFill>
                  <a:schemeClr val="accent1">
                    <a:lumMod val="75000"/>
                  </a:schemeClr>
                </a:solidFill>
                <a:latin typeface="+mn-lt"/>
                <a:ea typeface="Lucida Sans Unicode" charset="0"/>
                <a:cs typeface="Lucida Sans Unicode" charset="0"/>
              </a:rPr>
              <a:t> dos </a:t>
            </a:r>
            <a:r>
              <a:rPr lang="en-US" sz="2700" dirty="0" err="1">
                <a:solidFill>
                  <a:schemeClr val="accent1">
                    <a:lumMod val="75000"/>
                  </a:schemeClr>
                </a:solidFill>
                <a:latin typeface="+mn-lt"/>
                <a:ea typeface="Lucida Sans Unicode" charset="0"/>
                <a:cs typeface="Lucida Sans Unicode" charset="0"/>
              </a:rPr>
              <a:t>marcador</a:t>
            </a:r>
            <a:r>
              <a:rPr lang="en-US" sz="2700" dirty="0">
                <a:solidFill>
                  <a:schemeClr val="accent1">
                    <a:lumMod val="75000"/>
                  </a:schemeClr>
                </a:solidFill>
                <a:latin typeface="+mn-lt"/>
                <a:ea typeface="Lucida Sans Unicode" charset="0"/>
                <a:cs typeface="Lucida Sans Unicode" charset="0"/>
              </a:rPr>
              <a:t> casa com </a:t>
            </a:r>
            <a:r>
              <a:rPr lang="en-US" sz="2700" dirty="0" err="1">
                <a:solidFill>
                  <a:schemeClr val="accent1">
                    <a:lumMod val="75000"/>
                  </a:schemeClr>
                </a:solidFill>
                <a:latin typeface="+mn-lt"/>
                <a:ea typeface="Lucida Sans Unicode" charset="0"/>
                <a:cs typeface="Lucida Sans Unicode" charset="0"/>
              </a:rPr>
              <a:t>algum</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padrão</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na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memória</a:t>
            </a:r>
            <a:r>
              <a:rPr lang="en-US" sz="2700" dirty="0" smtClean="0">
                <a:solidFill>
                  <a:schemeClr val="accent1">
                    <a:lumMod val="75000"/>
                  </a:schemeClr>
                </a:solidFill>
                <a:latin typeface="+mn-lt"/>
                <a:ea typeface="Lucida Sans Unicode" charset="0"/>
                <a:cs typeface="Lucida Sans Unicode" charset="0"/>
              </a:rPr>
              <a:t>.</a:t>
            </a:r>
          </a:p>
          <a:p>
            <a:pPr marL="855663" lvl="2" indent="-285750">
              <a:lnSpc>
                <a:spcPct val="89000"/>
              </a:lnSpc>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a:p>
            <a:pPr marL="457200" lvl="1" indent="-342900">
              <a:lnSpc>
                <a:spcPct val="89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n-lt"/>
                <a:ea typeface="Lucida Sans Unicode" charset="0"/>
                <a:cs typeface="Lucida Sans Unicode" charset="0"/>
              </a:rPr>
              <a:t>Inserção</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imagens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virtuais</a:t>
            </a:r>
            <a:endParaRPr lang="en-US" sz="2700" dirty="0">
              <a:solidFill>
                <a:schemeClr val="accent1">
                  <a:lumMod val="75000"/>
                </a:schemeClr>
              </a:solidFill>
              <a:latin typeface="+mn-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n-lt"/>
                <a:ea typeface="Lucida Sans Unicode" charset="0"/>
                <a:cs typeface="Lucida Sans Unicode" charset="0"/>
              </a:rPr>
              <a:t>Usando</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transformações</a:t>
            </a:r>
            <a:r>
              <a:rPr lang="en-US" sz="2700" dirty="0">
                <a:solidFill>
                  <a:schemeClr val="accent1">
                    <a:lumMod val="75000"/>
                  </a:schemeClr>
                </a:solidFill>
                <a:latin typeface="+mn-lt"/>
                <a:ea typeface="Lucida Sans Unicode" charset="0"/>
                <a:cs typeface="Lucida Sans Unicode" charset="0"/>
              </a:rPr>
              <a:t> 3D, a </a:t>
            </a:r>
            <a:r>
              <a:rPr lang="en-US" sz="2700" dirty="0" err="1">
                <a:solidFill>
                  <a:schemeClr val="accent1">
                    <a:lumMod val="75000"/>
                  </a:schemeClr>
                </a:solidFill>
                <a:latin typeface="+mn-lt"/>
                <a:ea typeface="Lucida Sans Unicode" charset="0"/>
                <a:cs typeface="Lucida Sans Unicode" charset="0"/>
              </a:rPr>
              <a:t>imagem</a:t>
            </a:r>
            <a:r>
              <a:rPr lang="en-US" sz="2700" dirty="0">
                <a:solidFill>
                  <a:schemeClr val="accent1">
                    <a:lumMod val="75000"/>
                  </a:schemeClr>
                </a:solidFill>
                <a:latin typeface="+mn-lt"/>
                <a:ea typeface="Lucida Sans Unicode" charset="0"/>
                <a:cs typeface="Lucida Sans Unicode" charset="0"/>
              </a:rPr>
              <a:t> é </a:t>
            </a:r>
            <a:r>
              <a:rPr lang="en-US" sz="2700" dirty="0" err="1">
                <a:solidFill>
                  <a:schemeClr val="accent1">
                    <a:lumMod val="75000"/>
                  </a:schemeClr>
                </a:solidFill>
                <a:latin typeface="+mn-lt"/>
                <a:ea typeface="Lucida Sans Unicode" charset="0"/>
                <a:cs typeface="Lucida Sans Unicode" charset="0"/>
              </a:rPr>
              <a:t>orientada</a:t>
            </a:r>
            <a:r>
              <a:rPr lang="en-US" sz="2700" dirty="0">
                <a:solidFill>
                  <a:schemeClr val="accent1">
                    <a:lumMod val="75000"/>
                  </a:schemeClr>
                </a:solidFill>
                <a:latin typeface="+mn-lt"/>
                <a:ea typeface="Lucida Sans Unicode" charset="0"/>
                <a:cs typeface="Lucida Sans Unicode" charset="0"/>
              </a:rPr>
              <a:t> e </a:t>
            </a:r>
            <a:r>
              <a:rPr lang="en-US" sz="2700" dirty="0" err="1">
                <a:solidFill>
                  <a:schemeClr val="accent1">
                    <a:lumMod val="75000"/>
                  </a:schemeClr>
                </a:solidFill>
                <a:latin typeface="+mn-lt"/>
                <a:ea typeface="Lucida Sans Unicode" charset="0"/>
                <a:cs typeface="Lucida Sans Unicode" charset="0"/>
              </a:rPr>
              <a:t>posicionada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para</a:t>
            </a:r>
            <a:r>
              <a:rPr lang="en-US" sz="2700" dirty="0">
                <a:solidFill>
                  <a:schemeClr val="accent1">
                    <a:lumMod val="75000"/>
                  </a:schemeClr>
                </a:solidFill>
                <a:latin typeface="+mn-lt"/>
                <a:ea typeface="Lucida Sans Unicode" charset="0"/>
                <a:cs typeface="Lucida Sans Unicode" charset="0"/>
              </a:rPr>
              <a:t> ser </a:t>
            </a:r>
            <a:r>
              <a:rPr lang="en-US" sz="2700" dirty="0" err="1">
                <a:solidFill>
                  <a:schemeClr val="accent1">
                    <a:lumMod val="75000"/>
                  </a:schemeClr>
                </a:solidFill>
                <a:latin typeface="+mn-lt"/>
                <a:ea typeface="Lucida Sans Unicode" charset="0"/>
                <a:cs typeface="Lucida Sans Unicode" charset="0"/>
              </a:rPr>
              <a:t>posta</a:t>
            </a:r>
            <a:r>
              <a:rPr lang="en-US" sz="2700" dirty="0">
                <a:solidFill>
                  <a:schemeClr val="accent1">
                    <a:lumMod val="75000"/>
                  </a:schemeClr>
                </a:solidFill>
                <a:latin typeface="+mn-lt"/>
                <a:ea typeface="Lucida Sans Unicode" charset="0"/>
                <a:cs typeface="Lucida Sans Unicode" charset="0"/>
              </a:rPr>
              <a:t> no </a:t>
            </a:r>
            <a:r>
              <a:rPr lang="en-US" sz="2700" dirty="0" err="1">
                <a:solidFill>
                  <a:schemeClr val="accent1">
                    <a:lumMod val="75000"/>
                  </a:schemeClr>
                </a:solidFill>
                <a:latin typeface="+mn-lt"/>
                <a:ea typeface="Lucida Sans Unicode" charset="0"/>
                <a:cs typeface="Lucida Sans Unicode" charset="0"/>
              </a:rPr>
              <a:t>marcador</a:t>
            </a:r>
            <a:r>
              <a:rPr lang="en-US" sz="2700" dirty="0" smtClean="0">
                <a:solidFill>
                  <a:schemeClr val="accent1">
                    <a:lumMod val="75000"/>
                  </a:schemeClr>
                </a:solidFill>
                <a:latin typeface="+mn-lt"/>
                <a:ea typeface="Lucida Sans Unicode" charset="0"/>
                <a:cs typeface="Lucida Sans Unicode" charset="0"/>
              </a:rPr>
              <a:t>.</a:t>
            </a:r>
          </a:p>
          <a:p>
            <a:pPr marL="855663" lvl="2" indent="-285750">
              <a:lnSpc>
                <a:spcPct val="89000"/>
              </a:lnSpc>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a:p>
            <a:pPr marL="457200" lvl="1" indent="-342900">
              <a:lnSpc>
                <a:spcPct val="89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n-lt"/>
                <a:ea typeface="Lucida Sans Unicode" charset="0"/>
                <a:cs typeface="Lucida Sans Unicode" charset="0"/>
              </a:rPr>
              <a:t>Renderização</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da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imagem</a:t>
            </a:r>
            <a:r>
              <a:rPr lang="en-US" sz="2700" dirty="0">
                <a:solidFill>
                  <a:schemeClr val="accent1">
                    <a:lumMod val="75000"/>
                  </a:schemeClr>
                </a:solidFill>
                <a:latin typeface="+mn-lt"/>
                <a:ea typeface="Lucida Sans Unicode" charset="0"/>
                <a:cs typeface="Lucida Sans Unicode" charset="0"/>
              </a:rPr>
              <a:t> final</a:t>
            </a: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a:solidFill>
                  <a:schemeClr val="accent1">
                    <a:lumMod val="75000"/>
                  </a:schemeClr>
                </a:solidFill>
                <a:latin typeface="+mn-lt"/>
                <a:ea typeface="Lucida Sans Unicode" charset="0"/>
                <a:cs typeface="Lucida Sans Unicode" charset="0"/>
              </a:rPr>
              <a:t>A </a:t>
            </a:r>
            <a:r>
              <a:rPr lang="en-US" sz="2700" dirty="0" err="1">
                <a:solidFill>
                  <a:schemeClr val="accent1">
                    <a:lumMod val="75000"/>
                  </a:schemeClr>
                </a:solidFill>
                <a:latin typeface="+mn-lt"/>
                <a:ea typeface="Lucida Sans Unicode" charset="0"/>
                <a:cs typeface="Lucida Sans Unicode" charset="0"/>
              </a:rPr>
              <a:t>imagem</a:t>
            </a:r>
            <a:r>
              <a:rPr lang="en-US" sz="2700" dirty="0">
                <a:solidFill>
                  <a:schemeClr val="accent1">
                    <a:lumMod val="75000"/>
                  </a:schemeClr>
                </a:solidFill>
                <a:latin typeface="+mn-lt"/>
                <a:ea typeface="Lucida Sans Unicode" charset="0"/>
                <a:cs typeface="Lucida Sans Unicode" charset="0"/>
              </a:rPr>
              <a:t> é </a:t>
            </a:r>
            <a:r>
              <a:rPr lang="en-US" sz="2700" dirty="0" err="1">
                <a:solidFill>
                  <a:schemeClr val="accent1">
                    <a:lumMod val="75000"/>
                  </a:schemeClr>
                </a:solidFill>
                <a:latin typeface="+mn-lt"/>
                <a:ea typeface="Lucida Sans Unicode" charset="0"/>
                <a:cs typeface="Lucida Sans Unicode" charset="0"/>
              </a:rPr>
              <a:t>renderizada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em</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cima</a:t>
            </a:r>
            <a:r>
              <a:rPr lang="en-US" sz="2700" dirty="0">
                <a:solidFill>
                  <a:schemeClr val="accent1">
                    <a:lumMod val="75000"/>
                  </a:schemeClr>
                </a:solidFill>
                <a:latin typeface="+mn-lt"/>
                <a:ea typeface="Lucida Sans Unicode" charset="0"/>
                <a:cs typeface="Lucida Sans Unicode" charset="0"/>
              </a:rPr>
              <a:t> do </a:t>
            </a:r>
            <a:r>
              <a:rPr lang="en-US" sz="2700" dirty="0" err="1">
                <a:solidFill>
                  <a:schemeClr val="accent1">
                    <a:lumMod val="75000"/>
                  </a:schemeClr>
                </a:solidFill>
                <a:latin typeface="+mn-lt"/>
                <a:ea typeface="Lucida Sans Unicode" charset="0"/>
                <a:cs typeface="Lucida Sans Unicode" charset="0"/>
              </a:rPr>
              <a:t>marcador</a:t>
            </a:r>
            <a:endParaRPr lang="en-US" sz="2700" dirty="0">
              <a:solidFill>
                <a:schemeClr val="accent1">
                  <a:lumMod val="75000"/>
                </a:schemeClr>
              </a:solidFill>
              <a:latin typeface="+mn-lt"/>
              <a:ea typeface="Lucida Sans Unicode" charset="0"/>
              <a:cs typeface="Lucida Sans Unicode" charset="0"/>
            </a:endParaRPr>
          </a:p>
          <a:p>
            <a:pPr>
              <a:lnSpc>
                <a:spcPct val="89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Demonstração</a:t>
            </a:r>
          </a:p>
        </p:txBody>
      </p:sp>
      <p:sp>
        <p:nvSpPr>
          <p:cNvPr id="24578" name="Text Box 2"/>
          <p:cNvSpPr txBox="1">
            <a:spLocks noChangeArrowheads="1"/>
          </p:cNvSpPr>
          <p:nvPr/>
        </p:nvSpPr>
        <p:spPr bwMode="auto">
          <a:xfrm>
            <a:off x="552450" y="3212281"/>
            <a:ext cx="9055100" cy="455637"/>
          </a:xfrm>
          <a:prstGeom prst="rect">
            <a:avLst/>
          </a:prstGeom>
          <a:noFill/>
          <a:ln w="9525">
            <a:noFill/>
            <a:round/>
            <a:headEnd/>
            <a:tailEnd/>
          </a:ln>
          <a:effectLst/>
        </p:spPr>
        <p:txBody>
          <a:bodyPr wrap="square" lIns="0" tIns="40194" rIns="0" bIns="0">
            <a:spAutoFit/>
          </a:bodyPr>
          <a:lstStyle/>
          <a:p>
            <a:pPr marL="457200" lvl="1" indent="-342900" algn="ctr">
              <a:lnSpc>
                <a:spcPct val="93000"/>
              </a:lnSpc>
              <a:buClr>
                <a:srgbClr val="E2D7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u="sng" dirty="0" err="1">
                <a:solidFill>
                  <a:srgbClr val="E2D700"/>
                </a:solidFill>
                <a:latin typeface="Arial" charset="0"/>
                <a:ea typeface="Lucida Sans Unicode" charset="0"/>
                <a:cs typeface="Lucida Sans Unicode" charset="0"/>
                <a:hlinkClick r:id="rId4"/>
              </a:rPr>
              <a:t>levelHead</a:t>
            </a:r>
            <a:endParaRPr lang="en-US" sz="2900" u="sng" dirty="0">
              <a:solidFill>
                <a:srgbClr val="E2D700"/>
              </a:solidFill>
              <a:latin typeface="Arial" charset="0"/>
              <a:ea typeface="Lucida Sans Unicode" charset="0"/>
              <a:cs typeface="Lucida Sans Unicode" charset="0"/>
              <a:hlinkClick r:id="rId4"/>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Calibragem da câmera</a:t>
            </a:r>
          </a:p>
        </p:txBody>
      </p:sp>
      <p:sp>
        <p:nvSpPr>
          <p:cNvPr id="25602" name="Text Box 2"/>
          <p:cNvSpPr txBox="1">
            <a:spLocks noChangeArrowheads="1"/>
          </p:cNvSpPr>
          <p:nvPr/>
        </p:nvSpPr>
        <p:spPr bwMode="auto">
          <a:xfrm>
            <a:off x="411163" y="1979613"/>
            <a:ext cx="8229600" cy="4525962"/>
          </a:xfrm>
          <a:prstGeom prst="rect">
            <a:avLst/>
          </a:prstGeom>
          <a:noFill/>
          <a:ln w="9525">
            <a:noFill/>
            <a:round/>
            <a:headEnd/>
            <a:tailEnd/>
          </a:ln>
          <a:effectLst/>
        </p:spPr>
        <p:txBody>
          <a:bodyPr lIns="90000" tIns="46800" rIns="90000" bIns="46800"/>
          <a:lstStyle/>
          <a:p>
            <a:pPr marL="341313" indent="-341313">
              <a:lnSpc>
                <a:spcPct val="9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dirty="0">
                <a:solidFill>
                  <a:schemeClr val="accent1">
                    <a:lumMod val="75000"/>
                  </a:schemeClr>
                </a:solidFill>
                <a:latin typeface="+mn-lt"/>
                <a:ea typeface="Lucida Sans Unicode" charset="0"/>
                <a:cs typeface="Lucida Sans Unicode" charset="0"/>
              </a:rPr>
              <a:t>É </a:t>
            </a:r>
            <a:r>
              <a:rPr lang="en-US" sz="2700" dirty="0" err="1">
                <a:solidFill>
                  <a:schemeClr val="accent1">
                    <a:lumMod val="75000"/>
                  </a:schemeClr>
                </a:solidFill>
                <a:latin typeface="+mn-lt"/>
                <a:ea typeface="Lucida Sans Unicode" charset="0"/>
                <a:cs typeface="Lucida Sans Unicode" charset="0"/>
              </a:rPr>
              <a:t>desejável</a:t>
            </a:r>
            <a:r>
              <a:rPr lang="en-US" sz="2700" dirty="0">
                <a:solidFill>
                  <a:schemeClr val="accent1">
                    <a:lumMod val="75000"/>
                  </a:schemeClr>
                </a:solidFill>
                <a:latin typeface="+mn-lt"/>
                <a:ea typeface="Lucida Sans Unicode" charset="0"/>
                <a:cs typeface="Lucida Sans Unicode" charset="0"/>
              </a:rPr>
              <a:t> saber </a:t>
            </a:r>
            <a:r>
              <a:rPr lang="en-US" sz="2700" dirty="0" err="1">
                <a:solidFill>
                  <a:schemeClr val="accent1">
                    <a:lumMod val="75000"/>
                  </a:schemeClr>
                </a:solidFill>
                <a:latin typeface="+mn-lt"/>
                <a:ea typeface="Lucida Sans Unicode" charset="0"/>
                <a:cs typeface="Lucida Sans Unicode" charset="0"/>
              </a:rPr>
              <a:t>os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parâmetros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da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câmera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para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posicionar</a:t>
            </a:r>
            <a:r>
              <a:rPr lang="en-US" sz="2700" dirty="0">
                <a:solidFill>
                  <a:schemeClr val="accent1">
                    <a:lumMod val="75000"/>
                  </a:schemeClr>
                </a:solidFill>
                <a:latin typeface="+mn-lt"/>
                <a:ea typeface="Lucida Sans Unicode" charset="0"/>
                <a:cs typeface="Lucida Sans Unicode" charset="0"/>
              </a:rPr>
              <a:t> com </a:t>
            </a:r>
            <a:r>
              <a:rPr lang="en-US" sz="2700" dirty="0" err="1">
                <a:solidFill>
                  <a:schemeClr val="accent1">
                    <a:lumMod val="75000"/>
                  </a:schemeClr>
                </a:solidFill>
                <a:latin typeface="+mn-lt"/>
                <a:ea typeface="Lucida Sans Unicode" charset="0"/>
                <a:cs typeface="Lucida Sans Unicode" charset="0"/>
              </a:rPr>
              <a:t>mais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precisão</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os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objetos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virtuais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sobre</a:t>
            </a:r>
            <a:r>
              <a:rPr lang="en-US" sz="2700" dirty="0">
                <a:solidFill>
                  <a:schemeClr val="accent1">
                    <a:lumMod val="75000"/>
                  </a:schemeClr>
                </a:solidFill>
                <a:latin typeface="+mn-lt"/>
                <a:ea typeface="Lucida Sans Unicode" charset="0"/>
                <a:cs typeface="Lucida Sans Unicode" charset="0"/>
              </a:rPr>
              <a:t> a </a:t>
            </a:r>
            <a:r>
              <a:rPr lang="en-US" sz="2700" dirty="0" err="1">
                <a:solidFill>
                  <a:schemeClr val="accent1">
                    <a:lumMod val="75000"/>
                  </a:schemeClr>
                </a:solidFill>
                <a:latin typeface="+mn-lt"/>
                <a:ea typeface="Lucida Sans Unicode" charset="0"/>
                <a:cs typeface="Lucida Sans Unicode" charset="0"/>
              </a:rPr>
              <a:t>cena</a:t>
            </a:r>
            <a:r>
              <a:rPr lang="en-US" sz="2700" dirty="0">
                <a:solidFill>
                  <a:schemeClr val="accent1">
                    <a:lumMod val="75000"/>
                  </a:schemeClr>
                </a:solidFill>
                <a:latin typeface="+mn-lt"/>
                <a:ea typeface="Lucida Sans Unicode" charset="0"/>
                <a:cs typeface="Lucida Sans Unicode" charset="0"/>
              </a:rPr>
              <a:t> real</a:t>
            </a:r>
          </a:p>
          <a:p>
            <a:pPr marL="341313" indent="-341313">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700" dirty="0">
              <a:solidFill>
                <a:schemeClr val="accent1">
                  <a:lumMod val="75000"/>
                </a:schemeClr>
              </a:solidFill>
              <a:latin typeface="+mn-lt"/>
              <a:ea typeface="Lucida Sans Unicode" charset="0"/>
              <a:cs typeface="Lucida Sans Unicode" charset="0"/>
            </a:endParaRPr>
          </a:p>
          <a:p>
            <a:pPr marL="341313" indent="-341313">
              <a:lnSpc>
                <a:spcPct val="90000"/>
              </a:lnSpc>
              <a:spcBef>
                <a:spcPts val="8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dirty="0" err="1">
                <a:solidFill>
                  <a:schemeClr val="accent1">
                    <a:lumMod val="75000"/>
                  </a:schemeClr>
                </a:solidFill>
                <a:latin typeface="+mn-lt"/>
                <a:ea typeface="Lucida Sans Unicode" charset="0"/>
                <a:cs typeface="Lucida Sans Unicode" charset="0"/>
              </a:rPr>
              <a:t>Principais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propriedades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extraídas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da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calibragem</a:t>
            </a:r>
            <a:r>
              <a:rPr lang="en-US" sz="2700" dirty="0">
                <a:solidFill>
                  <a:schemeClr val="accent1">
                    <a:lumMod val="75000"/>
                  </a:schemeClr>
                </a:solidFill>
                <a:latin typeface="+mn-lt"/>
                <a:ea typeface="Lucida Sans Unicode" charset="0"/>
                <a:cs typeface="Lucida Sans Unicode" charset="0"/>
              </a:rPr>
              <a:t>: </a:t>
            </a:r>
          </a:p>
          <a:p>
            <a:pPr marL="741363" lvl="1" indent="-284163">
              <a:lnSpc>
                <a:spcPct val="90000"/>
              </a:lnSpc>
              <a:spcBef>
                <a:spcPts val="4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dirty="0" err="1">
                <a:solidFill>
                  <a:schemeClr val="accent1">
                    <a:lumMod val="75000"/>
                  </a:schemeClr>
                </a:solidFill>
                <a:latin typeface="+mn-lt"/>
                <a:ea typeface="Lucida Sans Unicode" charset="0"/>
                <a:cs typeface="Lucida Sans Unicode" charset="0"/>
              </a:rPr>
              <a:t>distorções</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lente</a:t>
            </a:r>
            <a:r>
              <a:rPr lang="en-US" sz="2700" dirty="0">
                <a:solidFill>
                  <a:schemeClr val="accent1">
                    <a:lumMod val="75000"/>
                  </a:schemeClr>
                </a:solidFill>
                <a:latin typeface="+mn-lt"/>
                <a:ea typeface="Lucida Sans Unicode" charset="0"/>
                <a:cs typeface="Lucida Sans Unicode" charset="0"/>
              </a:rPr>
              <a:t>, </a:t>
            </a:r>
          </a:p>
          <a:p>
            <a:pPr marL="741363" lvl="1" indent="-284163">
              <a:lnSpc>
                <a:spcPct val="90000"/>
              </a:lnSpc>
              <a:spcBef>
                <a:spcPts val="4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dirty="0" err="1">
                <a:solidFill>
                  <a:schemeClr val="accent1">
                    <a:lumMod val="75000"/>
                  </a:schemeClr>
                </a:solidFill>
                <a:latin typeface="+mn-lt"/>
                <a:ea typeface="Lucida Sans Unicode" charset="0"/>
                <a:cs typeface="Lucida Sans Unicode" charset="0"/>
              </a:rPr>
              <a:t>ponto</a:t>
            </a:r>
            <a:r>
              <a:rPr lang="en-US" sz="2700" dirty="0">
                <a:solidFill>
                  <a:schemeClr val="accent1">
                    <a:lumMod val="75000"/>
                  </a:schemeClr>
                </a:solidFill>
                <a:latin typeface="+mn-lt"/>
                <a:ea typeface="Lucida Sans Unicode" charset="0"/>
                <a:cs typeface="Lucida Sans Unicode" charset="0"/>
              </a:rPr>
              <a:t> central </a:t>
            </a:r>
            <a:r>
              <a:rPr lang="en-US" sz="2700" dirty="0" err="1">
                <a:solidFill>
                  <a:schemeClr val="accent1">
                    <a:lumMod val="75000"/>
                  </a:schemeClr>
                </a:solidFill>
                <a:latin typeface="+mn-lt"/>
                <a:ea typeface="Lucida Sans Unicode" charset="0"/>
                <a:cs typeface="Lucida Sans Unicode" charset="0"/>
              </a:rPr>
              <a:t>da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câmera</a:t>
            </a:r>
            <a:endParaRPr lang="en-US" sz="2700" dirty="0">
              <a:solidFill>
                <a:schemeClr val="accent1">
                  <a:lumMod val="75000"/>
                </a:schemeClr>
              </a:solidFill>
              <a:latin typeface="+mn-lt"/>
              <a:ea typeface="Lucida Sans Unicode" charset="0"/>
              <a:cs typeface="Lucida Sans Unicode" charset="0"/>
            </a:endParaRPr>
          </a:p>
          <a:p>
            <a:pPr marL="741363" lvl="1" indent="-284163">
              <a:lnSpc>
                <a:spcPct val="90000"/>
              </a:lnSpc>
              <a:spcBef>
                <a:spcPts val="40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700" dirty="0" err="1">
                <a:solidFill>
                  <a:schemeClr val="accent1">
                    <a:lumMod val="75000"/>
                  </a:schemeClr>
                </a:solidFill>
                <a:latin typeface="+mn-lt"/>
                <a:ea typeface="Lucida Sans Unicode" charset="0"/>
                <a:cs typeface="Lucida Sans Unicode" charset="0"/>
              </a:rPr>
              <a:t>distância</a:t>
            </a:r>
            <a:r>
              <a:rPr lang="en-US" sz="2700" dirty="0">
                <a:solidFill>
                  <a:schemeClr val="accent1">
                    <a:lumMod val="75000"/>
                  </a:schemeClr>
                </a:solidFill>
                <a:latin typeface="+mn-lt"/>
                <a:ea typeface="Lucida Sans Unicode" charset="0"/>
                <a:cs typeface="Lucida Sans Unicode" charset="0"/>
              </a:rPr>
              <a:t> focal </a:t>
            </a:r>
            <a:r>
              <a:rPr lang="en-US" sz="2700" dirty="0" err="1">
                <a:solidFill>
                  <a:schemeClr val="accent1">
                    <a:lumMod val="75000"/>
                  </a:schemeClr>
                </a:solidFill>
                <a:latin typeface="+mn-lt"/>
                <a:ea typeface="Lucida Sans Unicode" charset="0"/>
                <a:cs typeface="Lucida Sans Unicode" charset="0"/>
              </a:rPr>
              <a:t>da</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câmera</a:t>
            </a:r>
            <a:r>
              <a:rPr lang="en-US" sz="2700" dirty="0">
                <a:solidFill>
                  <a:schemeClr val="accent1">
                    <a:lumMod val="75000"/>
                  </a:schemeClr>
                </a:solidFill>
                <a:latin typeface="+mn-lt"/>
                <a:ea typeface="Lucida Sans Unicode" charset="0"/>
                <a:cs typeface="Lucida Sans Unicode" charset="0"/>
              </a:rPr>
              <a:t> </a:t>
            </a:r>
          </a:p>
          <a:p>
            <a:pPr marL="341313" indent="-341313">
              <a:lnSpc>
                <a:spcPct val="90000"/>
              </a:lnSpc>
              <a:spcBef>
                <a:spcPts val="8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700" dirty="0">
              <a:solidFill>
                <a:schemeClr val="accent1">
                  <a:lumMod val="75000"/>
                </a:schemeClr>
              </a:solidFill>
              <a:latin typeface="+mn-lt"/>
              <a:ea typeface="Lucida Sans Unicode" charset="0"/>
              <a:cs typeface="Lucida Sans Unicode"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0850" y="833438"/>
            <a:ext cx="9258300" cy="1550987"/>
          </a:xfrm>
          <a:ln/>
        </p:spPr>
        <p:txBody>
          <a:bodyPr lIns="0" tIns="77616" rIns="0" bIns="0" anchor="t">
            <a:normAutofit/>
          </a:bodyPr>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dirty="0" err="1" smtClean="0">
                <a:solidFill>
                  <a:srgbClr val="04617B"/>
                </a:solidFill>
                <a:latin typeface="Arial" charset="0"/>
              </a:rPr>
              <a:t>Cenário</a:t>
            </a:r>
            <a:endParaRPr lang="en-US" sz="5600" dirty="0">
              <a:solidFill>
                <a:srgbClr val="04617B"/>
              </a:solidFill>
              <a:latin typeface="Arial" charset="0"/>
            </a:endParaRPr>
          </a:p>
        </p:txBody>
      </p:sp>
      <p:pic>
        <p:nvPicPr>
          <p:cNvPr id="6146" name="Picture 2"/>
          <p:cNvPicPr>
            <a:picLocks noChangeAspect="1" noChangeArrowheads="1"/>
          </p:cNvPicPr>
          <p:nvPr/>
        </p:nvPicPr>
        <p:blipFill>
          <a:blip r:embed="rId4"/>
          <a:srcRect/>
          <a:stretch>
            <a:fillRect/>
          </a:stretch>
        </p:blipFill>
        <p:spPr bwMode="auto">
          <a:xfrm>
            <a:off x="4825239" y="1953406"/>
            <a:ext cx="5040313" cy="4679950"/>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147" name="Picture 3"/>
          <p:cNvPicPr>
            <a:picLocks noChangeAspect="1" noChangeArrowheads="1"/>
          </p:cNvPicPr>
          <p:nvPr/>
        </p:nvPicPr>
        <p:blipFill>
          <a:blip r:embed="rId5"/>
          <a:srcRect/>
          <a:stretch>
            <a:fillRect/>
          </a:stretch>
        </p:blipFill>
        <p:spPr bwMode="auto">
          <a:xfrm>
            <a:off x="364298" y="1953406"/>
            <a:ext cx="4095750" cy="4679950"/>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147"/>
                                        </p:tgtEl>
                                        <p:attrNameLst>
                                          <p:attrName>style.visibility</p:attrName>
                                        </p:attrNameLst>
                                      </p:cBhvr>
                                      <p:to>
                                        <p:strVal val="visible"/>
                                      </p:to>
                                    </p:set>
                                    <p:anim calcmode="lin" valueType="num">
                                      <p:cBhvr additive="repl">
                                        <p:cTn id="7" dur="500" fill="hold"/>
                                        <p:tgtEl>
                                          <p:spTgt spid="6147"/>
                                        </p:tgtEl>
                                        <p:attrNameLst>
                                          <p:attrName>ppt_x</p:attrName>
                                        </p:attrNameLst>
                                      </p:cBhvr>
                                      <p:tavLst>
                                        <p:tav tm="100000">
                                          <p:val>
                                            <p:strVal val="#ppt_x"/>
                                          </p:val>
                                        </p:tav>
                                        <p:tav tm="100000">
                                          <p:val>
                                            <p:strVal val="#ppt_x"/>
                                          </p:val>
                                        </p:tav>
                                      </p:tavLst>
                                    </p:anim>
                                    <p:anim calcmode="lin" valueType="num">
                                      <p:cBhvr additive="repl">
                                        <p:cTn id="8" dur="500" fill="hold"/>
                                        <p:tgtEl>
                                          <p:spTgt spid="6147"/>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6146"/>
                                        </p:tgtEl>
                                        <p:attrNameLst>
                                          <p:attrName>style.visibility</p:attrName>
                                        </p:attrNameLst>
                                      </p:cBhvr>
                                      <p:to>
                                        <p:strVal val="visible"/>
                                      </p:to>
                                    </p:set>
                                    <p:anim calcmode="lin" valueType="num">
                                      <p:cBhvr additive="repl">
                                        <p:cTn id="13" dur="500" fill="hold"/>
                                        <p:tgtEl>
                                          <p:spTgt spid="6146"/>
                                        </p:tgtEl>
                                        <p:attrNameLst>
                                          <p:attrName>ppt_x</p:attrName>
                                        </p:attrNameLst>
                                      </p:cBhvr>
                                      <p:tavLst>
                                        <p:tav tm="100000">
                                          <p:val>
                                            <p:strVal val="#ppt_x"/>
                                          </p:val>
                                        </p:tav>
                                        <p:tav tm="100000">
                                          <p:val>
                                            <p:strVal val="#ppt_x"/>
                                          </p:val>
                                        </p:tav>
                                      </p:tavLst>
                                    </p:anim>
                                    <p:anim calcmode="lin" valueType="num">
                                      <p:cBhvr additive="repl">
                                        <p:cTn id="14" dur="500" fill="hold"/>
                                        <p:tgtEl>
                                          <p:spTgt spid="6146"/>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Calibragem da câmera</a:t>
            </a:r>
          </a:p>
        </p:txBody>
      </p:sp>
      <p:grpSp>
        <p:nvGrpSpPr>
          <p:cNvPr id="26626" name="Group 2"/>
          <p:cNvGrpSpPr>
            <a:grpSpLocks/>
          </p:cNvGrpSpPr>
          <p:nvPr/>
        </p:nvGrpSpPr>
        <p:grpSpPr bwMode="auto">
          <a:xfrm>
            <a:off x="531813" y="2074863"/>
            <a:ext cx="4686300" cy="9355137"/>
            <a:chOff x="335" y="1307"/>
            <a:chExt cx="2952" cy="5893"/>
          </a:xfrm>
        </p:grpSpPr>
        <p:pic>
          <p:nvPicPr>
            <p:cNvPr id="26627" name="Picture 3"/>
            <p:cNvPicPr>
              <a:picLocks noChangeAspect="1" noChangeArrowheads="1"/>
            </p:cNvPicPr>
            <p:nvPr/>
          </p:nvPicPr>
          <p:blipFill>
            <a:blip r:embed="rId4"/>
            <a:srcRect/>
            <a:stretch>
              <a:fillRect/>
            </a:stretch>
          </p:blipFill>
          <p:spPr bwMode="auto">
            <a:xfrm>
              <a:off x="335" y="1307"/>
              <a:ext cx="2953" cy="5894"/>
            </a:xfrm>
            <a:prstGeom prst="rect">
              <a:avLst/>
            </a:prstGeom>
            <a:noFill/>
            <a:ln w="9525">
              <a:noFill/>
              <a:round/>
              <a:headEnd/>
              <a:tailEnd/>
            </a:ln>
            <a:effectLst/>
          </p:spPr>
        </p:pic>
        <p:sp>
          <p:nvSpPr>
            <p:cNvPr id="26628" name="Text Box 4"/>
            <p:cNvSpPr txBox="1">
              <a:spLocks noChangeArrowheads="1"/>
            </p:cNvSpPr>
            <p:nvPr/>
          </p:nvSpPr>
          <p:spPr bwMode="auto">
            <a:xfrm>
              <a:off x="335" y="1307"/>
              <a:ext cx="2953" cy="5894"/>
            </a:xfrm>
            <a:prstGeom prst="rect">
              <a:avLst/>
            </a:prstGeom>
            <a:noFill/>
            <a:ln w="9525">
              <a:noFill/>
              <a:round/>
              <a:headEnd/>
              <a:tailEnd/>
            </a:ln>
            <a:effectLst/>
          </p:spPr>
          <p:txBody>
            <a:bodyPr wrap="none" anchor="ctr"/>
            <a:lstStyle/>
            <a:p>
              <a:endParaRPr lang="pt-BR"/>
            </a:p>
          </p:txBody>
        </p:sp>
      </p:grpSp>
      <p:grpSp>
        <p:nvGrpSpPr>
          <p:cNvPr id="26629" name="Group 5"/>
          <p:cNvGrpSpPr>
            <a:grpSpLocks/>
          </p:cNvGrpSpPr>
          <p:nvPr/>
        </p:nvGrpSpPr>
        <p:grpSpPr bwMode="auto">
          <a:xfrm>
            <a:off x="5580063" y="2041525"/>
            <a:ext cx="4138612" cy="9328150"/>
            <a:chOff x="3515" y="1286"/>
            <a:chExt cx="2607" cy="5876"/>
          </a:xfrm>
        </p:grpSpPr>
        <p:pic>
          <p:nvPicPr>
            <p:cNvPr id="26630" name="Picture 6"/>
            <p:cNvPicPr>
              <a:picLocks noChangeAspect="1" noChangeArrowheads="1"/>
            </p:cNvPicPr>
            <p:nvPr/>
          </p:nvPicPr>
          <p:blipFill>
            <a:blip r:embed="rId5"/>
            <a:srcRect/>
            <a:stretch>
              <a:fillRect/>
            </a:stretch>
          </p:blipFill>
          <p:spPr bwMode="auto">
            <a:xfrm>
              <a:off x="3515" y="1286"/>
              <a:ext cx="2608" cy="5877"/>
            </a:xfrm>
            <a:prstGeom prst="rect">
              <a:avLst/>
            </a:prstGeom>
            <a:noFill/>
            <a:ln w="9525">
              <a:noFill/>
              <a:round/>
              <a:headEnd/>
              <a:tailEnd/>
            </a:ln>
            <a:effectLst/>
          </p:spPr>
        </p:pic>
        <p:sp>
          <p:nvSpPr>
            <p:cNvPr id="26631" name="Text Box 7"/>
            <p:cNvSpPr txBox="1">
              <a:spLocks noChangeArrowheads="1"/>
            </p:cNvSpPr>
            <p:nvPr/>
          </p:nvSpPr>
          <p:spPr bwMode="auto">
            <a:xfrm>
              <a:off x="3515" y="1286"/>
              <a:ext cx="2608" cy="5877"/>
            </a:xfrm>
            <a:prstGeom prst="rect">
              <a:avLst/>
            </a:prstGeom>
            <a:noFill/>
            <a:ln w="9525">
              <a:noFill/>
              <a:round/>
              <a:headEnd/>
              <a:tailEnd/>
            </a:ln>
            <a:effectLst/>
          </p:spPr>
          <p:txBody>
            <a:bodyPr wrap="none" anchor="ctr"/>
            <a:lstStyle/>
            <a:p>
              <a:endParaRPr lang="pt-BR"/>
            </a:p>
          </p:txBody>
        </p:sp>
      </p:gr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4"/>
          <a:srcRect/>
          <a:stretch>
            <a:fillRect/>
          </a:stretch>
        </p:blipFill>
        <p:spPr bwMode="auto">
          <a:xfrm>
            <a:off x="1905000" y="2295525"/>
            <a:ext cx="6667500" cy="4298950"/>
          </a:xfrm>
          <a:prstGeom prst="rect">
            <a:avLst/>
          </a:prstGeom>
          <a:noFill/>
          <a:ln w="9525">
            <a:noFill/>
            <a:round/>
            <a:headEnd/>
            <a:tailEnd/>
          </a:ln>
          <a:effectLst/>
        </p:spPr>
      </p:pic>
      <p:sp>
        <p:nvSpPr>
          <p:cNvPr id="27650" name="Text Box 2"/>
          <p:cNvSpPr txBox="1">
            <a:spLocks noChangeArrowheads="1"/>
          </p:cNvSpPr>
          <p:nvPr/>
        </p:nvSpPr>
        <p:spPr bwMode="auto">
          <a:xfrm>
            <a:off x="1030288" y="635000"/>
            <a:ext cx="8097837" cy="1231900"/>
          </a:xfrm>
          <a:prstGeom prst="rect">
            <a:avLst/>
          </a:prstGeom>
          <a:noFill/>
          <a:ln w="9525">
            <a:noFill/>
            <a:round/>
            <a:headEnd/>
            <a:tailEnd/>
          </a:ln>
          <a:effectLst/>
        </p:spPr>
        <p:txBody>
          <a:bodyPr lIns="0" tIns="25200" rIns="0" bIns="0">
            <a:spAutoFit/>
          </a:bodyPr>
          <a:lstStyle/>
          <a:p>
            <a:pPr algn="r">
              <a:lnSpc>
                <a:spcPct val="96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5000">
                <a:solidFill>
                  <a:srgbClr val="000000"/>
                </a:solidFill>
                <a:latin typeface="Tahoma" pitchFamily="32" charset="0"/>
                <a:ea typeface="Lucida Sans Unicode" charset="0"/>
                <a:cs typeface="Lucida Sans Unicode" charset="0"/>
              </a:rPr>
              <a:t>ARToolkit</a:t>
            </a:r>
            <a:br>
              <a:rPr lang="en-US" sz="5000">
                <a:solidFill>
                  <a:srgbClr val="000000"/>
                </a:solidFill>
                <a:latin typeface="Tahoma" pitchFamily="32" charset="0"/>
                <a:ea typeface="Lucida Sans Unicode" charset="0"/>
                <a:cs typeface="Lucida Sans Unicode" charset="0"/>
              </a:rPr>
            </a:br>
            <a:r>
              <a:rPr lang="en-US" sz="3200">
                <a:solidFill>
                  <a:srgbClr val="000000"/>
                </a:solidFill>
                <a:latin typeface="Tahoma" pitchFamily="32" charset="0"/>
                <a:ea typeface="Lucida Sans Unicode" charset="0"/>
                <a:cs typeface="Lucida Sans Unicode" charset="0"/>
              </a:rPr>
              <a:t>Framework</a:t>
            </a:r>
          </a:p>
        </p:txBody>
      </p:sp>
      <p:sp>
        <p:nvSpPr>
          <p:cNvPr id="27651" name="Rectangle 3"/>
          <p:cNvSpPr>
            <a:spLocks noGrp="1" noChangeArrowheads="1"/>
          </p:cNvSpPr>
          <p:nvPr>
            <p:ph type="title"/>
          </p:nvPr>
        </p:nvSpPr>
        <p:spPr>
          <a:xfrm>
            <a:off x="450850" y="833438"/>
            <a:ext cx="9258300" cy="1220787"/>
          </a:xfrm>
          <a:ln/>
        </p:spPr>
        <p:txBody>
          <a:bodyPr lIns="0" tIns="28224" rIns="0" bIns="0" anchor="t"/>
          <a:lstStyle/>
          <a:p>
            <a:pPr algn="l">
              <a:lnSpc>
                <a:spcPct val="96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Tahoma" pitchFamily="32" charset="0"/>
              </a:rPr>
              <a:t>Arquitetura</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Arquitetura</a:t>
            </a:r>
          </a:p>
        </p:txBody>
      </p:sp>
      <p:sp>
        <p:nvSpPr>
          <p:cNvPr id="28674" name="Text Box 2"/>
          <p:cNvSpPr txBox="1">
            <a:spLocks noChangeArrowheads="1"/>
          </p:cNvSpPr>
          <p:nvPr/>
        </p:nvSpPr>
        <p:spPr bwMode="auto">
          <a:xfrm>
            <a:off x="552450" y="2200275"/>
            <a:ext cx="9055100" cy="3783662"/>
          </a:xfrm>
          <a:prstGeom prst="rect">
            <a:avLst/>
          </a:prstGeom>
          <a:noFill/>
          <a:ln w="9525">
            <a:noFill/>
            <a:round/>
            <a:headEnd/>
            <a:tailEnd/>
          </a:ln>
          <a:effectLst/>
        </p:spPr>
        <p:txBody>
          <a:bodyPr lIns="0" tIns="40194" rIns="0" bIns="0">
            <a:spAutoFit/>
          </a:bodyPr>
          <a:lstStyle/>
          <a:p>
            <a:pPr marL="457200" lvl="1" indent="-342900">
              <a:lnSpc>
                <a:spcPct val="93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err="1">
                <a:solidFill>
                  <a:schemeClr val="accent1">
                    <a:lumMod val="75000"/>
                  </a:schemeClr>
                </a:solidFill>
                <a:latin typeface="+mn-lt"/>
                <a:ea typeface="Lucida Sans Unicode" charset="0"/>
                <a:cs typeface="Lucida Sans Unicode" charset="0"/>
              </a:rPr>
              <a:t>Quatro</a:t>
            </a:r>
            <a:r>
              <a:rPr lang="en-US" sz="2900" dirty="0">
                <a:solidFill>
                  <a:schemeClr val="accent1">
                    <a:lumMod val="75000"/>
                  </a:schemeClr>
                </a:solidFill>
                <a:latin typeface="+mn-lt"/>
                <a:ea typeface="Lucida Sans Unicode" charset="0"/>
                <a:cs typeface="Lucida Sans Unicode" charset="0"/>
              </a:rPr>
              <a:t> </a:t>
            </a:r>
            <a:r>
              <a:rPr lang="en-US" sz="2900" dirty="0" err="1">
                <a:solidFill>
                  <a:schemeClr val="accent1">
                    <a:lumMod val="75000"/>
                  </a:schemeClr>
                </a:solidFill>
                <a:latin typeface="+mn-lt"/>
                <a:ea typeface="Lucida Sans Unicode" charset="0"/>
                <a:cs typeface="Lucida Sans Unicode" charset="0"/>
              </a:rPr>
              <a:t>módulos</a:t>
            </a:r>
            <a:r>
              <a:rPr lang="en-US" sz="2900" dirty="0">
                <a:solidFill>
                  <a:schemeClr val="accent1">
                    <a:lumMod val="75000"/>
                  </a:schemeClr>
                </a:solidFill>
                <a:latin typeface="+mn-lt"/>
                <a:ea typeface="Lucida Sans Unicode" charset="0"/>
                <a:cs typeface="Lucida Sans Unicode" charset="0"/>
              </a:rPr>
              <a:t>:</a:t>
            </a:r>
          </a:p>
          <a:p>
            <a:pPr marL="855663" lvl="2" indent="-285750">
              <a:lnSpc>
                <a:spcPct val="89000"/>
              </a:lnSpc>
              <a:buSzPct val="80000"/>
              <a:buFont typeface="Courier New" pitchFamily="49"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a:solidFill>
                  <a:schemeClr val="accent1">
                    <a:lumMod val="75000"/>
                  </a:schemeClr>
                </a:solidFill>
                <a:latin typeface="+mn-lt"/>
                <a:ea typeface="Lucida Sans Unicode" charset="0"/>
                <a:cs typeface="Lucida Sans Unicode" charset="0"/>
              </a:rPr>
              <a:t>AR Module: </a:t>
            </a:r>
            <a:r>
              <a:rPr lang="en-US" sz="2700" dirty="0" err="1">
                <a:solidFill>
                  <a:schemeClr val="accent1">
                    <a:lumMod val="75000"/>
                  </a:schemeClr>
                </a:solidFill>
                <a:latin typeface="+mn-lt"/>
                <a:ea typeface="Lucida Sans Unicode" charset="0"/>
                <a:cs typeface="Lucida Sans Unicode" charset="0"/>
              </a:rPr>
              <a:t>módulo</a:t>
            </a:r>
            <a:r>
              <a:rPr lang="en-US" sz="2700" dirty="0">
                <a:solidFill>
                  <a:schemeClr val="accent1">
                    <a:lumMod val="75000"/>
                  </a:schemeClr>
                </a:solidFill>
                <a:latin typeface="+mn-lt"/>
                <a:ea typeface="Lucida Sans Unicode" charset="0"/>
                <a:cs typeface="Lucida Sans Unicode" charset="0"/>
              </a:rPr>
              <a:t> principal com </a:t>
            </a:r>
            <a:r>
              <a:rPr lang="en-US" sz="2700" dirty="0" err="1">
                <a:solidFill>
                  <a:schemeClr val="accent1">
                    <a:lumMod val="75000"/>
                  </a:schemeClr>
                </a:solidFill>
                <a:latin typeface="+mn-lt"/>
                <a:ea typeface="Lucida Sans Unicode" charset="0"/>
                <a:cs typeface="Lucida Sans Unicode" charset="0"/>
              </a:rPr>
              <a:t>rotinas</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rastreamento</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marcadores</a:t>
            </a:r>
            <a:r>
              <a:rPr lang="en-US" sz="2700" dirty="0">
                <a:solidFill>
                  <a:schemeClr val="accent1">
                    <a:lumMod val="75000"/>
                  </a:schemeClr>
                </a:solidFill>
                <a:latin typeface="+mn-lt"/>
                <a:ea typeface="Lucida Sans Unicode" charset="0"/>
                <a:cs typeface="Lucida Sans Unicode" charset="0"/>
              </a:rPr>
              <a:t> e </a:t>
            </a:r>
            <a:r>
              <a:rPr lang="en-US" sz="2700" dirty="0" err="1">
                <a:solidFill>
                  <a:schemeClr val="accent1">
                    <a:lumMod val="75000"/>
                  </a:schemeClr>
                </a:solidFill>
                <a:latin typeface="+mn-lt"/>
                <a:ea typeface="Lucida Sans Unicode" charset="0"/>
                <a:cs typeface="Lucida Sans Unicode" charset="0"/>
              </a:rPr>
              <a:t>calibração</a:t>
            </a:r>
            <a:r>
              <a:rPr lang="en-US" sz="2700" dirty="0">
                <a:solidFill>
                  <a:schemeClr val="accent1">
                    <a:lumMod val="75000"/>
                  </a:schemeClr>
                </a:solidFill>
                <a:latin typeface="+mn-lt"/>
                <a:ea typeface="Lucida Sans Unicode" charset="0"/>
                <a:cs typeface="Lucida Sans Unicode" charset="0"/>
              </a:rPr>
              <a:t>.</a:t>
            </a:r>
          </a:p>
          <a:p>
            <a:pPr marL="855663" lvl="2" indent="-285750">
              <a:lnSpc>
                <a:spcPct val="89000"/>
              </a:lnSpc>
              <a:buSzPct val="80000"/>
              <a:buFont typeface="Courier New" pitchFamily="49"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a:solidFill>
                  <a:schemeClr val="accent1">
                    <a:lumMod val="75000"/>
                  </a:schemeClr>
                </a:solidFill>
                <a:latin typeface="+mn-lt"/>
                <a:ea typeface="Lucida Sans Unicode" charset="0"/>
                <a:cs typeface="Lucida Sans Unicode" charset="0"/>
              </a:rPr>
              <a:t>Video Module: </a:t>
            </a:r>
            <a:r>
              <a:rPr lang="en-US" sz="2700" dirty="0" err="1">
                <a:solidFill>
                  <a:schemeClr val="accent1">
                    <a:lumMod val="75000"/>
                  </a:schemeClr>
                </a:solidFill>
                <a:latin typeface="+mn-lt"/>
                <a:ea typeface="Lucida Sans Unicode" charset="0"/>
                <a:cs typeface="Lucida Sans Unicode" charset="0"/>
              </a:rPr>
              <a:t>conjunto</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rotinas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que</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encapsulam</a:t>
            </a:r>
            <a:r>
              <a:rPr lang="en-US" sz="2700" dirty="0">
                <a:solidFill>
                  <a:schemeClr val="accent1">
                    <a:lumMod val="75000"/>
                  </a:schemeClr>
                </a:solidFill>
                <a:latin typeface="+mn-lt"/>
                <a:ea typeface="Lucida Sans Unicode" charset="0"/>
                <a:cs typeface="Lucida Sans Unicode" charset="0"/>
              </a:rPr>
              <a:t> a </a:t>
            </a:r>
            <a:r>
              <a:rPr lang="en-US" sz="2700" dirty="0" err="1">
                <a:solidFill>
                  <a:schemeClr val="accent1">
                    <a:lumMod val="75000"/>
                  </a:schemeClr>
                </a:solidFill>
                <a:latin typeface="+mn-lt"/>
                <a:ea typeface="Lucida Sans Unicode" charset="0"/>
                <a:cs typeface="Lucida Sans Unicode" charset="0"/>
              </a:rPr>
              <a:t>captura</a:t>
            </a:r>
            <a:r>
              <a:rPr lang="en-US" sz="2700" dirty="0">
                <a:solidFill>
                  <a:schemeClr val="accent1">
                    <a:lumMod val="75000"/>
                  </a:schemeClr>
                </a:solidFill>
                <a:latin typeface="+mn-lt"/>
                <a:ea typeface="Lucida Sans Unicode" charset="0"/>
                <a:cs typeface="Lucida Sans Unicode" charset="0"/>
              </a:rPr>
              <a:t> de frames de </a:t>
            </a:r>
            <a:r>
              <a:rPr lang="en-US" sz="2700" dirty="0" err="1">
                <a:solidFill>
                  <a:schemeClr val="accent1">
                    <a:lumMod val="75000"/>
                  </a:schemeClr>
                </a:solidFill>
                <a:latin typeface="+mn-lt"/>
                <a:ea typeface="Lucida Sans Unicode" charset="0"/>
                <a:cs typeface="Lucida Sans Unicode" charset="0"/>
              </a:rPr>
              <a:t>vídeo</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padrão</a:t>
            </a:r>
            <a:endParaRPr lang="en-US" sz="2700" dirty="0">
              <a:solidFill>
                <a:schemeClr val="accent1">
                  <a:lumMod val="75000"/>
                </a:schemeClr>
              </a:solidFill>
              <a:latin typeface="+mn-lt"/>
              <a:ea typeface="Lucida Sans Unicode" charset="0"/>
              <a:cs typeface="Lucida Sans Unicode" charset="0"/>
            </a:endParaRPr>
          </a:p>
          <a:p>
            <a:pPr marL="855663" lvl="2" indent="-285750">
              <a:lnSpc>
                <a:spcPct val="89000"/>
              </a:lnSpc>
              <a:buSzPct val="80000"/>
              <a:buFont typeface="Courier New" pitchFamily="49"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n-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n-lt"/>
                <a:ea typeface="Lucida Sans Unicode" charset="0"/>
                <a:cs typeface="Lucida Sans Unicode" charset="0"/>
              </a:rPr>
              <a:t>Gsub</a:t>
            </a:r>
            <a:r>
              <a:rPr lang="en-US" sz="2700" dirty="0">
                <a:solidFill>
                  <a:schemeClr val="accent1">
                    <a:lumMod val="75000"/>
                  </a:schemeClr>
                </a:solidFill>
                <a:latin typeface="+mn-lt"/>
                <a:ea typeface="Lucida Sans Unicode" charset="0"/>
                <a:cs typeface="Lucida Sans Unicode" charset="0"/>
              </a:rPr>
              <a:t> Module: </a:t>
            </a:r>
            <a:r>
              <a:rPr lang="en-US" sz="2700" dirty="0" err="1">
                <a:solidFill>
                  <a:schemeClr val="accent1">
                    <a:lumMod val="75000"/>
                  </a:schemeClr>
                </a:solidFill>
                <a:latin typeface="+mn-lt"/>
                <a:ea typeface="Lucida Sans Unicode" charset="0"/>
                <a:cs typeface="Lucida Sans Unicode" charset="0"/>
              </a:rPr>
              <a:t>conjunto</a:t>
            </a:r>
            <a:r>
              <a:rPr lang="en-US" sz="2700" dirty="0">
                <a:solidFill>
                  <a:schemeClr val="accent1">
                    <a:lumMod val="75000"/>
                  </a:schemeClr>
                </a:solidFill>
                <a:latin typeface="+mn-lt"/>
                <a:ea typeface="Lucida Sans Unicode" charset="0"/>
                <a:cs typeface="Lucida Sans Unicode" charset="0"/>
              </a:rPr>
              <a:t> de </a:t>
            </a:r>
            <a:r>
              <a:rPr lang="en-US" sz="2700" dirty="0" err="1">
                <a:solidFill>
                  <a:schemeClr val="accent1">
                    <a:lumMod val="75000"/>
                  </a:schemeClr>
                </a:solidFill>
                <a:latin typeface="+mn-lt"/>
                <a:ea typeface="Lucida Sans Unicode" charset="0"/>
                <a:cs typeface="Lucida Sans Unicode" charset="0"/>
              </a:rPr>
              <a:t>rotinas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gráficas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baseadas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nas</a:t>
            </a:r>
            <a:r>
              <a:rPr lang="en-US" sz="2700" dirty="0">
                <a:solidFill>
                  <a:schemeClr val="accent1">
                    <a:lumMod val="75000"/>
                  </a:schemeClr>
                </a:solidFill>
                <a:latin typeface="+mn-lt"/>
                <a:ea typeface="Lucida Sans Unicode" charset="0"/>
                <a:cs typeface="Lucida Sans Unicode" charset="0"/>
              </a:rPr>
              <a:t> </a:t>
            </a:r>
            <a:r>
              <a:rPr lang="en-US" sz="2700" dirty="0" err="1">
                <a:solidFill>
                  <a:schemeClr val="accent1">
                    <a:lumMod val="75000"/>
                  </a:schemeClr>
                </a:solidFill>
                <a:latin typeface="+mn-lt"/>
                <a:ea typeface="Lucida Sans Unicode" charset="0"/>
                <a:cs typeface="Lucida Sans Unicode" charset="0"/>
              </a:rPr>
              <a:t>bibliotecas</a:t>
            </a:r>
            <a:r>
              <a:rPr lang="en-US" sz="2700" dirty="0">
                <a:solidFill>
                  <a:schemeClr val="accent1">
                    <a:lumMod val="75000"/>
                  </a:schemeClr>
                </a:solidFill>
                <a:latin typeface="+mn-lt"/>
                <a:ea typeface="Lucida Sans Unicode" charset="0"/>
                <a:cs typeface="Lucida Sans Unicode" charset="0"/>
              </a:rPr>
              <a:t> OpenGL e GLUT</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Arquitetura</a:t>
            </a:r>
          </a:p>
        </p:txBody>
      </p:sp>
      <p:pic>
        <p:nvPicPr>
          <p:cNvPr id="29698" name="Picture 2"/>
          <p:cNvPicPr>
            <a:picLocks noChangeAspect="1" noChangeArrowheads="1"/>
          </p:cNvPicPr>
          <p:nvPr/>
        </p:nvPicPr>
        <p:blipFill>
          <a:blip r:embed="rId4"/>
          <a:srcRect/>
          <a:stretch>
            <a:fillRect/>
          </a:stretch>
        </p:blipFill>
        <p:spPr bwMode="auto">
          <a:xfrm>
            <a:off x="2540000" y="3175000"/>
            <a:ext cx="5080000" cy="2836863"/>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Arquitetura</a:t>
            </a:r>
          </a:p>
        </p:txBody>
      </p:sp>
      <p:sp>
        <p:nvSpPr>
          <p:cNvPr id="30722" name="Text Box 2"/>
          <p:cNvSpPr txBox="1">
            <a:spLocks noChangeArrowheads="1"/>
          </p:cNvSpPr>
          <p:nvPr/>
        </p:nvSpPr>
        <p:spPr bwMode="auto">
          <a:xfrm>
            <a:off x="552450" y="2200275"/>
            <a:ext cx="9055100" cy="2688606"/>
          </a:xfrm>
          <a:prstGeom prst="rect">
            <a:avLst/>
          </a:prstGeom>
          <a:noFill/>
          <a:ln w="9525">
            <a:noFill/>
            <a:round/>
            <a:headEnd/>
            <a:tailEnd/>
          </a:ln>
          <a:effectLst/>
        </p:spPr>
        <p:txBody>
          <a:bodyPr lIns="0" tIns="49896" rIns="0" bIns="0">
            <a:spAutoFit/>
          </a:bodyPr>
          <a:lstStyle/>
          <a:p>
            <a:pPr marL="457200" lvl="1" indent="-342900">
              <a:lnSpc>
                <a:spcPct val="93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err="1">
                <a:solidFill>
                  <a:schemeClr val="accent1">
                    <a:lumMod val="75000"/>
                  </a:schemeClr>
                </a:solidFill>
                <a:latin typeface="+mn-lt"/>
                <a:ea typeface="Lucida Sans Unicode" charset="0"/>
                <a:cs typeface="Lucida Sans Unicode" charset="0"/>
              </a:rPr>
              <a:t>Metáfora</a:t>
            </a:r>
            <a:r>
              <a:rPr lang="en-US" sz="3600" dirty="0">
                <a:solidFill>
                  <a:schemeClr val="accent1">
                    <a:lumMod val="75000"/>
                  </a:schemeClr>
                </a:solidFill>
                <a:latin typeface="+mn-lt"/>
                <a:ea typeface="Lucida Sans Unicode" charset="0"/>
                <a:cs typeface="Lucida Sans Unicode" charset="0"/>
              </a:rPr>
              <a:t> de pipeline:</a:t>
            </a:r>
          </a:p>
          <a:p>
            <a:pPr marL="855663" lvl="2" indent="-285750">
              <a:lnSpc>
                <a:spcPct val="89000"/>
              </a:lnSpc>
              <a:buSzPct val="80000"/>
              <a:buFont typeface="Courier New" pitchFamily="49"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100" dirty="0">
              <a:solidFill>
                <a:schemeClr val="accent1">
                  <a:lumMod val="75000"/>
                </a:schemeClr>
              </a:solidFill>
              <a:latin typeface="+mn-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100" dirty="0">
                <a:solidFill>
                  <a:schemeClr val="accent1">
                    <a:lumMod val="75000"/>
                  </a:schemeClr>
                </a:solidFill>
                <a:latin typeface="+mn-lt"/>
                <a:ea typeface="Lucida Sans Unicode" charset="0"/>
                <a:cs typeface="Lucida Sans Unicode" charset="0"/>
              </a:rPr>
              <a:t>Video -&gt; Tracking -&gt; Display</a:t>
            </a:r>
          </a:p>
          <a:p>
            <a:pPr marL="855663" lvl="2" indent="-285750">
              <a:lnSpc>
                <a:spcPct val="89000"/>
              </a:lnSpc>
              <a:buSzPct val="80000"/>
              <a:buFont typeface="Courier New" pitchFamily="49"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100" dirty="0">
              <a:solidFill>
                <a:schemeClr val="accent1">
                  <a:lumMod val="75000"/>
                </a:schemeClr>
              </a:solidFill>
              <a:latin typeface="+mn-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100" dirty="0" err="1">
                <a:solidFill>
                  <a:schemeClr val="accent1">
                    <a:lumMod val="75000"/>
                  </a:schemeClr>
                </a:solidFill>
                <a:latin typeface="+mn-lt"/>
                <a:ea typeface="Lucida Sans Unicode" charset="0"/>
                <a:cs typeface="Lucida Sans Unicode" charset="0"/>
              </a:rPr>
              <a:t>Permite</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fácil</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troca</a:t>
            </a:r>
            <a:r>
              <a:rPr lang="en-US" sz="3100" dirty="0">
                <a:solidFill>
                  <a:schemeClr val="accent1">
                    <a:lumMod val="75000"/>
                  </a:schemeClr>
                </a:solidFill>
                <a:latin typeface="+mn-lt"/>
                <a:ea typeface="Lucida Sans Unicode" charset="0"/>
                <a:cs typeface="Lucida Sans Unicode" charset="0"/>
              </a:rPr>
              <a:t> de </a:t>
            </a:r>
            <a:r>
              <a:rPr lang="en-US" sz="3100" dirty="0" err="1">
                <a:solidFill>
                  <a:schemeClr val="accent1">
                    <a:lumMod val="75000"/>
                  </a:schemeClr>
                </a:solidFill>
                <a:latin typeface="+mn-lt"/>
                <a:ea typeface="Lucida Sans Unicode" charset="0"/>
                <a:cs typeface="Lucida Sans Unicode" charset="0"/>
              </a:rPr>
              <a:t>módulos</a:t>
            </a:r>
            <a:endParaRPr lang="en-US" sz="3100" dirty="0">
              <a:solidFill>
                <a:schemeClr val="accent1">
                  <a:lumMod val="75000"/>
                </a:schemeClr>
              </a:solidFill>
              <a:latin typeface="+mn-lt"/>
              <a:ea typeface="Lucida Sans Unicode" charset="0"/>
              <a:cs typeface="Lucida Sans Unicode" charset="0"/>
            </a:endParaRPr>
          </a:p>
          <a:p>
            <a:pPr>
              <a:lnSpc>
                <a:spcPct val="89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100" dirty="0">
              <a:solidFill>
                <a:schemeClr val="accent1">
                  <a:lumMod val="75000"/>
                </a:schemeClr>
              </a:solidFill>
              <a:latin typeface="+mn-lt"/>
              <a:ea typeface="Lucida Sans Unicode" charset="0"/>
              <a:cs typeface="Lucida Sans Unicode" charset="0"/>
            </a:endParaRPr>
          </a:p>
        </p:txBody>
      </p:sp>
      <p:pic>
        <p:nvPicPr>
          <p:cNvPr id="30723" name="Picture 3"/>
          <p:cNvPicPr>
            <a:picLocks noChangeAspect="1" noChangeArrowheads="1"/>
          </p:cNvPicPr>
          <p:nvPr/>
        </p:nvPicPr>
        <p:blipFill>
          <a:blip r:embed="rId4"/>
          <a:srcRect/>
          <a:stretch>
            <a:fillRect/>
          </a:stretch>
        </p:blipFill>
        <p:spPr bwMode="auto">
          <a:xfrm>
            <a:off x="952500" y="5311775"/>
            <a:ext cx="8234363" cy="1101725"/>
          </a:xfrm>
          <a:prstGeom prst="rect">
            <a:avLst/>
          </a:prstGeom>
          <a:noFill/>
          <a:ln w="9525">
            <a:solidFill>
              <a:schemeClr val="tx1"/>
            </a:solidFill>
            <a:round/>
            <a:headEnd/>
            <a:tailEnd/>
          </a:ln>
          <a:effectLst>
            <a:outerShdw blurRad="149987" dist="250190" dir="8460000" algn="ctr">
              <a:srgbClr val="000000">
                <a:alpha val="28000"/>
              </a:srgbClr>
            </a:outerShdw>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E o quarto módulo?</a:t>
            </a:r>
          </a:p>
        </p:txBody>
      </p:sp>
      <p:sp>
        <p:nvSpPr>
          <p:cNvPr id="31746" name="Text Box 2"/>
          <p:cNvSpPr txBox="1">
            <a:spLocks noChangeArrowheads="1"/>
          </p:cNvSpPr>
          <p:nvPr/>
        </p:nvSpPr>
        <p:spPr bwMode="auto">
          <a:xfrm>
            <a:off x="552450" y="2200275"/>
            <a:ext cx="9055100" cy="2648138"/>
          </a:xfrm>
          <a:prstGeom prst="rect">
            <a:avLst/>
          </a:prstGeom>
          <a:noFill/>
          <a:ln w="9525">
            <a:noFill/>
            <a:round/>
            <a:headEnd/>
            <a:tailEnd/>
          </a:ln>
          <a:effectLst/>
        </p:spPr>
        <p:txBody>
          <a:bodyPr lIns="0" tIns="42966" rIns="0" bIns="0">
            <a:spAutoFit/>
          </a:bodyPr>
          <a:lstStyle/>
          <a:p>
            <a:pPr marL="457200" lvl="1" indent="-342900">
              <a:lnSpc>
                <a:spcPct val="93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100" dirty="0" err="1">
                <a:solidFill>
                  <a:schemeClr val="accent1">
                    <a:lumMod val="75000"/>
                  </a:schemeClr>
                </a:solidFill>
                <a:latin typeface="+mn-lt"/>
                <a:ea typeface="Lucida Sans Unicode" charset="0"/>
                <a:cs typeface="Lucida Sans Unicode" charset="0"/>
              </a:rPr>
              <a:t>Gsub_Lite</a:t>
            </a:r>
            <a:r>
              <a:rPr lang="en-US" sz="3100" dirty="0">
                <a:solidFill>
                  <a:schemeClr val="accent1">
                    <a:lumMod val="75000"/>
                  </a:schemeClr>
                </a:solidFill>
                <a:latin typeface="+mn-lt"/>
                <a:ea typeface="Lucida Sans Unicode" charset="0"/>
                <a:cs typeface="Lucida Sans Unicode" charset="0"/>
              </a:rPr>
              <a:t> Module: </a:t>
            </a:r>
            <a:r>
              <a:rPr lang="en-US" sz="3100" dirty="0" err="1">
                <a:solidFill>
                  <a:schemeClr val="accent1">
                    <a:lumMod val="75000"/>
                  </a:schemeClr>
                </a:solidFill>
                <a:latin typeface="+mn-lt"/>
                <a:ea typeface="Lucida Sans Unicode" charset="0"/>
                <a:cs typeface="Lucida Sans Unicode" charset="0"/>
              </a:rPr>
              <a:t>substitui</a:t>
            </a:r>
            <a:r>
              <a:rPr lang="en-US" sz="3100" dirty="0">
                <a:solidFill>
                  <a:schemeClr val="accent1">
                    <a:lumMod val="75000"/>
                  </a:schemeClr>
                </a:solidFill>
                <a:latin typeface="+mn-lt"/>
                <a:ea typeface="Lucida Sans Unicode" charset="0"/>
                <a:cs typeface="Lucida Sans Unicode" charset="0"/>
              </a:rPr>
              <a:t> o </a:t>
            </a:r>
            <a:r>
              <a:rPr lang="en-US" sz="3100" i="1" dirty="0" err="1">
                <a:solidFill>
                  <a:schemeClr val="accent1">
                    <a:lumMod val="75000"/>
                  </a:schemeClr>
                </a:solidFill>
                <a:latin typeface="+mn-lt"/>
                <a:ea typeface="Lucida Sans Unicode" charset="0"/>
                <a:cs typeface="Lucida Sans Unicode" charset="0"/>
              </a:rPr>
              <a:t>Gsub</a:t>
            </a:r>
            <a:r>
              <a:rPr lang="en-US" sz="3100" i="1" dirty="0">
                <a:solidFill>
                  <a:schemeClr val="accent1">
                    <a:lumMod val="75000"/>
                  </a:schemeClr>
                </a:solidFill>
                <a:latin typeface="+mn-lt"/>
                <a:ea typeface="Lucida Sans Unicode" charset="0"/>
                <a:cs typeface="Lucida Sans Unicode" charset="0"/>
              </a:rPr>
              <a:t> Module</a:t>
            </a:r>
            <a:r>
              <a:rPr lang="en-US" sz="3100" dirty="0">
                <a:solidFill>
                  <a:schemeClr val="accent1">
                    <a:lumMod val="75000"/>
                  </a:schemeClr>
                </a:solidFill>
                <a:latin typeface="+mn-lt"/>
                <a:ea typeface="Lucida Sans Unicode" charset="0"/>
                <a:cs typeface="Lucida Sans Unicode" charset="0"/>
              </a:rPr>
              <a:t> com </a:t>
            </a:r>
            <a:r>
              <a:rPr lang="en-US" sz="3100" dirty="0" err="1">
                <a:solidFill>
                  <a:schemeClr val="accent1">
                    <a:lumMod val="75000"/>
                  </a:schemeClr>
                </a:solidFill>
                <a:latin typeface="+mn-lt"/>
                <a:ea typeface="Lucida Sans Unicode" charset="0"/>
                <a:cs typeface="Lucida Sans Unicode" charset="0"/>
              </a:rPr>
              <a:t>rotinas</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gráficas</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mais</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eficientes</a:t>
            </a:r>
            <a:r>
              <a:rPr lang="en-US" sz="3100" dirty="0">
                <a:solidFill>
                  <a:schemeClr val="accent1">
                    <a:lumMod val="75000"/>
                  </a:schemeClr>
                </a:solidFill>
                <a:latin typeface="+mn-lt"/>
                <a:ea typeface="Lucida Sans Unicode" charset="0"/>
                <a:cs typeface="Lucida Sans Unicode" charset="0"/>
              </a:rPr>
              <a:t> e </a:t>
            </a:r>
            <a:r>
              <a:rPr lang="en-US" sz="3100" dirty="0" err="1">
                <a:solidFill>
                  <a:schemeClr val="accent1">
                    <a:lumMod val="75000"/>
                  </a:schemeClr>
                </a:solidFill>
                <a:latin typeface="+mn-lt"/>
                <a:ea typeface="Lucida Sans Unicode" charset="0"/>
                <a:cs typeface="Lucida Sans Unicode" charset="0"/>
              </a:rPr>
              <a:t>independentes</a:t>
            </a:r>
            <a:r>
              <a:rPr lang="en-US" sz="3100" dirty="0">
                <a:solidFill>
                  <a:schemeClr val="accent1">
                    <a:lumMod val="75000"/>
                  </a:schemeClr>
                </a:solidFill>
                <a:latin typeface="+mn-lt"/>
                <a:ea typeface="Lucida Sans Unicode" charset="0"/>
                <a:cs typeface="Lucida Sans Unicode" charset="0"/>
              </a:rPr>
              <a:t> do </a:t>
            </a:r>
            <a:r>
              <a:rPr lang="en-US" sz="3100" dirty="0" err="1">
                <a:solidFill>
                  <a:schemeClr val="accent1">
                    <a:lumMod val="75000"/>
                  </a:schemeClr>
                </a:solidFill>
                <a:latin typeface="+mn-lt"/>
                <a:ea typeface="Lucida Sans Unicode" charset="0"/>
                <a:cs typeface="Lucida Sans Unicode" charset="0"/>
              </a:rPr>
              <a:t>sistema</a:t>
            </a:r>
            <a:r>
              <a:rPr lang="en-US" sz="3100" dirty="0">
                <a:solidFill>
                  <a:schemeClr val="accent1">
                    <a:lumMod val="75000"/>
                  </a:schemeClr>
                </a:solidFill>
                <a:latin typeface="+mn-lt"/>
                <a:ea typeface="Lucida Sans Unicode" charset="0"/>
                <a:cs typeface="Lucida Sans Unicode" charset="0"/>
              </a:rPr>
              <a:t> de </a:t>
            </a:r>
            <a:r>
              <a:rPr lang="en-US" sz="3100" dirty="0" err="1">
                <a:solidFill>
                  <a:schemeClr val="accent1">
                    <a:lumMod val="75000"/>
                  </a:schemeClr>
                </a:solidFill>
                <a:latin typeface="+mn-lt"/>
                <a:ea typeface="Lucida Sans Unicode" charset="0"/>
                <a:cs typeface="Lucida Sans Unicode" charset="0"/>
              </a:rPr>
              <a:t>janelas</a:t>
            </a:r>
            <a:endParaRPr lang="en-US" sz="3100" dirty="0">
              <a:solidFill>
                <a:schemeClr val="accent1">
                  <a:lumMod val="75000"/>
                </a:schemeClr>
              </a:solidFill>
              <a:latin typeface="+mn-lt"/>
              <a:ea typeface="Lucida Sans Unicode" charset="0"/>
              <a:cs typeface="Lucida Sans Unicode" charset="0"/>
            </a:endParaRPr>
          </a:p>
          <a:p>
            <a:pPr marL="457200" lvl="1" indent="-342900">
              <a:lnSpc>
                <a:spcPct val="89000"/>
              </a:lnSpc>
              <a:buFont typeface="Tahoma" pitchFamily="32"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100" dirty="0">
              <a:solidFill>
                <a:schemeClr val="accent1">
                  <a:lumMod val="75000"/>
                </a:schemeClr>
              </a:solidFill>
              <a:latin typeface="+mn-lt"/>
              <a:ea typeface="Lucida Sans Unicode" charset="0"/>
              <a:cs typeface="Lucida Sans Unicode" charset="0"/>
            </a:endParaRPr>
          </a:p>
          <a:p>
            <a:pPr>
              <a:lnSpc>
                <a:spcPct val="89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100" dirty="0">
              <a:solidFill>
                <a:schemeClr val="accent1">
                  <a:lumMod val="75000"/>
                </a:schemeClr>
              </a:solidFill>
              <a:latin typeface="+mn-lt"/>
              <a:ea typeface="Lucida Sans Unicode" charset="0"/>
              <a:cs typeface="Lucida Sans Unicode" charset="0"/>
            </a:endParaRPr>
          </a:p>
          <a:p>
            <a:pPr>
              <a:lnSpc>
                <a:spcPct val="89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100" dirty="0">
              <a:solidFill>
                <a:schemeClr val="accent1">
                  <a:lumMod val="75000"/>
                </a:schemeClr>
              </a:solidFill>
              <a:latin typeface="+mn-lt"/>
              <a:ea typeface="Lucida Sans Unicode" charset="0"/>
              <a:cs typeface="Lucida Sans Unicode" charset="0"/>
            </a:endParaRPr>
          </a:p>
        </p:txBody>
      </p:sp>
      <p:pic>
        <p:nvPicPr>
          <p:cNvPr id="31747" name="Picture 3"/>
          <p:cNvPicPr>
            <a:picLocks noChangeAspect="1" noChangeArrowheads="1"/>
          </p:cNvPicPr>
          <p:nvPr/>
        </p:nvPicPr>
        <p:blipFill>
          <a:blip r:embed="rId4"/>
          <a:srcRect/>
          <a:stretch>
            <a:fillRect/>
          </a:stretch>
        </p:blipFill>
        <p:spPr bwMode="auto">
          <a:xfrm>
            <a:off x="1979613" y="3779838"/>
            <a:ext cx="6119812" cy="3082925"/>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Limitações</a:t>
            </a:r>
          </a:p>
        </p:txBody>
      </p:sp>
      <p:sp>
        <p:nvSpPr>
          <p:cNvPr id="32770" name="Text Box 2"/>
          <p:cNvSpPr txBox="1">
            <a:spLocks noChangeArrowheads="1"/>
          </p:cNvSpPr>
          <p:nvPr/>
        </p:nvSpPr>
        <p:spPr bwMode="auto">
          <a:xfrm>
            <a:off x="552450" y="2200275"/>
            <a:ext cx="9055100" cy="3513910"/>
          </a:xfrm>
          <a:prstGeom prst="rect">
            <a:avLst/>
          </a:prstGeom>
          <a:noFill/>
          <a:ln w="9525">
            <a:noFill/>
            <a:round/>
            <a:headEnd/>
            <a:tailEnd/>
          </a:ln>
          <a:effectLst/>
        </p:spPr>
        <p:txBody>
          <a:bodyPr lIns="0" tIns="40194" rIns="0" bIns="0">
            <a:spAutoFit/>
          </a:bodyPr>
          <a:lstStyle/>
          <a:p>
            <a:pPr marL="457200" lvl="1" indent="-342900">
              <a:lnSpc>
                <a:spcPct val="93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err="1">
                <a:solidFill>
                  <a:schemeClr val="accent1">
                    <a:lumMod val="75000"/>
                  </a:schemeClr>
                </a:solidFill>
                <a:latin typeface="+mj-lt"/>
                <a:ea typeface="Lucida Sans Unicode" charset="0"/>
                <a:cs typeface="Lucida Sans Unicode" charset="0"/>
              </a:rPr>
              <a:t>Marcadores</a:t>
            </a:r>
            <a:r>
              <a:rPr lang="en-US" sz="2900" dirty="0">
                <a:solidFill>
                  <a:schemeClr val="accent1">
                    <a:lumMod val="75000"/>
                  </a:schemeClr>
                </a:solidFill>
                <a:latin typeface="+mj-lt"/>
                <a:ea typeface="Lucida Sans Unicode" charset="0"/>
                <a:cs typeface="Lucida Sans Unicode" charset="0"/>
              </a:rPr>
              <a:t> </a:t>
            </a:r>
            <a:r>
              <a:rPr lang="en-US" sz="2900" dirty="0" err="1">
                <a:solidFill>
                  <a:schemeClr val="accent1">
                    <a:lumMod val="75000"/>
                  </a:schemeClr>
                </a:solidFill>
                <a:latin typeface="+mj-lt"/>
                <a:ea typeface="Lucida Sans Unicode" charset="0"/>
                <a:cs typeface="Lucida Sans Unicode" charset="0"/>
              </a:rPr>
              <a:t>necessitam</a:t>
            </a:r>
            <a:r>
              <a:rPr lang="en-US" sz="2900" dirty="0">
                <a:solidFill>
                  <a:schemeClr val="accent1">
                    <a:lumMod val="75000"/>
                  </a:schemeClr>
                </a:solidFill>
                <a:latin typeface="+mj-lt"/>
                <a:ea typeface="Lucida Sans Unicode" charset="0"/>
                <a:cs typeface="Lucida Sans Unicode" charset="0"/>
              </a:rPr>
              <a:t> </a:t>
            </a:r>
            <a:r>
              <a:rPr lang="en-US" sz="2900" dirty="0" err="1">
                <a:solidFill>
                  <a:schemeClr val="accent1">
                    <a:lumMod val="75000"/>
                  </a:schemeClr>
                </a:solidFill>
                <a:latin typeface="+mj-lt"/>
                <a:ea typeface="Lucida Sans Unicode" charset="0"/>
                <a:cs typeface="Lucida Sans Unicode" charset="0"/>
              </a:rPr>
              <a:t>estar</a:t>
            </a:r>
            <a:r>
              <a:rPr lang="en-US" sz="2900" dirty="0">
                <a:solidFill>
                  <a:schemeClr val="accent1">
                    <a:lumMod val="75000"/>
                  </a:schemeClr>
                </a:solidFill>
                <a:latin typeface="+mj-lt"/>
                <a:ea typeface="Lucida Sans Unicode" charset="0"/>
                <a:cs typeface="Lucida Sans Unicode" charset="0"/>
              </a:rPr>
              <a:t> </a:t>
            </a:r>
            <a:r>
              <a:rPr lang="en-US" sz="2900" dirty="0" err="1">
                <a:solidFill>
                  <a:schemeClr val="accent1">
                    <a:lumMod val="75000"/>
                  </a:schemeClr>
                </a:solidFill>
                <a:latin typeface="+mj-lt"/>
                <a:ea typeface="Lucida Sans Unicode" charset="0"/>
                <a:cs typeface="Lucida Sans Unicode" charset="0"/>
              </a:rPr>
              <a:t>sempre</a:t>
            </a:r>
            <a:r>
              <a:rPr lang="en-US" sz="2900" dirty="0">
                <a:solidFill>
                  <a:schemeClr val="accent1">
                    <a:lumMod val="75000"/>
                  </a:schemeClr>
                </a:solidFill>
                <a:latin typeface="+mj-lt"/>
                <a:ea typeface="Lucida Sans Unicode" charset="0"/>
                <a:cs typeface="Lucida Sans Unicode" charset="0"/>
              </a:rPr>
              <a:t> (e </a:t>
            </a:r>
            <a:r>
              <a:rPr lang="en-US" sz="2900" dirty="0" err="1">
                <a:solidFill>
                  <a:schemeClr val="accent1">
                    <a:lumMod val="75000"/>
                  </a:schemeClr>
                </a:solidFill>
                <a:latin typeface="+mj-lt"/>
                <a:ea typeface="Lucida Sans Unicode" charset="0"/>
                <a:cs typeface="Lucida Sans Unicode" charset="0"/>
              </a:rPr>
              <a:t>totalmente</a:t>
            </a:r>
            <a:r>
              <a:rPr lang="en-US" sz="2900" dirty="0">
                <a:solidFill>
                  <a:schemeClr val="accent1">
                    <a:lumMod val="75000"/>
                  </a:schemeClr>
                </a:solidFill>
                <a:latin typeface="+mj-lt"/>
                <a:ea typeface="Lucida Sans Unicode" charset="0"/>
                <a:cs typeface="Lucida Sans Unicode" charset="0"/>
              </a:rPr>
              <a:t>) à </a:t>
            </a:r>
            <a:r>
              <a:rPr lang="en-US" sz="2900" dirty="0" err="1">
                <a:solidFill>
                  <a:schemeClr val="accent1">
                    <a:lumMod val="75000"/>
                  </a:schemeClr>
                </a:solidFill>
                <a:latin typeface="+mj-lt"/>
                <a:ea typeface="Lucida Sans Unicode" charset="0"/>
                <a:cs typeface="Lucida Sans Unicode" charset="0"/>
              </a:rPr>
              <a:t>mostra</a:t>
            </a:r>
            <a:endParaRPr lang="en-US" sz="2900" dirty="0">
              <a:solidFill>
                <a:schemeClr val="accent1">
                  <a:lumMod val="75000"/>
                </a:schemeClr>
              </a:solidFill>
              <a:latin typeface="+mj-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j-lt"/>
                <a:ea typeface="Lucida Sans Unicode" charset="0"/>
                <a:cs typeface="Lucida Sans Unicode" charset="0"/>
              </a:rPr>
              <a:t>Pode</a:t>
            </a:r>
            <a:r>
              <a:rPr lang="en-US" sz="2700" dirty="0">
                <a:solidFill>
                  <a:schemeClr val="accent1">
                    <a:lumMod val="75000"/>
                  </a:schemeClr>
                </a:solidFill>
                <a:latin typeface="+mj-lt"/>
                <a:ea typeface="Lucida Sans Unicode" charset="0"/>
                <a:cs typeface="Lucida Sans Unicode" charset="0"/>
              </a:rPr>
              <a:t> </a:t>
            </a:r>
            <a:r>
              <a:rPr lang="en-US" sz="2700" dirty="0" err="1">
                <a:solidFill>
                  <a:schemeClr val="accent1">
                    <a:lumMod val="75000"/>
                  </a:schemeClr>
                </a:solidFill>
                <a:latin typeface="+mj-lt"/>
                <a:ea typeface="Lucida Sans Unicode" charset="0"/>
                <a:cs typeface="Lucida Sans Unicode" charset="0"/>
              </a:rPr>
              <a:t>limitar</a:t>
            </a:r>
            <a:r>
              <a:rPr lang="en-US" sz="2700" dirty="0">
                <a:solidFill>
                  <a:schemeClr val="accent1">
                    <a:lumMod val="75000"/>
                  </a:schemeClr>
                </a:solidFill>
                <a:latin typeface="+mj-lt"/>
                <a:ea typeface="Lucida Sans Unicode" charset="0"/>
                <a:cs typeface="Lucida Sans Unicode" charset="0"/>
              </a:rPr>
              <a:t> o </a:t>
            </a:r>
            <a:r>
              <a:rPr lang="en-US" sz="2700" dirty="0" err="1">
                <a:solidFill>
                  <a:schemeClr val="accent1">
                    <a:lumMod val="75000"/>
                  </a:schemeClr>
                </a:solidFill>
                <a:latin typeface="+mj-lt"/>
                <a:ea typeface="Lucida Sans Unicode" charset="0"/>
                <a:cs typeface="Lucida Sans Unicode" charset="0"/>
              </a:rPr>
              <a:t>tamanho</a:t>
            </a:r>
            <a:r>
              <a:rPr lang="en-US" sz="2700" dirty="0">
                <a:solidFill>
                  <a:schemeClr val="accent1">
                    <a:lumMod val="75000"/>
                  </a:schemeClr>
                </a:solidFill>
                <a:latin typeface="+mj-lt"/>
                <a:ea typeface="Lucida Sans Unicode" charset="0"/>
                <a:cs typeface="Lucida Sans Unicode" charset="0"/>
              </a:rPr>
              <a:t> e </a:t>
            </a:r>
            <a:r>
              <a:rPr lang="en-US" sz="2700" dirty="0" err="1">
                <a:solidFill>
                  <a:schemeClr val="accent1">
                    <a:lumMod val="75000"/>
                  </a:schemeClr>
                </a:solidFill>
                <a:latin typeface="+mj-lt"/>
                <a:ea typeface="Lucida Sans Unicode" charset="0"/>
                <a:cs typeface="Lucida Sans Unicode" charset="0"/>
              </a:rPr>
              <a:t>movimento</a:t>
            </a:r>
            <a:r>
              <a:rPr lang="en-US" sz="2700" dirty="0">
                <a:solidFill>
                  <a:schemeClr val="accent1">
                    <a:lumMod val="75000"/>
                  </a:schemeClr>
                </a:solidFill>
                <a:latin typeface="+mj-lt"/>
                <a:ea typeface="Lucida Sans Unicode" charset="0"/>
                <a:cs typeface="Lucida Sans Unicode" charset="0"/>
              </a:rPr>
              <a:t> dos </a:t>
            </a:r>
            <a:r>
              <a:rPr lang="en-US" sz="2700" dirty="0" err="1">
                <a:solidFill>
                  <a:schemeClr val="accent1">
                    <a:lumMod val="75000"/>
                  </a:schemeClr>
                </a:solidFill>
                <a:latin typeface="+mj-lt"/>
                <a:ea typeface="Lucida Sans Unicode" charset="0"/>
                <a:cs typeface="Lucida Sans Unicode" charset="0"/>
              </a:rPr>
              <a:t>objetos</a:t>
            </a:r>
            <a:r>
              <a:rPr lang="en-US" sz="2700" dirty="0">
                <a:solidFill>
                  <a:schemeClr val="accent1">
                    <a:lumMod val="75000"/>
                  </a:schemeClr>
                </a:solidFill>
                <a:latin typeface="+mj-lt"/>
                <a:ea typeface="Lucida Sans Unicode" charset="0"/>
                <a:cs typeface="Lucida Sans Unicode" charset="0"/>
              </a:rPr>
              <a:t> </a:t>
            </a:r>
            <a:r>
              <a:rPr lang="en-US" sz="2700" dirty="0" err="1" smtClean="0">
                <a:solidFill>
                  <a:schemeClr val="accent1">
                    <a:lumMod val="75000"/>
                  </a:schemeClr>
                </a:solidFill>
                <a:latin typeface="+mj-lt"/>
                <a:ea typeface="Lucida Sans Unicode" charset="0"/>
                <a:cs typeface="Lucida Sans Unicode" charset="0"/>
              </a:rPr>
              <a:t>virtuais</a:t>
            </a:r>
            <a:endParaRPr lang="en-US" sz="2700" dirty="0" smtClean="0">
              <a:solidFill>
                <a:schemeClr val="accent1">
                  <a:lumMod val="75000"/>
                </a:schemeClr>
              </a:solidFill>
              <a:latin typeface="+mj-lt"/>
              <a:ea typeface="Lucida Sans Unicode" charset="0"/>
              <a:cs typeface="Lucida Sans Unicode" charset="0"/>
            </a:endParaRPr>
          </a:p>
          <a:p>
            <a:pPr marL="855663" lvl="2" indent="-285750">
              <a:lnSpc>
                <a:spcPct val="89000"/>
              </a:lnSpc>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j-lt"/>
              <a:ea typeface="Lucida Sans Unicode" charset="0"/>
              <a:cs typeface="Lucida Sans Unicode" charset="0"/>
            </a:endParaRPr>
          </a:p>
          <a:p>
            <a:pPr marL="457200" lvl="1" indent="-342900">
              <a:lnSpc>
                <a:spcPct val="89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err="1">
                <a:solidFill>
                  <a:schemeClr val="accent1">
                    <a:lumMod val="75000"/>
                  </a:schemeClr>
                </a:solidFill>
                <a:latin typeface="+mj-lt"/>
                <a:ea typeface="Lucida Sans Unicode" charset="0"/>
                <a:cs typeface="Lucida Sans Unicode" charset="0"/>
              </a:rPr>
              <a:t>Orientação</a:t>
            </a:r>
            <a:r>
              <a:rPr lang="en-US" sz="2900" dirty="0">
                <a:solidFill>
                  <a:schemeClr val="accent1">
                    <a:lumMod val="75000"/>
                  </a:schemeClr>
                </a:solidFill>
                <a:latin typeface="+mj-lt"/>
                <a:ea typeface="Lucida Sans Unicode" charset="0"/>
                <a:cs typeface="Lucida Sans Unicode" charset="0"/>
              </a:rPr>
              <a:t> do </a:t>
            </a:r>
            <a:r>
              <a:rPr lang="en-US" sz="2900" dirty="0" err="1">
                <a:solidFill>
                  <a:schemeClr val="accent1">
                    <a:lumMod val="75000"/>
                  </a:schemeClr>
                </a:solidFill>
                <a:latin typeface="+mj-lt"/>
                <a:ea typeface="Lucida Sans Unicode" charset="0"/>
                <a:cs typeface="Lucida Sans Unicode" charset="0"/>
              </a:rPr>
              <a:t>marcador</a:t>
            </a:r>
            <a:r>
              <a:rPr lang="en-US" sz="2900" dirty="0">
                <a:solidFill>
                  <a:schemeClr val="accent1">
                    <a:lumMod val="75000"/>
                  </a:schemeClr>
                </a:solidFill>
                <a:latin typeface="+mj-lt"/>
                <a:ea typeface="Lucida Sans Unicode" charset="0"/>
                <a:cs typeface="Lucida Sans Unicode" charset="0"/>
              </a:rPr>
              <a:t> </a:t>
            </a:r>
            <a:r>
              <a:rPr lang="en-US" sz="2900" dirty="0" err="1">
                <a:solidFill>
                  <a:schemeClr val="accent1">
                    <a:lumMod val="75000"/>
                  </a:schemeClr>
                </a:solidFill>
                <a:latin typeface="+mj-lt"/>
                <a:ea typeface="Lucida Sans Unicode" charset="0"/>
                <a:cs typeface="Lucida Sans Unicode" charset="0"/>
              </a:rPr>
              <a:t>relativa</a:t>
            </a:r>
            <a:r>
              <a:rPr lang="en-US" sz="2900" dirty="0">
                <a:solidFill>
                  <a:schemeClr val="accent1">
                    <a:lumMod val="75000"/>
                  </a:schemeClr>
                </a:solidFill>
                <a:latin typeface="+mj-lt"/>
                <a:ea typeface="Lucida Sans Unicode" charset="0"/>
                <a:cs typeface="Lucida Sans Unicode" charset="0"/>
              </a:rPr>
              <a:t> à </a:t>
            </a:r>
            <a:r>
              <a:rPr lang="en-US" sz="2900" dirty="0" err="1">
                <a:solidFill>
                  <a:schemeClr val="accent1">
                    <a:lumMod val="75000"/>
                  </a:schemeClr>
                </a:solidFill>
                <a:latin typeface="+mj-lt"/>
                <a:ea typeface="Lucida Sans Unicode" charset="0"/>
                <a:cs typeface="Lucida Sans Unicode" charset="0"/>
              </a:rPr>
              <a:t>câmera</a:t>
            </a:r>
            <a:endParaRPr lang="en-US" sz="2900" dirty="0">
              <a:solidFill>
                <a:schemeClr val="accent1">
                  <a:lumMod val="75000"/>
                </a:schemeClr>
              </a:solidFill>
              <a:latin typeface="+mj-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j-lt"/>
                <a:ea typeface="Lucida Sans Unicode" charset="0"/>
                <a:cs typeface="Lucida Sans Unicode" charset="0"/>
              </a:rPr>
              <a:t>Inclinação</a:t>
            </a:r>
            <a:r>
              <a:rPr lang="en-US" sz="2700" dirty="0">
                <a:solidFill>
                  <a:schemeClr val="accent1">
                    <a:lumMod val="75000"/>
                  </a:schemeClr>
                </a:solidFill>
                <a:latin typeface="+mj-lt"/>
                <a:ea typeface="Lucida Sans Unicode" charset="0"/>
                <a:cs typeface="Lucida Sans Unicode" charset="0"/>
              </a:rPr>
              <a:t> do </a:t>
            </a:r>
            <a:r>
              <a:rPr lang="en-US" sz="2700" dirty="0" err="1">
                <a:solidFill>
                  <a:schemeClr val="accent1">
                    <a:lumMod val="75000"/>
                  </a:schemeClr>
                </a:solidFill>
                <a:latin typeface="+mj-lt"/>
                <a:ea typeface="Lucida Sans Unicode" charset="0"/>
                <a:cs typeface="Lucida Sans Unicode" charset="0"/>
              </a:rPr>
              <a:t>marcador</a:t>
            </a:r>
            <a:r>
              <a:rPr lang="en-US" sz="2700" dirty="0">
                <a:solidFill>
                  <a:schemeClr val="accent1">
                    <a:lumMod val="75000"/>
                  </a:schemeClr>
                </a:solidFill>
                <a:latin typeface="+mj-lt"/>
                <a:ea typeface="Lucida Sans Unicode" charset="0"/>
                <a:cs typeface="Lucida Sans Unicode" charset="0"/>
              </a:rPr>
              <a:t> </a:t>
            </a:r>
            <a:r>
              <a:rPr lang="en-US" sz="2700" dirty="0" err="1">
                <a:solidFill>
                  <a:schemeClr val="accent1">
                    <a:lumMod val="75000"/>
                  </a:schemeClr>
                </a:solidFill>
                <a:latin typeface="+mj-lt"/>
                <a:ea typeface="Lucida Sans Unicode" charset="0"/>
                <a:cs typeface="Lucida Sans Unicode" charset="0"/>
              </a:rPr>
              <a:t>reduz</a:t>
            </a:r>
            <a:r>
              <a:rPr lang="en-US" sz="2700" dirty="0">
                <a:solidFill>
                  <a:schemeClr val="accent1">
                    <a:lumMod val="75000"/>
                  </a:schemeClr>
                </a:solidFill>
                <a:latin typeface="+mj-lt"/>
                <a:ea typeface="Lucida Sans Unicode" charset="0"/>
                <a:cs typeface="Lucida Sans Unicode" charset="0"/>
              </a:rPr>
              <a:t> </a:t>
            </a:r>
            <a:r>
              <a:rPr lang="en-US" sz="2700" dirty="0" err="1" smtClean="0">
                <a:solidFill>
                  <a:schemeClr val="accent1">
                    <a:lumMod val="75000"/>
                  </a:schemeClr>
                </a:solidFill>
                <a:latin typeface="+mj-lt"/>
                <a:ea typeface="Lucida Sans Unicode" charset="0"/>
                <a:cs typeface="Lucida Sans Unicode" charset="0"/>
              </a:rPr>
              <a:t>precisão</a:t>
            </a:r>
            <a:endParaRPr lang="en-US" sz="2700" dirty="0" smtClean="0">
              <a:solidFill>
                <a:schemeClr val="accent1">
                  <a:lumMod val="75000"/>
                </a:schemeClr>
              </a:solidFill>
              <a:latin typeface="+mj-lt"/>
              <a:ea typeface="Lucida Sans Unicode" charset="0"/>
              <a:cs typeface="Lucida Sans Unicode" charset="0"/>
            </a:endParaRPr>
          </a:p>
          <a:p>
            <a:pPr marL="855663" lvl="2" indent="-285750">
              <a:lnSpc>
                <a:spcPct val="89000"/>
              </a:lnSpc>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700" dirty="0">
              <a:solidFill>
                <a:schemeClr val="accent1">
                  <a:lumMod val="75000"/>
                </a:schemeClr>
              </a:solidFill>
              <a:latin typeface="+mj-lt"/>
              <a:ea typeface="Lucida Sans Unicode" charset="0"/>
              <a:cs typeface="Lucida Sans Unicode" charset="0"/>
            </a:endParaRPr>
          </a:p>
          <a:p>
            <a:pPr marL="457200" lvl="1" indent="-342900">
              <a:lnSpc>
                <a:spcPct val="89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err="1">
                <a:solidFill>
                  <a:schemeClr val="accent1">
                    <a:lumMod val="75000"/>
                  </a:schemeClr>
                </a:solidFill>
                <a:latin typeface="+mj-lt"/>
                <a:ea typeface="Lucida Sans Unicode" charset="0"/>
                <a:cs typeface="Lucida Sans Unicode" charset="0"/>
              </a:rPr>
              <a:t>Tamanho</a:t>
            </a:r>
            <a:r>
              <a:rPr lang="en-US" sz="2900" dirty="0">
                <a:solidFill>
                  <a:schemeClr val="accent1">
                    <a:lumMod val="75000"/>
                  </a:schemeClr>
                </a:solidFill>
                <a:latin typeface="+mj-lt"/>
                <a:ea typeface="Lucida Sans Unicode" charset="0"/>
                <a:cs typeface="Lucida Sans Unicode" charset="0"/>
              </a:rPr>
              <a:t> do </a:t>
            </a:r>
            <a:r>
              <a:rPr lang="en-US" sz="2900" dirty="0" err="1">
                <a:solidFill>
                  <a:schemeClr val="accent1">
                    <a:lumMod val="75000"/>
                  </a:schemeClr>
                </a:solidFill>
                <a:latin typeface="+mj-lt"/>
                <a:ea typeface="Lucida Sans Unicode" charset="0"/>
                <a:cs typeface="Lucida Sans Unicode" charset="0"/>
              </a:rPr>
              <a:t>marcador</a:t>
            </a:r>
            <a:endParaRPr lang="en-US" sz="2900" dirty="0">
              <a:solidFill>
                <a:schemeClr val="accent1">
                  <a:lumMod val="75000"/>
                </a:schemeClr>
              </a:solidFill>
              <a:latin typeface="+mj-lt"/>
              <a:ea typeface="Lucida Sans Unicode" charset="0"/>
              <a:cs typeface="Lucida Sans Unicode" charset="0"/>
            </a:endParaRPr>
          </a:p>
          <a:p>
            <a:pPr marL="855663" lvl="2" indent="-285750">
              <a:lnSpc>
                <a:spcPct val="89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700" dirty="0" err="1">
                <a:solidFill>
                  <a:schemeClr val="accent1">
                    <a:lumMod val="75000"/>
                  </a:schemeClr>
                </a:solidFill>
                <a:latin typeface="+mj-lt"/>
                <a:ea typeface="Lucida Sans Unicode" charset="0"/>
                <a:cs typeface="Lucida Sans Unicode" charset="0"/>
              </a:rPr>
              <a:t>Marcadores</a:t>
            </a:r>
            <a:r>
              <a:rPr lang="en-US" sz="2700" dirty="0">
                <a:solidFill>
                  <a:schemeClr val="accent1">
                    <a:lumMod val="75000"/>
                  </a:schemeClr>
                </a:solidFill>
                <a:latin typeface="+mj-lt"/>
                <a:ea typeface="Lucida Sans Unicode" charset="0"/>
                <a:cs typeface="Lucida Sans Unicode" charset="0"/>
              </a:rPr>
              <a:t> </a:t>
            </a:r>
            <a:r>
              <a:rPr lang="en-US" sz="2700" dirty="0" err="1">
                <a:solidFill>
                  <a:schemeClr val="accent1">
                    <a:lumMod val="75000"/>
                  </a:schemeClr>
                </a:solidFill>
                <a:latin typeface="+mj-lt"/>
                <a:ea typeface="Lucida Sans Unicode" charset="0"/>
                <a:cs typeface="Lucida Sans Unicode" charset="0"/>
              </a:rPr>
              <a:t>maiores</a:t>
            </a:r>
            <a:r>
              <a:rPr lang="en-US" sz="2700" dirty="0">
                <a:solidFill>
                  <a:schemeClr val="accent1">
                    <a:lumMod val="75000"/>
                  </a:schemeClr>
                </a:solidFill>
                <a:latin typeface="+mj-lt"/>
                <a:ea typeface="Lucida Sans Unicode" charset="0"/>
                <a:cs typeface="Lucida Sans Unicode" charset="0"/>
              </a:rPr>
              <a:t> = </a:t>
            </a:r>
            <a:r>
              <a:rPr lang="en-US" sz="2700" dirty="0" err="1">
                <a:solidFill>
                  <a:schemeClr val="accent1">
                    <a:lumMod val="75000"/>
                  </a:schemeClr>
                </a:solidFill>
                <a:latin typeface="+mj-lt"/>
                <a:ea typeface="Lucida Sans Unicode" charset="0"/>
                <a:cs typeface="Lucida Sans Unicode" charset="0"/>
              </a:rPr>
              <a:t>distâncias</a:t>
            </a:r>
            <a:r>
              <a:rPr lang="en-US" sz="2700" dirty="0">
                <a:solidFill>
                  <a:schemeClr val="accent1">
                    <a:lumMod val="75000"/>
                  </a:schemeClr>
                </a:solidFill>
                <a:latin typeface="+mj-lt"/>
                <a:ea typeface="Lucida Sans Unicode" charset="0"/>
                <a:cs typeface="Lucida Sans Unicode" charset="0"/>
              </a:rPr>
              <a:t> </a:t>
            </a:r>
            <a:r>
              <a:rPr lang="en-US" sz="2700" dirty="0" err="1">
                <a:solidFill>
                  <a:schemeClr val="accent1">
                    <a:lumMod val="75000"/>
                  </a:schemeClr>
                </a:solidFill>
                <a:latin typeface="+mj-lt"/>
                <a:ea typeface="Lucida Sans Unicode" charset="0"/>
                <a:cs typeface="Lucida Sans Unicode" charset="0"/>
              </a:rPr>
              <a:t>maiores</a:t>
            </a:r>
            <a:endParaRPr lang="en-US" sz="2700" dirty="0">
              <a:solidFill>
                <a:schemeClr val="accent1">
                  <a:lumMod val="75000"/>
                </a:schemeClr>
              </a:solidFill>
              <a:latin typeface="+mj-lt"/>
              <a:ea typeface="Lucida Sans Unicode" charset="0"/>
              <a:cs typeface="Lucida Sans Unicode"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Limitações </a:t>
            </a:r>
          </a:p>
        </p:txBody>
      </p:sp>
      <p:sp>
        <p:nvSpPr>
          <p:cNvPr id="33794" name="Text Box 2"/>
          <p:cNvSpPr txBox="1">
            <a:spLocks noChangeArrowheads="1"/>
          </p:cNvSpPr>
          <p:nvPr/>
        </p:nvSpPr>
        <p:spPr bwMode="auto">
          <a:xfrm>
            <a:off x="552450" y="2200275"/>
            <a:ext cx="9055100" cy="3829621"/>
          </a:xfrm>
          <a:prstGeom prst="rect">
            <a:avLst/>
          </a:prstGeom>
          <a:noFill/>
          <a:ln w="9525">
            <a:noFill/>
            <a:round/>
            <a:headEnd/>
            <a:tailEnd/>
          </a:ln>
          <a:effectLst/>
        </p:spPr>
        <p:txBody>
          <a:bodyPr lIns="0" tIns="18144" rIns="0" bIns="0">
            <a:spAutoFit/>
          </a:bodyPr>
          <a:lstStyle/>
          <a:p>
            <a:pPr marL="457200" lvl="1" indent="-342900">
              <a:lnSpc>
                <a:spcPct val="96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err="1">
                <a:solidFill>
                  <a:schemeClr val="accent1">
                    <a:lumMod val="75000"/>
                  </a:schemeClr>
                </a:solidFill>
                <a:latin typeface="+mn-lt"/>
                <a:ea typeface="Lucida Sans Unicode" charset="0"/>
                <a:cs typeface="Lucida Sans Unicode" charset="0"/>
              </a:rPr>
              <a:t>Condições</a:t>
            </a:r>
            <a:r>
              <a:rPr lang="en-US" sz="3600" dirty="0">
                <a:solidFill>
                  <a:schemeClr val="accent1">
                    <a:lumMod val="75000"/>
                  </a:schemeClr>
                </a:solidFill>
                <a:latin typeface="+mn-lt"/>
                <a:ea typeface="Lucida Sans Unicode" charset="0"/>
                <a:cs typeface="Lucida Sans Unicode" charset="0"/>
              </a:rPr>
              <a:t> de </a:t>
            </a:r>
            <a:r>
              <a:rPr lang="en-US" sz="3600" dirty="0" err="1">
                <a:solidFill>
                  <a:schemeClr val="accent1">
                    <a:lumMod val="75000"/>
                  </a:schemeClr>
                </a:solidFill>
                <a:latin typeface="+mn-lt"/>
                <a:ea typeface="Lucida Sans Unicode" charset="0"/>
                <a:cs typeface="Lucida Sans Unicode" charset="0"/>
              </a:rPr>
              <a:t>iluminação</a:t>
            </a:r>
            <a:endParaRPr lang="en-US" sz="3600" dirty="0">
              <a:solidFill>
                <a:schemeClr val="accent1">
                  <a:lumMod val="75000"/>
                </a:schemeClr>
              </a:solidFill>
              <a:latin typeface="+mn-lt"/>
              <a:ea typeface="Lucida Sans Unicode" charset="0"/>
              <a:cs typeface="Lucida Sans Unicode" charset="0"/>
            </a:endParaRPr>
          </a:p>
          <a:p>
            <a:pPr marL="855663" lvl="2" indent="-285750">
              <a:lnSpc>
                <a:spcPct val="96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100" dirty="0" err="1">
                <a:solidFill>
                  <a:schemeClr val="accent1">
                    <a:lumMod val="75000"/>
                  </a:schemeClr>
                </a:solidFill>
                <a:latin typeface="+mn-lt"/>
                <a:ea typeface="Lucida Sans Unicode" charset="0"/>
                <a:cs typeface="Lucida Sans Unicode" charset="0"/>
              </a:rPr>
              <a:t>Iluminação</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direta</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sobre</a:t>
            </a:r>
            <a:r>
              <a:rPr lang="en-US" sz="3100" dirty="0">
                <a:solidFill>
                  <a:schemeClr val="accent1">
                    <a:lumMod val="75000"/>
                  </a:schemeClr>
                </a:solidFill>
                <a:latin typeface="+mn-lt"/>
                <a:ea typeface="Lucida Sans Unicode" charset="0"/>
                <a:cs typeface="Lucida Sans Unicode" charset="0"/>
              </a:rPr>
              <a:t> o </a:t>
            </a:r>
            <a:r>
              <a:rPr lang="en-US" sz="3100" dirty="0" err="1">
                <a:solidFill>
                  <a:schemeClr val="accent1">
                    <a:lumMod val="75000"/>
                  </a:schemeClr>
                </a:solidFill>
                <a:latin typeface="+mn-lt"/>
                <a:ea typeface="Lucida Sans Unicode" charset="0"/>
                <a:cs typeface="Lucida Sans Unicode" charset="0"/>
              </a:rPr>
              <a:t>marcador</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pode</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causar</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problemas</a:t>
            </a:r>
            <a:r>
              <a:rPr lang="en-US" sz="3100" dirty="0">
                <a:solidFill>
                  <a:schemeClr val="accent1">
                    <a:lumMod val="75000"/>
                  </a:schemeClr>
                </a:solidFill>
                <a:latin typeface="+mn-lt"/>
                <a:ea typeface="Lucida Sans Unicode" charset="0"/>
                <a:cs typeface="Lucida Sans Unicode" charset="0"/>
              </a:rPr>
              <a:t> de </a:t>
            </a:r>
            <a:r>
              <a:rPr lang="en-US" sz="3100" dirty="0" err="1" smtClean="0">
                <a:solidFill>
                  <a:schemeClr val="accent1">
                    <a:lumMod val="75000"/>
                  </a:schemeClr>
                </a:solidFill>
                <a:latin typeface="+mn-lt"/>
                <a:ea typeface="Lucida Sans Unicode" charset="0"/>
                <a:cs typeface="Lucida Sans Unicode" charset="0"/>
              </a:rPr>
              <a:t>reconhecimento</a:t>
            </a:r>
            <a:endParaRPr lang="en-US" sz="3100" dirty="0" smtClean="0">
              <a:solidFill>
                <a:schemeClr val="accent1">
                  <a:lumMod val="75000"/>
                </a:schemeClr>
              </a:solidFill>
              <a:latin typeface="+mn-lt"/>
              <a:ea typeface="Lucida Sans Unicode" charset="0"/>
              <a:cs typeface="Lucida Sans Unicode" charset="0"/>
            </a:endParaRPr>
          </a:p>
          <a:p>
            <a:pPr marL="855663" lvl="2" indent="-285750">
              <a:lnSpc>
                <a:spcPct val="96000"/>
              </a:lnSpc>
              <a:buSzPct val="8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100" dirty="0">
              <a:solidFill>
                <a:schemeClr val="accent1">
                  <a:lumMod val="75000"/>
                </a:schemeClr>
              </a:solidFill>
              <a:latin typeface="+mn-lt"/>
              <a:ea typeface="Lucida Sans Unicode" charset="0"/>
              <a:cs typeface="Lucida Sans Unicode" charset="0"/>
            </a:endParaRPr>
          </a:p>
          <a:p>
            <a:pPr marL="457200" lvl="1" indent="-342900">
              <a:lnSpc>
                <a:spcPct val="96000"/>
              </a:lnSpc>
              <a:buFont typeface="Tahoma" pitchFamily="32"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err="1">
                <a:solidFill>
                  <a:schemeClr val="accent1">
                    <a:lumMod val="75000"/>
                  </a:schemeClr>
                </a:solidFill>
                <a:latin typeface="+mn-lt"/>
                <a:ea typeface="Lucida Sans Unicode" charset="0"/>
                <a:cs typeface="Lucida Sans Unicode" charset="0"/>
              </a:rPr>
              <a:t>Complexidade</a:t>
            </a:r>
            <a:r>
              <a:rPr lang="en-US" sz="3600" dirty="0">
                <a:solidFill>
                  <a:schemeClr val="accent1">
                    <a:lumMod val="75000"/>
                  </a:schemeClr>
                </a:solidFill>
                <a:latin typeface="+mn-lt"/>
                <a:ea typeface="Lucida Sans Unicode" charset="0"/>
                <a:cs typeface="Lucida Sans Unicode" charset="0"/>
              </a:rPr>
              <a:t> do </a:t>
            </a:r>
            <a:r>
              <a:rPr lang="en-US" sz="3600" dirty="0" err="1">
                <a:solidFill>
                  <a:schemeClr val="accent1">
                    <a:lumMod val="75000"/>
                  </a:schemeClr>
                </a:solidFill>
                <a:latin typeface="+mn-lt"/>
                <a:ea typeface="Lucida Sans Unicode" charset="0"/>
                <a:cs typeface="Lucida Sans Unicode" charset="0"/>
              </a:rPr>
              <a:t>marcador</a:t>
            </a:r>
            <a:endParaRPr lang="en-US" sz="3600" dirty="0">
              <a:solidFill>
                <a:schemeClr val="accent1">
                  <a:lumMod val="75000"/>
                </a:schemeClr>
              </a:solidFill>
              <a:latin typeface="+mn-lt"/>
              <a:ea typeface="Lucida Sans Unicode" charset="0"/>
              <a:cs typeface="Lucida Sans Unicode" charset="0"/>
            </a:endParaRPr>
          </a:p>
          <a:p>
            <a:pPr marL="855663" lvl="2" indent="-285750">
              <a:lnSpc>
                <a:spcPct val="96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100" dirty="0" err="1">
                <a:solidFill>
                  <a:schemeClr val="accent1">
                    <a:lumMod val="75000"/>
                  </a:schemeClr>
                </a:solidFill>
                <a:latin typeface="+mn-lt"/>
                <a:ea typeface="Lucida Sans Unicode" charset="0"/>
                <a:cs typeface="Lucida Sans Unicode" charset="0"/>
              </a:rPr>
              <a:t>Figuras</a:t>
            </a:r>
            <a:r>
              <a:rPr lang="en-US" sz="3100" dirty="0">
                <a:solidFill>
                  <a:schemeClr val="accent1">
                    <a:lumMod val="75000"/>
                  </a:schemeClr>
                </a:solidFill>
                <a:latin typeface="+mn-lt"/>
                <a:ea typeface="Lucida Sans Unicode" charset="0"/>
                <a:cs typeface="Lucida Sans Unicode" charset="0"/>
              </a:rPr>
              <a:t> simples e </a:t>
            </a:r>
            <a:r>
              <a:rPr lang="en-US" sz="3100" dirty="0" err="1">
                <a:solidFill>
                  <a:schemeClr val="accent1">
                    <a:lumMod val="75000"/>
                  </a:schemeClr>
                </a:solidFill>
                <a:latin typeface="+mn-lt"/>
                <a:ea typeface="Lucida Sans Unicode" charset="0"/>
                <a:cs typeface="Lucida Sans Unicode" charset="0"/>
              </a:rPr>
              <a:t>não</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simétricas</a:t>
            </a:r>
            <a:endParaRPr lang="en-US" sz="3100" dirty="0">
              <a:solidFill>
                <a:schemeClr val="accent1">
                  <a:lumMod val="75000"/>
                </a:schemeClr>
              </a:solidFill>
              <a:latin typeface="+mn-lt"/>
              <a:ea typeface="Lucida Sans Unicode" charset="0"/>
              <a:cs typeface="Lucida Sans Unicode" charset="0"/>
            </a:endParaRPr>
          </a:p>
          <a:p>
            <a:pPr marL="855663" lvl="2" indent="-285750">
              <a:lnSpc>
                <a:spcPct val="960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100" dirty="0" err="1">
                <a:solidFill>
                  <a:schemeClr val="accent1">
                    <a:lumMod val="75000"/>
                  </a:schemeClr>
                </a:solidFill>
                <a:latin typeface="+mn-lt"/>
                <a:ea typeface="Lucida Sans Unicode" charset="0"/>
                <a:cs typeface="Lucida Sans Unicode" charset="0"/>
              </a:rPr>
              <a:t>Maior</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complexidade</a:t>
            </a:r>
            <a:r>
              <a:rPr lang="en-US" sz="3100" dirty="0">
                <a:solidFill>
                  <a:schemeClr val="accent1">
                    <a:lumMod val="75000"/>
                  </a:schemeClr>
                </a:solidFill>
                <a:latin typeface="+mn-lt"/>
                <a:ea typeface="Lucida Sans Unicode" charset="0"/>
                <a:cs typeface="Lucida Sans Unicode" charset="0"/>
              </a:rPr>
              <a:t> = </a:t>
            </a:r>
            <a:r>
              <a:rPr lang="en-US" sz="3100" dirty="0" err="1">
                <a:solidFill>
                  <a:schemeClr val="accent1">
                    <a:lumMod val="75000"/>
                  </a:schemeClr>
                </a:solidFill>
                <a:latin typeface="+mn-lt"/>
                <a:ea typeface="Lucida Sans Unicode" charset="0"/>
                <a:cs typeface="Lucida Sans Unicode" charset="0"/>
              </a:rPr>
              <a:t>Menor</a:t>
            </a:r>
            <a:r>
              <a:rPr lang="en-US" sz="3100" dirty="0">
                <a:solidFill>
                  <a:schemeClr val="accent1">
                    <a:lumMod val="75000"/>
                  </a:schemeClr>
                </a:solidFill>
                <a:latin typeface="+mn-lt"/>
                <a:ea typeface="Lucida Sans Unicode" charset="0"/>
                <a:cs typeface="Lucida Sans Unicode" charset="0"/>
              </a:rPr>
              <a:t> </a:t>
            </a:r>
            <a:r>
              <a:rPr lang="en-US" sz="3100" dirty="0" err="1">
                <a:solidFill>
                  <a:schemeClr val="accent1">
                    <a:lumMod val="75000"/>
                  </a:schemeClr>
                </a:solidFill>
                <a:latin typeface="+mn-lt"/>
                <a:ea typeface="Lucida Sans Unicode" charset="0"/>
                <a:cs typeface="Lucida Sans Unicode" charset="0"/>
              </a:rPr>
              <a:t>alcance</a:t>
            </a:r>
            <a:endParaRPr lang="en-US" sz="3100" dirty="0">
              <a:solidFill>
                <a:schemeClr val="accent1">
                  <a:lumMod val="75000"/>
                </a:schemeClr>
              </a:solidFill>
              <a:latin typeface="+mn-lt"/>
              <a:ea typeface="Lucida Sans Unicode" charset="0"/>
              <a:cs typeface="Lucida Sans Unicode" charset="0"/>
            </a:endParaRPr>
          </a:p>
          <a:p>
            <a:pPr>
              <a:lnSpc>
                <a:spcPct val="96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100" dirty="0">
              <a:solidFill>
                <a:schemeClr val="accent1">
                  <a:lumMod val="75000"/>
                </a:schemeClr>
              </a:solidFill>
              <a:latin typeface="+mn-lt"/>
              <a:ea typeface="Lucida Sans Unicode" charset="0"/>
              <a:cs typeface="Lucida Sans Unicode"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dirty="0" err="1">
                <a:solidFill>
                  <a:srgbClr val="04617B"/>
                </a:solidFill>
                <a:latin typeface="Arial" charset="0"/>
              </a:rPr>
              <a:t>Projetos</a:t>
            </a:r>
            <a:r>
              <a:rPr lang="en-US" sz="5600" dirty="0">
                <a:solidFill>
                  <a:srgbClr val="04617B"/>
                </a:solidFill>
                <a:latin typeface="Arial" charset="0"/>
              </a:rPr>
              <a:t> </a:t>
            </a:r>
          </a:p>
        </p:txBody>
      </p:sp>
      <p:sp>
        <p:nvSpPr>
          <p:cNvPr id="34818" name="Text Box 2"/>
          <p:cNvSpPr txBox="1">
            <a:spLocks noChangeArrowheads="1"/>
          </p:cNvSpPr>
          <p:nvPr/>
        </p:nvSpPr>
        <p:spPr bwMode="auto">
          <a:xfrm>
            <a:off x="552450" y="1953406"/>
            <a:ext cx="9055100" cy="5239446"/>
          </a:xfrm>
          <a:prstGeom prst="rect">
            <a:avLst/>
          </a:prstGeom>
          <a:noFill/>
          <a:ln w="9525">
            <a:noFill/>
            <a:round/>
            <a:headEnd/>
            <a:tailEnd/>
          </a:ln>
          <a:effectLst/>
        </p:spPr>
        <p:txBody>
          <a:bodyPr lIns="0" tIns="40194" rIns="0" bIns="0">
            <a:spAutoFit/>
          </a:bodyPr>
          <a:lstStyle/>
          <a:p>
            <a:pPr marL="457200" lvl="1" indent="-342900">
              <a:lnSpc>
                <a:spcPct val="93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a:solidFill>
                  <a:srgbClr val="000000"/>
                </a:solidFill>
                <a:latin typeface="+mn-lt"/>
                <a:ea typeface="Lucida Sans Unicode" charset="0"/>
                <a:cs typeface="Lucida Sans Unicode" charset="0"/>
              </a:rPr>
              <a:t>The </a:t>
            </a:r>
            <a:r>
              <a:rPr lang="en-US" sz="2900" dirty="0" err="1">
                <a:solidFill>
                  <a:srgbClr val="000000"/>
                </a:solidFill>
                <a:latin typeface="+mn-lt"/>
                <a:ea typeface="Lucida Sans Unicode" charset="0"/>
                <a:cs typeface="Lucida Sans Unicode" charset="0"/>
              </a:rPr>
              <a:t>BlackMagic</a:t>
            </a:r>
            <a:r>
              <a:rPr lang="en-US" sz="2900" dirty="0">
                <a:solidFill>
                  <a:srgbClr val="000000"/>
                </a:solidFill>
                <a:latin typeface="+mn-lt"/>
                <a:ea typeface="Lucida Sans Unicode" charset="0"/>
                <a:cs typeface="Lucida Sans Unicode" charset="0"/>
              </a:rPr>
              <a:t> </a:t>
            </a:r>
            <a:r>
              <a:rPr lang="en-US" sz="2900" dirty="0" smtClean="0">
                <a:solidFill>
                  <a:srgbClr val="000000"/>
                </a:solidFill>
                <a:latin typeface="+mn-lt"/>
                <a:ea typeface="Lucida Sans Unicode" charset="0"/>
                <a:cs typeface="Lucida Sans Unicode" charset="0"/>
              </a:rPr>
              <a:t>kiosk</a:t>
            </a:r>
          </a:p>
          <a:p>
            <a:pPr marL="457200" lvl="1" indent="-34290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dirty="0">
              <a:solidFill>
                <a:srgbClr val="000000"/>
              </a:solidFill>
              <a:latin typeface="+mn-lt"/>
              <a:ea typeface="Lucida Sans Unicode" charset="0"/>
              <a:cs typeface="Lucida Sans Unicode" charset="0"/>
            </a:endParaRPr>
          </a:p>
          <a:p>
            <a:pPr marL="457200" lvl="1" indent="-342900">
              <a:lnSpc>
                <a:spcPct val="89000"/>
              </a:lnSpc>
              <a:buClr>
                <a:srgbClr val="E2D70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u="sng" dirty="0">
                <a:solidFill>
                  <a:srgbClr val="E2D700"/>
                </a:solidFill>
                <a:latin typeface="+mn-lt"/>
                <a:ea typeface="Lucida Sans Unicode" charset="0"/>
                <a:cs typeface="Lucida Sans Unicode" charset="0"/>
              </a:rPr>
              <a:t>Magic </a:t>
            </a:r>
            <a:r>
              <a:rPr lang="en-US" sz="2900" u="sng" dirty="0" smtClean="0">
                <a:solidFill>
                  <a:srgbClr val="E2D700"/>
                </a:solidFill>
                <a:latin typeface="+mn-lt"/>
                <a:ea typeface="Lucida Sans Unicode" charset="0"/>
                <a:cs typeface="Lucida Sans Unicode" charset="0"/>
              </a:rPr>
              <a:t>Book</a:t>
            </a:r>
          </a:p>
          <a:p>
            <a:pPr marL="457200" lvl="1" indent="-342900">
              <a:lnSpc>
                <a:spcPct val="89000"/>
              </a:lnSpc>
              <a:buClr>
                <a:srgbClr val="E2D7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u="sng" dirty="0">
              <a:solidFill>
                <a:srgbClr val="E2D700"/>
              </a:solidFill>
              <a:latin typeface="+mn-lt"/>
              <a:ea typeface="Lucida Sans Unicode" charset="0"/>
              <a:cs typeface="Lucida Sans Unicode" charset="0"/>
            </a:endParaRPr>
          </a:p>
          <a:p>
            <a:pPr marL="457200" lvl="1" indent="-342900">
              <a:lnSpc>
                <a:spcPct val="89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b="1" dirty="0" err="1" smtClean="0">
                <a:solidFill>
                  <a:srgbClr val="000000"/>
                </a:solidFill>
                <a:latin typeface="+mn-lt"/>
                <a:ea typeface="Lucida Sans Unicode" charset="0"/>
                <a:cs typeface="Lucida Sans Unicode" charset="0"/>
              </a:rPr>
              <a:t>PyARTK</a:t>
            </a:r>
            <a:endParaRPr lang="en-US" sz="2900" b="1" dirty="0" smtClean="0">
              <a:solidFill>
                <a:srgbClr val="000000"/>
              </a:solidFill>
              <a:latin typeface="+mn-lt"/>
              <a:ea typeface="Lucida Sans Unicode" charset="0"/>
              <a:cs typeface="Lucida Sans Unicode" charset="0"/>
            </a:endParaRPr>
          </a:p>
          <a:p>
            <a:pPr marL="457200" lvl="1" indent="-342900">
              <a:lnSpc>
                <a:spcPct val="89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b="1" dirty="0">
              <a:solidFill>
                <a:srgbClr val="000000"/>
              </a:solidFill>
              <a:latin typeface="+mn-lt"/>
              <a:ea typeface="Lucida Sans Unicode" charset="0"/>
              <a:cs typeface="Lucida Sans Unicode" charset="0"/>
            </a:endParaRPr>
          </a:p>
          <a:p>
            <a:pPr marL="457200" lvl="1" indent="-342900">
              <a:lnSpc>
                <a:spcPct val="89000"/>
              </a:lnSpc>
              <a:buClr>
                <a:srgbClr val="E2D70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u="sng" dirty="0">
                <a:solidFill>
                  <a:srgbClr val="E2D700"/>
                </a:solidFill>
                <a:latin typeface="+mn-lt"/>
                <a:ea typeface="Lucida Sans Unicode" charset="0"/>
                <a:cs typeface="Lucida Sans Unicode" charset="0"/>
              </a:rPr>
              <a:t>Augmented Reality </a:t>
            </a:r>
            <a:r>
              <a:rPr lang="en-US" sz="2900" u="sng" dirty="0" smtClean="0">
                <a:solidFill>
                  <a:srgbClr val="E2D700"/>
                </a:solidFill>
                <a:latin typeface="+mn-lt"/>
                <a:ea typeface="Lucida Sans Unicode" charset="0"/>
                <a:cs typeface="Lucida Sans Unicode" charset="0"/>
              </a:rPr>
              <a:t>Encyclopedia</a:t>
            </a:r>
          </a:p>
          <a:p>
            <a:pPr marL="457200" lvl="1" indent="-342900">
              <a:lnSpc>
                <a:spcPct val="89000"/>
              </a:lnSpc>
              <a:buClr>
                <a:srgbClr val="E2D7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u="sng" dirty="0">
              <a:solidFill>
                <a:srgbClr val="E2D700"/>
              </a:solidFill>
              <a:latin typeface="+mn-lt"/>
              <a:ea typeface="Lucida Sans Unicode" charset="0"/>
              <a:cs typeface="Lucida Sans Unicode" charset="0"/>
            </a:endParaRPr>
          </a:p>
          <a:p>
            <a:pPr marL="457200" lvl="1" indent="-342900">
              <a:lnSpc>
                <a:spcPct val="89000"/>
              </a:lnSpc>
              <a:buClr>
                <a:srgbClr val="E2D70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u="sng" dirty="0">
                <a:solidFill>
                  <a:srgbClr val="E2D700"/>
                </a:solidFill>
                <a:latin typeface="+mn-lt"/>
                <a:ea typeface="Lucida Sans Unicode" charset="0"/>
                <a:cs typeface="Lucida Sans Unicode" charset="0"/>
              </a:rPr>
              <a:t>AR Tower </a:t>
            </a:r>
            <a:r>
              <a:rPr lang="en-US" sz="2900" u="sng" dirty="0" smtClean="0">
                <a:solidFill>
                  <a:srgbClr val="E2D700"/>
                </a:solidFill>
                <a:latin typeface="+mn-lt"/>
                <a:ea typeface="Lucida Sans Unicode" charset="0"/>
                <a:cs typeface="Lucida Sans Unicode" charset="0"/>
              </a:rPr>
              <a:t>Defense</a:t>
            </a:r>
          </a:p>
          <a:p>
            <a:pPr marL="457200" lvl="1" indent="-342900">
              <a:lnSpc>
                <a:spcPct val="89000"/>
              </a:lnSpc>
              <a:buClr>
                <a:srgbClr val="E2D7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u="sng" dirty="0">
              <a:solidFill>
                <a:srgbClr val="E2D700"/>
              </a:solidFill>
              <a:latin typeface="+mn-lt"/>
              <a:ea typeface="Lucida Sans Unicode" charset="0"/>
              <a:cs typeface="Lucida Sans Unicode" charset="0"/>
            </a:endParaRPr>
          </a:p>
          <a:p>
            <a:pPr marL="457200" lvl="1" indent="-342900">
              <a:lnSpc>
                <a:spcPct val="89000"/>
              </a:lnSpc>
              <a:buClr>
                <a:srgbClr val="E2D700"/>
              </a:buClr>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u="sng" dirty="0" err="1">
                <a:solidFill>
                  <a:srgbClr val="E2D700"/>
                </a:solidFill>
                <a:latin typeface="+mn-lt"/>
                <a:ea typeface="Lucida Sans Unicode" charset="0"/>
                <a:cs typeface="Lucida Sans Unicode" charset="0"/>
              </a:rPr>
              <a:t>ARToolkit</a:t>
            </a:r>
            <a:r>
              <a:rPr lang="en-US" sz="2900" u="sng" dirty="0">
                <a:solidFill>
                  <a:srgbClr val="E2D700"/>
                </a:solidFill>
                <a:latin typeface="+mn-lt"/>
                <a:ea typeface="Lucida Sans Unicode" charset="0"/>
                <a:cs typeface="Lucida Sans Unicode" charset="0"/>
              </a:rPr>
              <a:t> on </a:t>
            </a:r>
            <a:r>
              <a:rPr lang="en-US" sz="2900" u="sng" dirty="0" err="1" smtClean="0">
                <a:solidFill>
                  <a:srgbClr val="E2D700"/>
                </a:solidFill>
                <a:latin typeface="+mn-lt"/>
                <a:ea typeface="Lucida Sans Unicode" charset="0"/>
                <a:cs typeface="Lucida Sans Unicode" charset="0"/>
              </a:rPr>
              <a:t>Iphone</a:t>
            </a:r>
            <a:endParaRPr lang="en-US" sz="2900" u="sng" dirty="0" smtClean="0">
              <a:solidFill>
                <a:srgbClr val="E2D700"/>
              </a:solidFill>
              <a:latin typeface="+mn-lt"/>
              <a:ea typeface="Lucida Sans Unicode" charset="0"/>
              <a:cs typeface="Lucida Sans Unicode" charset="0"/>
            </a:endParaRPr>
          </a:p>
          <a:p>
            <a:pPr marL="457200" lvl="1" indent="-342900">
              <a:lnSpc>
                <a:spcPct val="89000"/>
              </a:lnSpc>
              <a:buClr>
                <a:srgbClr val="E2D700"/>
              </a:buCl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u="sng" dirty="0">
              <a:solidFill>
                <a:srgbClr val="E2D700"/>
              </a:solidFill>
              <a:latin typeface="+mn-lt"/>
              <a:ea typeface="Lucida Sans Unicode" charset="0"/>
              <a:cs typeface="Lucida Sans Unicode" charset="0"/>
            </a:endParaRPr>
          </a:p>
          <a:p>
            <a:pPr marL="457200" lvl="1" indent="-342900">
              <a:lnSpc>
                <a:spcPct val="89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900" dirty="0">
                <a:solidFill>
                  <a:srgbClr val="000000"/>
                </a:solidFill>
                <a:latin typeface="+mn-lt"/>
                <a:ea typeface="Lucida Sans Unicode" charset="0"/>
                <a:cs typeface="Lucida Sans Unicode" charset="0"/>
              </a:rPr>
              <a:t>E </a:t>
            </a:r>
            <a:r>
              <a:rPr lang="en-US" sz="2900" dirty="0" err="1">
                <a:solidFill>
                  <a:srgbClr val="000000"/>
                </a:solidFill>
                <a:latin typeface="+mn-lt"/>
                <a:ea typeface="Lucida Sans Unicode" charset="0"/>
                <a:cs typeface="Lucida Sans Unicode" charset="0"/>
              </a:rPr>
              <a:t>muitos</a:t>
            </a:r>
            <a:r>
              <a:rPr lang="en-US" sz="2900" dirty="0">
                <a:solidFill>
                  <a:srgbClr val="000000"/>
                </a:solidFill>
                <a:latin typeface="+mn-lt"/>
                <a:ea typeface="Lucida Sans Unicode" charset="0"/>
                <a:cs typeface="Lucida Sans Unicode" charset="0"/>
              </a:rPr>
              <a:t> </a:t>
            </a:r>
            <a:r>
              <a:rPr lang="en-US" sz="2900" dirty="0" err="1">
                <a:solidFill>
                  <a:srgbClr val="000000"/>
                </a:solidFill>
                <a:latin typeface="+mn-lt"/>
                <a:ea typeface="Lucida Sans Unicode" charset="0"/>
                <a:cs typeface="Lucida Sans Unicode" charset="0"/>
              </a:rPr>
              <a:t>outros</a:t>
            </a:r>
            <a:r>
              <a:rPr lang="en-US" sz="2900" dirty="0">
                <a:solidFill>
                  <a:srgbClr val="000000"/>
                </a:solidFill>
                <a:latin typeface="+mn-lt"/>
                <a:ea typeface="Lucida Sans Unicode" charset="0"/>
                <a:cs typeface="Lucida Sans Unicode" charset="0"/>
              </a:rPr>
              <a:t>...</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0850" y="833438"/>
            <a:ext cx="9258300" cy="1220787"/>
          </a:xfrm>
          <a:ln/>
        </p:spPr>
        <p:txBody>
          <a:bodyPr lIns="0" tIns="77616" rIns="0" bIns="0" anchor="t"/>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a:solidFill>
                  <a:srgbClr val="04617B"/>
                </a:solidFill>
                <a:latin typeface="Arial" charset="0"/>
              </a:rPr>
              <a:t>Dúvidas? </a:t>
            </a:r>
          </a:p>
        </p:txBody>
      </p:sp>
      <p:sp>
        <p:nvSpPr>
          <p:cNvPr id="35842" name="Text Box 2"/>
          <p:cNvSpPr txBox="1">
            <a:spLocks noChangeArrowheads="1"/>
          </p:cNvSpPr>
          <p:nvPr/>
        </p:nvSpPr>
        <p:spPr bwMode="auto">
          <a:xfrm>
            <a:off x="552450" y="2200275"/>
            <a:ext cx="9055100" cy="2936875"/>
          </a:xfrm>
          <a:prstGeom prst="rect">
            <a:avLst/>
          </a:prstGeom>
          <a:noFill/>
          <a:ln w="9525">
            <a:noFill/>
            <a:round/>
            <a:headEnd/>
            <a:tailEnd/>
          </a:ln>
          <a:effectLst/>
        </p:spPr>
        <p:txBody>
          <a:bodyPr wrap="none" anchor="ctr"/>
          <a:lstStyle/>
          <a:p>
            <a:endParaRPr lang="pt-BR"/>
          </a:p>
        </p:txBody>
      </p:sp>
      <p:pic>
        <p:nvPicPr>
          <p:cNvPr id="35843" name="Picture 3"/>
          <p:cNvPicPr>
            <a:picLocks noChangeAspect="1" noChangeArrowheads="1"/>
          </p:cNvPicPr>
          <p:nvPr/>
        </p:nvPicPr>
        <p:blipFill>
          <a:blip r:embed="rId4"/>
          <a:srcRect/>
          <a:stretch>
            <a:fillRect/>
          </a:stretch>
        </p:blipFill>
        <p:spPr bwMode="auto">
          <a:xfrm>
            <a:off x="2160588" y="1800225"/>
            <a:ext cx="5759450" cy="5219700"/>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pt-BR" sz="3600" dirty="0" smtClean="0">
                <a:solidFill>
                  <a:schemeClr val="accent1">
                    <a:lumMod val="75000"/>
                  </a:schemeClr>
                </a:solidFill>
                <a:latin typeface="Constantia" pitchFamily="18" charset="0"/>
              </a:rPr>
              <a:t>Sistemas que misturam cenários do ambiente </a:t>
            </a:r>
          </a:p>
          <a:p>
            <a:pPr>
              <a:buNone/>
            </a:pPr>
            <a:endParaRPr lang="pt-BR" sz="3600" dirty="0" smtClean="0">
              <a:solidFill>
                <a:schemeClr val="accent1">
                  <a:lumMod val="75000"/>
                </a:schemeClr>
              </a:solidFill>
              <a:latin typeface="Constantia" pitchFamily="18" charset="0"/>
            </a:endParaRPr>
          </a:p>
          <a:p>
            <a:pPr>
              <a:buNone/>
            </a:pPr>
            <a:r>
              <a:rPr lang="pt-BR" sz="3600" dirty="0" smtClean="0">
                <a:solidFill>
                  <a:schemeClr val="accent1">
                    <a:lumMod val="75000"/>
                  </a:schemeClr>
                </a:solidFill>
                <a:latin typeface="Constantia" pitchFamily="18" charset="0"/>
              </a:rPr>
              <a:t>Sobreposição de cenários VIRTUAIS</a:t>
            </a:r>
          </a:p>
          <a:p>
            <a:pPr>
              <a:buNone/>
            </a:pPr>
            <a:endParaRPr lang="pt-BR" sz="3600" dirty="0" smtClean="0">
              <a:solidFill>
                <a:schemeClr val="accent1">
                  <a:lumMod val="75000"/>
                </a:schemeClr>
              </a:solidFill>
              <a:latin typeface="Constantia" pitchFamily="18" charset="0"/>
            </a:endParaRPr>
          </a:p>
          <a:p>
            <a:pPr>
              <a:buNone/>
            </a:pPr>
            <a:r>
              <a:rPr lang="pt-BR" sz="3600" dirty="0" smtClean="0">
                <a:solidFill>
                  <a:schemeClr val="accent1">
                    <a:lumMod val="75000"/>
                  </a:schemeClr>
                </a:solidFill>
                <a:latin typeface="Constantia" pitchFamily="18" charset="0"/>
              </a:rPr>
              <a:t>					</a:t>
            </a:r>
            <a:r>
              <a:rPr lang="pt-BR" sz="3600" dirty="0" smtClean="0">
                <a:solidFill>
                  <a:schemeClr val="accent1">
                    <a:lumMod val="75000"/>
                  </a:schemeClr>
                </a:solidFill>
                <a:latin typeface="Constantia" pitchFamily="18" charset="0"/>
              </a:rPr>
              <a:t>   em </a:t>
            </a:r>
            <a:r>
              <a:rPr lang="pt-BR" sz="3600" dirty="0" smtClean="0">
                <a:solidFill>
                  <a:schemeClr val="accent1">
                    <a:lumMod val="75000"/>
                  </a:schemeClr>
                </a:solidFill>
                <a:latin typeface="Constantia" pitchFamily="18" charset="0"/>
              </a:rPr>
              <a:t>cenários REAIS</a:t>
            </a:r>
            <a:endParaRPr lang="pt-BR" dirty="0" smtClean="0">
              <a:solidFill>
                <a:schemeClr val="accent1">
                  <a:lumMod val="75000"/>
                </a:schemeClr>
              </a:solidFill>
              <a:latin typeface="Constantia" pitchFamily="18" charset="0"/>
            </a:endParaRPr>
          </a:p>
          <a:p>
            <a:pPr>
              <a:buNone/>
            </a:pPr>
            <a:endParaRPr lang="pt-BR" dirty="0" smtClean="0">
              <a:solidFill>
                <a:schemeClr val="accent1">
                  <a:lumMod val="75000"/>
                </a:schemeClr>
              </a:solidFill>
              <a:latin typeface="Constantia" pitchFamily="18" charset="0"/>
            </a:endParaRPr>
          </a:p>
        </p:txBody>
      </p:sp>
      <p:pic>
        <p:nvPicPr>
          <p:cNvPr id="6" name="Picture 5" descr="augmented_reality.jpg"/>
          <p:cNvPicPr>
            <a:picLocks noChangeAspect="1"/>
          </p:cNvPicPr>
          <p:nvPr/>
        </p:nvPicPr>
        <p:blipFill>
          <a:blip r:embed="rId2"/>
          <a:stretch>
            <a:fillRect/>
          </a:stretch>
        </p:blipFill>
        <p:spPr>
          <a:xfrm>
            <a:off x="5436954" y="4033060"/>
            <a:ext cx="3571342" cy="3278196"/>
          </a:xfrm>
          <a:prstGeom prst="rect">
            <a:avLst/>
          </a:prstGeom>
        </p:spPr>
      </p:pic>
      <p:pic>
        <p:nvPicPr>
          <p:cNvPr id="7" name="Picture 6" descr="Rasman1978-AugmentedRealityFun366.jpg"/>
          <p:cNvPicPr>
            <a:picLocks noChangeAspect="1"/>
          </p:cNvPicPr>
          <p:nvPr/>
        </p:nvPicPr>
        <p:blipFill>
          <a:blip r:embed="rId3"/>
          <a:stretch>
            <a:fillRect/>
          </a:stretch>
        </p:blipFill>
        <p:spPr>
          <a:xfrm>
            <a:off x="317418" y="4175343"/>
            <a:ext cx="4163313" cy="277872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Rectangle 1"/>
          <p:cNvSpPr txBox="1">
            <a:spLocks noChangeArrowheads="1"/>
          </p:cNvSpPr>
          <p:nvPr/>
        </p:nvSpPr>
        <p:spPr>
          <a:xfrm>
            <a:off x="450850" y="833438"/>
            <a:ext cx="9258300" cy="1220787"/>
          </a:xfrm>
          <a:prstGeom prst="rect">
            <a:avLst/>
          </a:prstGeom>
          <a:ln/>
        </p:spPr>
        <p:txBody>
          <a:bodyPr vert="horz" lIns="0" tIns="77616" rIns="0" bIns="0" anchor="t">
            <a:normAutofit/>
          </a:bodyPr>
          <a:lstStyle/>
          <a:p>
            <a:pPr marL="0" marR="0" lvl="0" indent="0" defTabSz="914400" rtl="0" eaLnBrk="1" fontAlgn="auto" latinLnBrk="0" hangingPunct="1">
              <a:lnSpc>
                <a:spcPct val="93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5000" b="0" i="0" u="none" strike="noStrike" kern="1200" cap="none" spc="0" normalizeH="0" baseline="0" noProof="0" dirty="0" smtClean="0">
                <a:ln>
                  <a:noFill/>
                </a:ln>
                <a:solidFill>
                  <a:srgbClr val="04617B"/>
                </a:solidFill>
                <a:effectLst/>
                <a:uLnTx/>
                <a:uFillTx/>
                <a:latin typeface="Arial" pitchFamily="34" charset="0"/>
                <a:ea typeface="+mj-ea"/>
                <a:cs typeface="Arial" pitchFamily="34" charset="0"/>
              </a:rPr>
              <a:t>O </a:t>
            </a:r>
            <a:r>
              <a:rPr kumimoji="0" lang="en-US" sz="5000" b="0" i="0" u="none" strike="noStrike" kern="1200" cap="none" spc="0" normalizeH="0" baseline="0" noProof="0" dirty="0" err="1" smtClean="0">
                <a:ln>
                  <a:noFill/>
                </a:ln>
                <a:solidFill>
                  <a:srgbClr val="04617B"/>
                </a:solidFill>
                <a:effectLst/>
                <a:uLnTx/>
                <a:uFillTx/>
                <a:latin typeface="Arial" pitchFamily="34" charset="0"/>
                <a:ea typeface="+mj-ea"/>
                <a:cs typeface="Arial" pitchFamily="34" charset="0"/>
              </a:rPr>
              <a:t>que</a:t>
            </a:r>
            <a:r>
              <a:rPr kumimoji="0" lang="en-US" sz="5000" b="0" i="0" u="none" strike="noStrike" kern="1200" cap="none" spc="0" normalizeH="0" baseline="0" noProof="0" dirty="0" smtClean="0">
                <a:ln>
                  <a:noFill/>
                </a:ln>
                <a:solidFill>
                  <a:srgbClr val="04617B"/>
                </a:solidFill>
                <a:effectLst/>
                <a:uLnTx/>
                <a:uFillTx/>
                <a:latin typeface="Arial" pitchFamily="34" charset="0"/>
                <a:ea typeface="+mj-ea"/>
                <a:cs typeface="Arial" pitchFamily="34" charset="0"/>
              </a:rPr>
              <a:t> é </a:t>
            </a:r>
            <a:r>
              <a:rPr kumimoji="0" lang="en-US" sz="5000" b="0" i="0" u="none" strike="noStrike" kern="1200" cap="none" spc="0" normalizeH="0" baseline="0" noProof="0" dirty="0" err="1" smtClean="0">
                <a:ln>
                  <a:noFill/>
                </a:ln>
                <a:solidFill>
                  <a:srgbClr val="04617B"/>
                </a:solidFill>
                <a:effectLst/>
                <a:uLnTx/>
                <a:uFillTx/>
                <a:latin typeface="Arial" pitchFamily="34" charset="0"/>
                <a:ea typeface="+mj-ea"/>
                <a:cs typeface="Arial" pitchFamily="34" charset="0"/>
              </a:rPr>
              <a:t>Realidade</a:t>
            </a:r>
            <a:r>
              <a:rPr kumimoji="0" lang="en-US" sz="5000" b="0" i="0" u="none" strike="noStrike" kern="1200" cap="none" spc="0" normalizeH="0" baseline="0" noProof="0" dirty="0" smtClean="0">
                <a:ln>
                  <a:noFill/>
                </a:ln>
                <a:solidFill>
                  <a:srgbClr val="04617B"/>
                </a:solidFill>
                <a:effectLst/>
                <a:uLnTx/>
                <a:uFillTx/>
                <a:latin typeface="Arial" pitchFamily="34" charset="0"/>
                <a:ea typeface="+mj-ea"/>
                <a:cs typeface="Arial" pitchFamily="34" charset="0"/>
              </a:rPr>
              <a:t> </a:t>
            </a:r>
            <a:r>
              <a:rPr kumimoji="0" lang="en-US" sz="5000" b="0" i="0" u="none" strike="noStrike" kern="1200" cap="none" spc="0" normalizeH="0" baseline="0" noProof="0" dirty="0" err="1" smtClean="0">
                <a:ln>
                  <a:noFill/>
                </a:ln>
                <a:solidFill>
                  <a:srgbClr val="04617B"/>
                </a:solidFill>
                <a:effectLst/>
                <a:uLnTx/>
                <a:uFillTx/>
                <a:latin typeface="Arial" pitchFamily="34" charset="0"/>
                <a:ea typeface="+mj-ea"/>
                <a:cs typeface="Arial" pitchFamily="34" charset="0"/>
              </a:rPr>
              <a:t>Aumentada</a:t>
            </a:r>
            <a:r>
              <a:rPr kumimoji="0" lang="en-US" sz="5000" b="0" i="0" u="none" strike="noStrike" kern="1200" cap="none" spc="0" normalizeH="0" baseline="0" noProof="0" dirty="0" smtClean="0">
                <a:ln>
                  <a:noFill/>
                </a:ln>
                <a:solidFill>
                  <a:srgbClr val="04617B"/>
                </a:solidFill>
                <a:effectLst/>
                <a:uLnTx/>
                <a:uFillTx/>
                <a:latin typeface="Arial" pitchFamily="34" charset="0"/>
                <a:ea typeface="+mj-ea"/>
                <a:cs typeface="Arial" pitchFamily="34" charset="0"/>
              </a:rPr>
              <a:t>?</a:t>
            </a:r>
            <a:endParaRPr kumimoji="0" lang="en-US" sz="5000" b="0" i="0" u="none" strike="noStrike" kern="1200" cap="none" spc="0" normalizeH="0" baseline="0" noProof="0" dirty="0">
              <a:ln>
                <a:noFill/>
              </a:ln>
              <a:solidFill>
                <a:srgbClr val="04617B"/>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Horizontal)">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xit" presetSubtype="0" fill="hold" nodeType="withEffect">
                                  <p:stCondLst>
                                    <p:cond delay="0"/>
                                  </p:stCondLst>
                                  <p:childTnLst>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4"/>
          <a:srcRect/>
          <a:stretch>
            <a:fillRect/>
          </a:stretch>
        </p:blipFill>
        <p:spPr bwMode="auto">
          <a:xfrm>
            <a:off x="581025" y="1385888"/>
            <a:ext cx="9421813" cy="2255837"/>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0850" y="833438"/>
            <a:ext cx="9258300" cy="1550987"/>
          </a:xfrm>
          <a:ln/>
        </p:spPr>
        <p:txBody>
          <a:bodyPr lIns="0" tIns="77616" rIns="0" bIns="0" anchor="t">
            <a:normAutofit fontScale="90000"/>
          </a:bodyPr>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600" dirty="0">
                <a:solidFill>
                  <a:srgbClr val="04617B"/>
                </a:solidFill>
                <a:latin typeface="Arial" charset="0"/>
              </a:rPr>
              <a:t>O </a:t>
            </a:r>
            <a:r>
              <a:rPr lang="en-US" sz="5600" dirty="0" err="1">
                <a:solidFill>
                  <a:srgbClr val="04617B"/>
                </a:solidFill>
                <a:latin typeface="Arial" charset="0"/>
              </a:rPr>
              <a:t>que</a:t>
            </a:r>
            <a:r>
              <a:rPr lang="en-US" sz="5600" dirty="0">
                <a:solidFill>
                  <a:srgbClr val="04617B"/>
                </a:solidFill>
                <a:latin typeface="Arial" charset="0"/>
              </a:rPr>
              <a:t> é </a:t>
            </a:r>
            <a:r>
              <a:rPr lang="en-US" sz="5600" dirty="0" err="1">
                <a:solidFill>
                  <a:srgbClr val="04617B"/>
                </a:solidFill>
                <a:latin typeface="Arial" charset="0"/>
              </a:rPr>
              <a:t>Realidade</a:t>
            </a:r>
            <a:r>
              <a:rPr lang="en-US" sz="5600" dirty="0">
                <a:solidFill>
                  <a:srgbClr val="04617B"/>
                </a:solidFill>
                <a:latin typeface="Arial" charset="0"/>
              </a:rPr>
              <a:t> </a:t>
            </a:r>
            <a:r>
              <a:rPr lang="en-US" sz="5600" dirty="0" err="1" smtClean="0">
                <a:solidFill>
                  <a:srgbClr val="04617B"/>
                </a:solidFill>
                <a:latin typeface="Arial" charset="0"/>
              </a:rPr>
              <a:t>Aumentada</a:t>
            </a:r>
            <a:r>
              <a:rPr lang="en-US" sz="5600" dirty="0" smtClean="0">
                <a:solidFill>
                  <a:srgbClr val="04617B"/>
                </a:solidFill>
                <a:latin typeface="Arial" charset="0"/>
              </a:rPr>
              <a:t>?</a:t>
            </a:r>
            <a:endParaRPr lang="en-US" sz="5600" dirty="0">
              <a:solidFill>
                <a:srgbClr val="04617B"/>
              </a:solidFill>
              <a:latin typeface="Arial" charset="0"/>
            </a:endParaRPr>
          </a:p>
        </p:txBody>
      </p:sp>
      <p:sp>
        <p:nvSpPr>
          <p:cNvPr id="7170" name="Text Box 2"/>
          <p:cNvSpPr txBox="1">
            <a:spLocks noChangeArrowheads="1"/>
          </p:cNvSpPr>
          <p:nvPr/>
        </p:nvSpPr>
        <p:spPr bwMode="auto">
          <a:xfrm>
            <a:off x="552450" y="2794000"/>
            <a:ext cx="9055100" cy="1915459"/>
          </a:xfrm>
          <a:prstGeom prst="rect">
            <a:avLst/>
          </a:prstGeom>
          <a:noFill/>
          <a:ln w="9525">
            <a:noFill/>
            <a:round/>
            <a:headEnd/>
            <a:tailEnd/>
          </a:ln>
          <a:effectLst/>
        </p:spPr>
        <p:txBody>
          <a:bodyPr lIns="0" tIns="40194" rIns="0" bIns="0">
            <a:spAutoFit/>
          </a:bodyPr>
          <a:lstStyle/>
          <a:p>
            <a:pPr marL="457200" lvl="1" indent="-342900" algn="ctr">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dirty="0" smtClean="0">
              <a:solidFill>
                <a:srgbClr val="000000"/>
              </a:solidFill>
              <a:latin typeface="Arial" charset="0"/>
              <a:ea typeface="Lucida Sans Unicode" charset="0"/>
              <a:cs typeface="Lucida Sans Unicode" charset="0"/>
            </a:endParaRPr>
          </a:p>
          <a:p>
            <a:pPr marL="457200" lvl="1" indent="-342900" algn="ctr">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dirty="0" smtClean="0">
              <a:solidFill>
                <a:srgbClr val="000000"/>
              </a:solidFill>
              <a:latin typeface="Arial" charset="0"/>
              <a:ea typeface="Lucida Sans Unicode" charset="0"/>
              <a:cs typeface="Lucida Sans Unicode" charset="0"/>
            </a:endParaRPr>
          </a:p>
          <a:p>
            <a:pPr marL="457200" lvl="1" indent="-342900" algn="ctr">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900" dirty="0" smtClean="0">
              <a:solidFill>
                <a:srgbClr val="000000"/>
              </a:solidFill>
              <a:latin typeface="Arial" charset="0"/>
              <a:ea typeface="Lucida Sans Unicode" charset="0"/>
              <a:cs typeface="Lucida Sans Unicode" charset="0"/>
            </a:endParaRPr>
          </a:p>
          <a:p>
            <a:pPr marL="457200" lvl="1" indent="-342900" algn="ctr">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000" dirty="0" err="1" smtClean="0">
                <a:solidFill>
                  <a:schemeClr val="accent1">
                    <a:lumMod val="75000"/>
                  </a:schemeClr>
                </a:solidFill>
                <a:latin typeface="+mn-lt"/>
                <a:ea typeface="Lucida Sans Unicode" charset="0"/>
                <a:cs typeface="Lucida Sans Unicode" charset="0"/>
              </a:rPr>
              <a:t>Vídeo</a:t>
            </a:r>
            <a:r>
              <a:rPr lang="en-US" sz="4000" dirty="0" smtClean="0">
                <a:solidFill>
                  <a:schemeClr val="tx2">
                    <a:lumMod val="75000"/>
                  </a:schemeClr>
                </a:solidFill>
                <a:latin typeface="+mn-lt"/>
                <a:ea typeface="Lucida Sans Unicode" charset="0"/>
                <a:cs typeface="Lucida Sans Unicode" charset="0"/>
              </a:rPr>
              <a:t> </a:t>
            </a:r>
            <a:r>
              <a:rPr lang="en-US" sz="4000" dirty="0">
                <a:solidFill>
                  <a:schemeClr val="tx2">
                    <a:lumMod val="75000"/>
                  </a:schemeClr>
                </a:solidFill>
                <a:latin typeface="+mn-lt"/>
                <a:ea typeface="Lucida Sans Unicode" charset="0"/>
                <a:cs typeface="Lucida Sans Unicode" charset="0"/>
              </a:rPr>
              <a:t>- </a:t>
            </a:r>
            <a:r>
              <a:rPr lang="en-US" sz="4000" dirty="0" err="1">
                <a:solidFill>
                  <a:schemeClr val="tx2">
                    <a:lumMod val="75000"/>
                  </a:schemeClr>
                </a:solidFill>
                <a:latin typeface="+mn-lt"/>
                <a:ea typeface="Lucida Sans Unicode" charset="0"/>
                <a:cs typeface="Lucida Sans Unicode" charset="0"/>
                <a:hlinkClick r:id="rId4"/>
              </a:rPr>
              <a:t>Enkin</a:t>
            </a:r>
            <a:endParaRPr lang="en-US" sz="4000" dirty="0">
              <a:solidFill>
                <a:schemeClr val="tx2">
                  <a:lumMod val="75000"/>
                </a:schemeClr>
              </a:solidFill>
              <a:latin typeface="+mn-lt"/>
              <a:ea typeface="Lucida Sans Unicode" charset="0"/>
              <a:cs typeface="Lucida Sans Unicode" charset="0"/>
              <a:hlinkClick r:id="rId4"/>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0850" y="833438"/>
            <a:ext cx="9258300" cy="1550987"/>
          </a:xfrm>
          <a:ln/>
        </p:spPr>
        <p:txBody>
          <a:bodyPr lIns="0" tIns="77616" rIns="0" bIns="0" anchor="t">
            <a:norm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000" dirty="0" err="1" smtClean="0">
                <a:solidFill>
                  <a:srgbClr val="04617B"/>
                </a:solidFill>
                <a:latin typeface="Arial" charset="0"/>
              </a:rPr>
              <a:t>Definição</a:t>
            </a:r>
            <a:endParaRPr lang="en-US" sz="5000" dirty="0">
              <a:solidFill>
                <a:srgbClr val="04617B"/>
              </a:solidFill>
              <a:latin typeface="Arial" charset="0"/>
            </a:endParaRPr>
          </a:p>
        </p:txBody>
      </p:sp>
      <p:sp>
        <p:nvSpPr>
          <p:cNvPr id="5122" name="Text Box 2"/>
          <p:cNvSpPr txBox="1">
            <a:spLocks noChangeArrowheads="1"/>
          </p:cNvSpPr>
          <p:nvPr/>
        </p:nvSpPr>
        <p:spPr bwMode="auto">
          <a:xfrm>
            <a:off x="507174" y="2596348"/>
            <a:ext cx="9055100" cy="2722737"/>
          </a:xfrm>
          <a:prstGeom prst="rect">
            <a:avLst/>
          </a:prstGeom>
          <a:noFill/>
          <a:ln w="9525">
            <a:noFill/>
            <a:round/>
            <a:headEnd/>
            <a:tailEnd/>
          </a:ln>
          <a:effectLst/>
        </p:spPr>
        <p:txBody>
          <a:bodyPr lIns="0" tIns="55440" rIns="0" bIns="0">
            <a:spAutoFit/>
          </a:bodyPr>
          <a:lstStyle/>
          <a:p>
            <a:pPr marL="457200" lvl="1" indent="-342900">
              <a:lnSpc>
                <a:spcPts val="42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err="1">
                <a:solidFill>
                  <a:schemeClr val="accent1">
                    <a:lumMod val="75000"/>
                  </a:schemeClr>
                </a:solidFill>
                <a:latin typeface="+mn-lt"/>
                <a:ea typeface="Lucida Sans Unicode" charset="0"/>
                <a:cs typeface="Lucida Sans Unicode" charset="0"/>
              </a:rPr>
              <a:t>Definição</a:t>
            </a:r>
            <a:r>
              <a:rPr lang="en-US" sz="3200" dirty="0">
                <a:solidFill>
                  <a:schemeClr val="accent1">
                    <a:lumMod val="75000"/>
                  </a:schemeClr>
                </a:solidFill>
                <a:latin typeface="+mn-lt"/>
                <a:ea typeface="Lucida Sans Unicode" charset="0"/>
                <a:cs typeface="Lucida Sans Unicode" charset="0"/>
              </a:rPr>
              <a:t> de Ronald Azuma:</a:t>
            </a:r>
          </a:p>
          <a:p>
            <a:pPr marL="855663" lvl="2">
              <a:lnSpc>
                <a:spcPts val="42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err="1">
                <a:solidFill>
                  <a:schemeClr val="accent1">
                    <a:lumMod val="75000"/>
                  </a:schemeClr>
                </a:solidFill>
                <a:latin typeface="+mn-lt"/>
                <a:ea typeface="Lucida Sans Unicode" charset="0"/>
                <a:cs typeface="Lucida Sans Unicode" charset="0"/>
              </a:rPr>
              <a:t>Combinação</a:t>
            </a:r>
            <a:r>
              <a:rPr lang="en-US" sz="2800" dirty="0">
                <a:solidFill>
                  <a:schemeClr val="accent1">
                    <a:lumMod val="75000"/>
                  </a:schemeClr>
                </a:solidFill>
                <a:latin typeface="+mn-lt"/>
                <a:ea typeface="Lucida Sans Unicode" charset="0"/>
                <a:cs typeface="Lucida Sans Unicode" charset="0"/>
              </a:rPr>
              <a:t> de </a:t>
            </a:r>
            <a:r>
              <a:rPr lang="en-US" sz="2800" dirty="0" err="1">
                <a:solidFill>
                  <a:schemeClr val="accent1">
                    <a:lumMod val="75000"/>
                  </a:schemeClr>
                </a:solidFill>
                <a:latin typeface="+mn-lt"/>
                <a:ea typeface="Lucida Sans Unicode" charset="0"/>
                <a:cs typeface="Lucida Sans Unicode" charset="0"/>
              </a:rPr>
              <a:t>elementos</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virtuais</a:t>
            </a:r>
            <a:r>
              <a:rPr lang="en-US" sz="2800" dirty="0">
                <a:solidFill>
                  <a:schemeClr val="accent1">
                    <a:lumMod val="75000"/>
                  </a:schemeClr>
                </a:solidFill>
                <a:latin typeface="+mn-lt"/>
                <a:ea typeface="Lucida Sans Unicode" charset="0"/>
                <a:cs typeface="Lucida Sans Unicode" charset="0"/>
              </a:rPr>
              <a:t> com o </a:t>
            </a:r>
            <a:r>
              <a:rPr lang="en-US" sz="2800" dirty="0" err="1">
                <a:solidFill>
                  <a:schemeClr val="accent1">
                    <a:lumMod val="75000"/>
                  </a:schemeClr>
                </a:solidFill>
                <a:latin typeface="+mn-lt"/>
                <a:ea typeface="Lucida Sans Unicode" charset="0"/>
                <a:cs typeface="Lucida Sans Unicode" charset="0"/>
              </a:rPr>
              <a:t>ambiente</a:t>
            </a:r>
            <a:r>
              <a:rPr lang="en-US" sz="2800" dirty="0">
                <a:solidFill>
                  <a:schemeClr val="accent1">
                    <a:lumMod val="75000"/>
                  </a:schemeClr>
                </a:solidFill>
                <a:latin typeface="+mn-lt"/>
                <a:ea typeface="Lucida Sans Unicode" charset="0"/>
                <a:cs typeface="Lucida Sans Unicode" charset="0"/>
              </a:rPr>
              <a:t> real</a:t>
            </a:r>
          </a:p>
          <a:p>
            <a:pPr marL="855663" lvl="2" indent="-285750">
              <a:lnSpc>
                <a:spcPts val="42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err="1">
                <a:solidFill>
                  <a:schemeClr val="accent1">
                    <a:lumMod val="75000"/>
                  </a:schemeClr>
                </a:solidFill>
                <a:latin typeface="+mn-lt"/>
                <a:ea typeface="Lucida Sans Unicode" charset="0"/>
                <a:cs typeface="Lucida Sans Unicode" charset="0"/>
              </a:rPr>
              <a:t>Interação</a:t>
            </a:r>
            <a:r>
              <a:rPr lang="en-US" sz="2800" dirty="0">
                <a:solidFill>
                  <a:schemeClr val="accent1">
                    <a:lumMod val="75000"/>
                  </a:schemeClr>
                </a:solidFill>
                <a:latin typeface="+mn-lt"/>
                <a:ea typeface="Lucida Sans Unicode" charset="0"/>
                <a:cs typeface="Lucida Sans Unicode" charset="0"/>
              </a:rPr>
              <a:t> e </a:t>
            </a:r>
            <a:r>
              <a:rPr lang="en-US" sz="2800" dirty="0" err="1">
                <a:solidFill>
                  <a:schemeClr val="accent1">
                    <a:lumMod val="75000"/>
                  </a:schemeClr>
                </a:solidFill>
                <a:latin typeface="+mn-lt"/>
                <a:ea typeface="Lucida Sans Unicode" charset="0"/>
                <a:cs typeface="Lucida Sans Unicode" charset="0"/>
              </a:rPr>
              <a:t>processamento</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em</a:t>
            </a:r>
            <a:r>
              <a:rPr lang="en-US" sz="2800" dirty="0">
                <a:solidFill>
                  <a:schemeClr val="accent1">
                    <a:lumMod val="75000"/>
                  </a:schemeClr>
                </a:solidFill>
                <a:latin typeface="+mn-lt"/>
                <a:ea typeface="Lucida Sans Unicode" charset="0"/>
                <a:cs typeface="Lucida Sans Unicode" charset="0"/>
              </a:rPr>
              <a:t> tempo real</a:t>
            </a:r>
          </a:p>
          <a:p>
            <a:pPr marL="855663" lvl="2" indent="-285750">
              <a:lnSpc>
                <a:spcPts val="4200"/>
              </a:lnSpc>
              <a:buSzPct val="80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err="1">
                <a:solidFill>
                  <a:schemeClr val="accent1">
                    <a:lumMod val="75000"/>
                  </a:schemeClr>
                </a:solidFill>
                <a:latin typeface="+mn-lt"/>
                <a:ea typeface="Lucida Sans Unicode" charset="0"/>
                <a:cs typeface="Lucida Sans Unicode" charset="0"/>
              </a:rPr>
              <a:t>Concebida</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em</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três</a:t>
            </a:r>
            <a:r>
              <a:rPr lang="en-US" sz="2800" dirty="0">
                <a:solidFill>
                  <a:schemeClr val="accent1">
                    <a:lumMod val="75000"/>
                  </a:schemeClr>
                </a:solidFill>
                <a:latin typeface="+mn-lt"/>
                <a:ea typeface="Lucida Sans Unicode" charset="0"/>
                <a:cs typeface="Lucida Sans Unicode" charset="0"/>
              </a:rPr>
              <a:t> </a:t>
            </a:r>
            <a:r>
              <a:rPr lang="en-US" sz="2800" dirty="0" err="1">
                <a:solidFill>
                  <a:schemeClr val="accent1">
                    <a:lumMod val="75000"/>
                  </a:schemeClr>
                </a:solidFill>
                <a:latin typeface="+mn-lt"/>
                <a:ea typeface="Lucida Sans Unicode" charset="0"/>
                <a:cs typeface="Lucida Sans Unicode" charset="0"/>
              </a:rPr>
              <a:t>dimensões</a:t>
            </a:r>
            <a:endParaRPr lang="en-US" sz="2800" dirty="0">
              <a:solidFill>
                <a:schemeClr val="accent1">
                  <a:lumMod val="75000"/>
                </a:schemeClr>
              </a:solidFill>
              <a:latin typeface="+mn-lt"/>
              <a:ea typeface="Lucida Sans Unicode" charset="0"/>
              <a:cs typeface="Lucida Sans Unicode" charset="0"/>
            </a:endParaRP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92860" y="381770"/>
            <a:ext cx="10083800" cy="1382713"/>
          </a:xfrm>
          <a:ln/>
        </p:spPr>
        <p:txBody>
          <a:bodyPr lIns="0" tIns="69300" rIns="0" bIns="0" anchor="t">
            <a:normAutofit fontScale="90000"/>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000" dirty="0" smtClean="0">
                <a:solidFill>
                  <a:srgbClr val="04617B"/>
                </a:solidFill>
                <a:latin typeface="Arial" charset="0"/>
              </a:rPr>
              <a:t>O </a:t>
            </a:r>
            <a:r>
              <a:rPr lang="en-US" sz="5000" dirty="0" err="1" smtClean="0">
                <a:solidFill>
                  <a:srgbClr val="04617B"/>
                </a:solidFill>
                <a:latin typeface="Arial" charset="0"/>
              </a:rPr>
              <a:t>que</a:t>
            </a:r>
            <a:r>
              <a:rPr lang="en-US" sz="5000" dirty="0" smtClean="0">
                <a:solidFill>
                  <a:srgbClr val="04617B"/>
                </a:solidFill>
                <a:latin typeface="Arial" charset="0"/>
              </a:rPr>
              <a:t> é </a:t>
            </a:r>
            <a:r>
              <a:rPr lang="en-US" sz="5000" dirty="0" err="1" smtClean="0">
                <a:solidFill>
                  <a:srgbClr val="04617B"/>
                </a:solidFill>
                <a:latin typeface="Arial" charset="0"/>
              </a:rPr>
              <a:t>Realidade</a:t>
            </a:r>
            <a:r>
              <a:rPr lang="en-US" sz="5000" dirty="0" smtClean="0">
                <a:solidFill>
                  <a:srgbClr val="04617B"/>
                </a:solidFill>
                <a:latin typeface="Arial" charset="0"/>
              </a:rPr>
              <a:t> </a:t>
            </a:r>
            <a:r>
              <a:rPr lang="en-US" sz="5000" dirty="0" err="1" smtClean="0">
                <a:solidFill>
                  <a:srgbClr val="04617B"/>
                </a:solidFill>
                <a:latin typeface="Arial" charset="0"/>
              </a:rPr>
              <a:t>aumentada</a:t>
            </a:r>
            <a:r>
              <a:rPr lang="en-US" sz="5000" dirty="0" smtClean="0">
                <a:solidFill>
                  <a:srgbClr val="04617B"/>
                </a:solidFill>
                <a:latin typeface="Arial" charset="0"/>
              </a:rPr>
              <a:t>:</a:t>
            </a:r>
            <a:br>
              <a:rPr lang="en-US" sz="5000" dirty="0" smtClean="0">
                <a:solidFill>
                  <a:srgbClr val="04617B"/>
                </a:solidFill>
                <a:latin typeface="Arial" charset="0"/>
              </a:rPr>
            </a:br>
            <a:r>
              <a:rPr lang="en-US" sz="5000" dirty="0" err="1" smtClean="0">
                <a:solidFill>
                  <a:srgbClr val="04617B"/>
                </a:solidFill>
                <a:latin typeface="Arial" charset="0"/>
              </a:rPr>
              <a:t>Combinação</a:t>
            </a:r>
            <a:r>
              <a:rPr lang="en-US" sz="5000" dirty="0" smtClean="0">
                <a:solidFill>
                  <a:srgbClr val="04617B"/>
                </a:solidFill>
                <a:latin typeface="Arial" charset="0"/>
              </a:rPr>
              <a:t> de </a:t>
            </a:r>
            <a:r>
              <a:rPr lang="en-US" sz="5000" dirty="0" err="1" smtClean="0">
                <a:solidFill>
                  <a:srgbClr val="04617B"/>
                </a:solidFill>
                <a:latin typeface="Arial" charset="0"/>
              </a:rPr>
              <a:t>e</a:t>
            </a:r>
            <a:r>
              <a:rPr lang="en-US" sz="5000" dirty="0" err="1" smtClean="0">
                <a:solidFill>
                  <a:srgbClr val="04617B"/>
                </a:solidFill>
                <a:latin typeface="Arial" charset="0"/>
              </a:rPr>
              <a:t>lementos</a:t>
            </a:r>
            <a:endParaRPr lang="en-US" sz="5000" dirty="0">
              <a:solidFill>
                <a:srgbClr val="04617B"/>
              </a:solidFill>
              <a:latin typeface="Arial" charset="0"/>
            </a:endParaRPr>
          </a:p>
        </p:txBody>
      </p:sp>
      <p:sp>
        <p:nvSpPr>
          <p:cNvPr id="8195" name="Rectangle 3"/>
          <p:cNvSpPr>
            <a:spLocks noGrp="1" noChangeArrowheads="1"/>
          </p:cNvSpPr>
          <p:nvPr>
            <p:ph type="subTitle" idx="4294967295"/>
          </p:nvPr>
        </p:nvSpPr>
        <p:spPr bwMode="auto">
          <a:xfrm>
            <a:off x="5759450" y="1828800"/>
            <a:ext cx="4398963" cy="4937125"/>
          </a:xfrm>
          <a:prstGeom prst="rect">
            <a:avLst/>
          </a:prstGeom>
          <a:noFill/>
          <a:ln/>
        </p:spPr>
        <p:txBody>
          <a:bodyPr lIns="0" tIns="42966" rIns="0" bIns="0">
            <a:normAutofit/>
          </a:bodyPr>
          <a:lstStyle/>
          <a:p>
            <a:pPr marL="0" indent="0">
              <a:lnSpc>
                <a:spcPct val="93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dirty="0">
              <a:solidFill>
                <a:schemeClr val="bg2">
                  <a:lumMod val="25000"/>
                </a:schemeClr>
              </a:solidFill>
            </a:endParaRPr>
          </a:p>
          <a:p>
            <a:pPr marL="457200" lvl="1" indent="-342900">
              <a:lnSpc>
                <a:spcPct val="89000"/>
              </a:lnSpc>
              <a:spcBef>
                <a:spcPct val="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err="1">
                <a:solidFill>
                  <a:schemeClr val="accent1">
                    <a:lumMod val="75000"/>
                  </a:schemeClr>
                </a:solidFill>
              </a:rPr>
              <a:t>Combinar</a:t>
            </a:r>
            <a:r>
              <a:rPr lang="en-US" sz="3200" dirty="0">
                <a:solidFill>
                  <a:schemeClr val="accent1">
                    <a:lumMod val="75000"/>
                  </a:schemeClr>
                </a:solidFill>
              </a:rPr>
              <a:t> </a:t>
            </a:r>
            <a:r>
              <a:rPr lang="en-US" sz="3200" dirty="0" err="1">
                <a:solidFill>
                  <a:schemeClr val="accent1">
                    <a:lumMod val="75000"/>
                  </a:schemeClr>
                </a:solidFill>
              </a:rPr>
              <a:t>nem</a:t>
            </a:r>
            <a:r>
              <a:rPr lang="en-US" sz="3200" dirty="0">
                <a:solidFill>
                  <a:schemeClr val="accent1">
                    <a:lumMod val="75000"/>
                  </a:schemeClr>
                </a:solidFill>
              </a:rPr>
              <a:t> </a:t>
            </a:r>
            <a:r>
              <a:rPr lang="en-US" sz="3200" dirty="0" err="1">
                <a:solidFill>
                  <a:schemeClr val="accent1">
                    <a:lumMod val="75000"/>
                  </a:schemeClr>
                </a:solidFill>
              </a:rPr>
              <a:t>sempre</a:t>
            </a:r>
            <a:r>
              <a:rPr lang="en-US" sz="3200" dirty="0">
                <a:solidFill>
                  <a:schemeClr val="accent1">
                    <a:lumMod val="75000"/>
                  </a:schemeClr>
                </a:solidFill>
              </a:rPr>
              <a:t> é </a:t>
            </a:r>
            <a:r>
              <a:rPr lang="en-US" sz="3200" dirty="0" err="1">
                <a:solidFill>
                  <a:schemeClr val="accent1">
                    <a:lumMod val="75000"/>
                  </a:schemeClr>
                </a:solidFill>
              </a:rPr>
              <a:t>igual</a:t>
            </a:r>
            <a:r>
              <a:rPr lang="en-US" sz="3200" dirty="0">
                <a:solidFill>
                  <a:schemeClr val="accent1">
                    <a:lumMod val="75000"/>
                  </a:schemeClr>
                </a:solidFill>
              </a:rPr>
              <a:t> a </a:t>
            </a:r>
            <a:r>
              <a:rPr lang="en-US" sz="3200" dirty="0" err="1">
                <a:solidFill>
                  <a:schemeClr val="accent1">
                    <a:lumMod val="75000"/>
                  </a:schemeClr>
                </a:solidFill>
              </a:rPr>
              <a:t>adicionar</a:t>
            </a:r>
            <a:endParaRPr lang="en-US" sz="3200" dirty="0">
              <a:solidFill>
                <a:schemeClr val="accent1">
                  <a:lumMod val="75000"/>
                </a:schemeClr>
              </a:solidFill>
            </a:endParaRPr>
          </a:p>
          <a:p>
            <a:pPr marL="0" indent="0">
              <a:lnSpc>
                <a:spcPct val="89000"/>
              </a:lnSpc>
              <a:spcBef>
                <a:spcPct val="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dirty="0">
              <a:solidFill>
                <a:schemeClr val="accent1">
                  <a:lumMod val="75000"/>
                </a:schemeClr>
              </a:solidFill>
            </a:endParaRPr>
          </a:p>
          <a:p>
            <a:pPr marL="457200" lvl="1" indent="-342900">
              <a:lnSpc>
                <a:spcPct val="89000"/>
              </a:lnSpc>
              <a:spcBef>
                <a:spcPct val="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err="1">
                <a:solidFill>
                  <a:schemeClr val="accent1">
                    <a:lumMod val="75000"/>
                  </a:schemeClr>
                </a:solidFill>
              </a:rPr>
              <a:t>Combinar</a:t>
            </a:r>
            <a:r>
              <a:rPr lang="en-US" sz="3200" dirty="0">
                <a:solidFill>
                  <a:schemeClr val="accent1">
                    <a:lumMod val="75000"/>
                  </a:schemeClr>
                </a:solidFill>
              </a:rPr>
              <a:t> </a:t>
            </a:r>
            <a:r>
              <a:rPr lang="en-US" sz="3200" dirty="0" err="1">
                <a:solidFill>
                  <a:schemeClr val="accent1">
                    <a:lumMod val="75000"/>
                  </a:schemeClr>
                </a:solidFill>
              </a:rPr>
              <a:t>não</a:t>
            </a:r>
            <a:r>
              <a:rPr lang="en-US" sz="3200" dirty="0">
                <a:solidFill>
                  <a:schemeClr val="accent1">
                    <a:lumMod val="75000"/>
                  </a:schemeClr>
                </a:solidFill>
              </a:rPr>
              <a:t> </a:t>
            </a:r>
            <a:r>
              <a:rPr lang="en-US" sz="3200" dirty="0" err="1">
                <a:solidFill>
                  <a:schemeClr val="accent1">
                    <a:lumMod val="75000"/>
                  </a:schemeClr>
                </a:solidFill>
              </a:rPr>
              <a:t>inclui</a:t>
            </a:r>
            <a:r>
              <a:rPr lang="en-US" sz="3200" dirty="0">
                <a:solidFill>
                  <a:schemeClr val="accent1">
                    <a:lumMod val="75000"/>
                  </a:schemeClr>
                </a:solidFill>
              </a:rPr>
              <a:t> </a:t>
            </a:r>
            <a:r>
              <a:rPr lang="en-US" sz="3200" dirty="0" err="1">
                <a:solidFill>
                  <a:schemeClr val="accent1">
                    <a:lumMod val="75000"/>
                  </a:schemeClr>
                </a:solidFill>
              </a:rPr>
              <a:t>apenas</a:t>
            </a:r>
            <a:r>
              <a:rPr lang="en-US" sz="3200" dirty="0">
                <a:solidFill>
                  <a:schemeClr val="accent1">
                    <a:lumMod val="75000"/>
                  </a:schemeClr>
                </a:solidFill>
              </a:rPr>
              <a:t> </a:t>
            </a:r>
            <a:r>
              <a:rPr lang="en-US" sz="3200" dirty="0" err="1">
                <a:solidFill>
                  <a:schemeClr val="accent1">
                    <a:lumMod val="75000"/>
                  </a:schemeClr>
                </a:solidFill>
              </a:rPr>
              <a:t>informações</a:t>
            </a:r>
            <a:r>
              <a:rPr lang="en-US" sz="3200" dirty="0">
                <a:solidFill>
                  <a:schemeClr val="accent1">
                    <a:lumMod val="75000"/>
                  </a:schemeClr>
                </a:solidFill>
              </a:rPr>
              <a:t> </a:t>
            </a:r>
            <a:r>
              <a:rPr lang="en-US" sz="3200" dirty="0" err="1">
                <a:solidFill>
                  <a:schemeClr val="accent1">
                    <a:lumMod val="75000"/>
                  </a:schemeClr>
                </a:solidFill>
              </a:rPr>
              <a:t>visuais</a:t>
            </a:r>
            <a:r>
              <a:rPr lang="en-US" sz="3200" dirty="0">
                <a:solidFill>
                  <a:schemeClr val="accent1">
                    <a:lumMod val="75000"/>
                  </a:schemeClr>
                </a:solidFill>
              </a:rPr>
              <a:t> (</a:t>
            </a:r>
            <a:r>
              <a:rPr lang="en-US" sz="3200" dirty="0" err="1">
                <a:solidFill>
                  <a:schemeClr val="accent1">
                    <a:lumMod val="75000"/>
                  </a:schemeClr>
                </a:solidFill>
              </a:rPr>
              <a:t>Enkin</a:t>
            </a:r>
            <a:r>
              <a:rPr lang="en-US" sz="3200" dirty="0">
                <a:solidFill>
                  <a:schemeClr val="accent1">
                    <a:lumMod val="75000"/>
                  </a:schemeClr>
                </a:solidFill>
              </a:rPr>
              <a:t>)</a:t>
            </a:r>
          </a:p>
          <a:p>
            <a:pPr marL="0" indent="0">
              <a:lnSpc>
                <a:spcPct val="89000"/>
              </a:lnSpc>
              <a:spcBef>
                <a:spcPct val="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dirty="0">
              <a:solidFill>
                <a:schemeClr val="bg2">
                  <a:lumMod val="25000"/>
                </a:schemeClr>
              </a:solidFill>
            </a:endParaRPr>
          </a:p>
        </p:txBody>
      </p:sp>
      <p:pic>
        <p:nvPicPr>
          <p:cNvPr id="8194" name="Picture 2"/>
          <p:cNvPicPr>
            <a:picLocks noChangeAspect="1" noChangeArrowheads="1"/>
          </p:cNvPicPr>
          <p:nvPr/>
        </p:nvPicPr>
        <p:blipFill>
          <a:blip r:embed="rId4"/>
          <a:srcRect/>
          <a:stretch>
            <a:fillRect/>
          </a:stretch>
        </p:blipFill>
        <p:spPr bwMode="auto">
          <a:xfrm>
            <a:off x="857250" y="1778000"/>
            <a:ext cx="3789363" cy="5048250"/>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196" name="Picture 4"/>
          <p:cNvPicPr>
            <a:picLocks noChangeAspect="1" noChangeArrowheads="1"/>
          </p:cNvPicPr>
          <p:nvPr/>
        </p:nvPicPr>
        <p:blipFill>
          <a:blip r:embed="rId5"/>
          <a:srcRect/>
          <a:stretch>
            <a:fillRect/>
          </a:stretch>
        </p:blipFill>
        <p:spPr bwMode="auto">
          <a:xfrm>
            <a:off x="912813" y="1881968"/>
            <a:ext cx="3683000" cy="4752975"/>
          </a:xfrm>
          <a:prstGeom prst="rect">
            <a:avLst/>
          </a:prstGeom>
          <a:noFill/>
          <a:ln w="9525">
            <a:noFill/>
            <a:round/>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8196"/>
                                        </p:tgtEl>
                                        <p:attrNameLst>
                                          <p:attrName>style.visibility</p:attrName>
                                        </p:attrNameLst>
                                      </p:cBhvr>
                                      <p:to>
                                        <p:strVal val="visible"/>
                                      </p:to>
                                    </p:set>
                                    <p:anim calcmode="lin" valueType="num">
                                      <p:cBhvr additive="repl">
                                        <p:cTn id="7" dur="500" fill="hold"/>
                                        <p:tgtEl>
                                          <p:spTgt spid="8196"/>
                                        </p:tgtEl>
                                        <p:attrNameLst>
                                          <p:attrName>ppt_x</p:attrName>
                                        </p:attrNameLst>
                                      </p:cBhvr>
                                      <p:tavLst>
                                        <p:tav tm="100000">
                                          <p:val>
                                            <p:strVal val="#ppt_x"/>
                                          </p:val>
                                        </p:tav>
                                        <p:tav tm="100000">
                                          <p:val>
                                            <p:strVal val="#ppt_x"/>
                                          </p:val>
                                        </p:tav>
                                      </p:tavLst>
                                    </p:anim>
                                    <p:anim calcmode="lin" valueType="num">
                                      <p:cBhvr additive="repl">
                                        <p:cTn id="8" dur="500" fill="hold"/>
                                        <p:tgtEl>
                                          <p:spTgt spid="8196"/>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0850" y="642131"/>
            <a:ext cx="9258300" cy="1382713"/>
          </a:xfrm>
          <a:ln/>
        </p:spPr>
        <p:txBody>
          <a:bodyPr lIns="0" tIns="69300" rIns="0" bIns="0" anchor="t">
            <a:normAutofit fontScale="90000"/>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000" dirty="0" smtClean="0">
                <a:solidFill>
                  <a:srgbClr val="04617B"/>
                </a:solidFill>
                <a:latin typeface="Arial" charset="0"/>
              </a:rPr>
              <a:t>O </a:t>
            </a:r>
            <a:r>
              <a:rPr lang="en-US" sz="5000" dirty="0" err="1" smtClean="0">
                <a:solidFill>
                  <a:srgbClr val="04617B"/>
                </a:solidFill>
                <a:latin typeface="Arial" charset="0"/>
              </a:rPr>
              <a:t>que</a:t>
            </a:r>
            <a:r>
              <a:rPr lang="en-US" sz="5000" dirty="0" smtClean="0">
                <a:solidFill>
                  <a:srgbClr val="04617B"/>
                </a:solidFill>
                <a:latin typeface="Arial" charset="0"/>
              </a:rPr>
              <a:t> é </a:t>
            </a:r>
            <a:r>
              <a:rPr lang="en-US" sz="5000" dirty="0" err="1" smtClean="0">
                <a:solidFill>
                  <a:srgbClr val="04617B"/>
                </a:solidFill>
                <a:latin typeface="Arial" charset="0"/>
              </a:rPr>
              <a:t>Realidade</a:t>
            </a:r>
            <a:r>
              <a:rPr lang="en-US" sz="5000" dirty="0" smtClean="0">
                <a:solidFill>
                  <a:srgbClr val="04617B"/>
                </a:solidFill>
                <a:latin typeface="Arial" charset="0"/>
              </a:rPr>
              <a:t> </a:t>
            </a:r>
            <a:r>
              <a:rPr lang="en-US" sz="5000" dirty="0" err="1" smtClean="0">
                <a:solidFill>
                  <a:srgbClr val="04617B"/>
                </a:solidFill>
                <a:latin typeface="Arial" charset="0"/>
              </a:rPr>
              <a:t>aumentada</a:t>
            </a:r>
            <a:r>
              <a:rPr lang="en-US" sz="5000" dirty="0" smtClean="0">
                <a:solidFill>
                  <a:srgbClr val="04617B"/>
                </a:solidFill>
                <a:latin typeface="Arial" charset="0"/>
              </a:rPr>
              <a:t>:</a:t>
            </a:r>
            <a:r>
              <a:rPr lang="en-US" sz="5000" dirty="0">
                <a:solidFill>
                  <a:srgbClr val="04617B"/>
                </a:solidFill>
                <a:latin typeface="Arial" charset="0"/>
              </a:rPr>
              <a:t/>
            </a:r>
            <a:br>
              <a:rPr lang="en-US" sz="5000" dirty="0">
                <a:solidFill>
                  <a:srgbClr val="04617B"/>
                </a:solidFill>
                <a:latin typeface="Arial" charset="0"/>
              </a:rPr>
            </a:br>
            <a:r>
              <a:rPr lang="en-US" sz="5000" dirty="0" err="1">
                <a:solidFill>
                  <a:srgbClr val="04617B"/>
                </a:solidFill>
                <a:latin typeface="Arial" charset="0"/>
              </a:rPr>
              <a:t>Interação</a:t>
            </a:r>
            <a:r>
              <a:rPr lang="en-US" sz="5000" dirty="0">
                <a:solidFill>
                  <a:srgbClr val="04617B"/>
                </a:solidFill>
                <a:latin typeface="Arial" charset="0"/>
              </a:rPr>
              <a:t> </a:t>
            </a:r>
            <a:r>
              <a:rPr lang="en-US" sz="5000" dirty="0" err="1">
                <a:solidFill>
                  <a:srgbClr val="04617B"/>
                </a:solidFill>
                <a:latin typeface="Arial" charset="0"/>
              </a:rPr>
              <a:t>em</a:t>
            </a:r>
            <a:r>
              <a:rPr lang="en-US" sz="5000" dirty="0">
                <a:solidFill>
                  <a:srgbClr val="04617B"/>
                </a:solidFill>
                <a:latin typeface="Arial" charset="0"/>
              </a:rPr>
              <a:t> tempo real</a:t>
            </a:r>
          </a:p>
        </p:txBody>
      </p:sp>
      <p:sp>
        <p:nvSpPr>
          <p:cNvPr id="9218" name="Text Box 2"/>
          <p:cNvSpPr txBox="1">
            <a:spLocks noChangeArrowheads="1"/>
          </p:cNvSpPr>
          <p:nvPr/>
        </p:nvSpPr>
        <p:spPr bwMode="auto">
          <a:xfrm>
            <a:off x="600075" y="2432050"/>
            <a:ext cx="4398963" cy="2867300"/>
          </a:xfrm>
          <a:prstGeom prst="rect">
            <a:avLst/>
          </a:prstGeom>
          <a:noFill/>
          <a:ln w="9525">
            <a:noFill/>
            <a:round/>
            <a:headEnd/>
            <a:tailEnd/>
          </a:ln>
          <a:effectLst/>
        </p:spPr>
        <p:txBody>
          <a:bodyPr lIns="0" tIns="42966" rIns="0" bIns="0">
            <a:spAutoFit/>
          </a:bodyPr>
          <a:lstStyle/>
          <a:p>
            <a:pPr>
              <a:lnSpc>
                <a:spcPct val="93000"/>
              </a:lnSpc>
              <a:tabLst>
                <a:tab pos="723900" algn="l"/>
                <a:tab pos="1447800" algn="l"/>
                <a:tab pos="2171700" algn="l"/>
                <a:tab pos="2895600" algn="l"/>
                <a:tab pos="3619500" algn="l"/>
                <a:tab pos="4343400" algn="l"/>
              </a:tabLst>
            </a:pPr>
            <a:r>
              <a:rPr lang="en-US" sz="3200" i="1" dirty="0" smtClean="0">
                <a:solidFill>
                  <a:schemeClr val="accent1">
                    <a:lumMod val="75000"/>
                  </a:schemeClr>
                </a:solidFill>
                <a:latin typeface="+mn-lt"/>
                <a:ea typeface="Lucida Sans Unicode" charset="0"/>
                <a:cs typeface="Lucida Sans Unicode" charset="0"/>
              </a:rPr>
              <a:t>“</a:t>
            </a:r>
            <a:r>
              <a:rPr lang="en-US" sz="3200" i="1" dirty="0" smtClean="0">
                <a:solidFill>
                  <a:schemeClr val="accent1">
                    <a:lumMod val="75000"/>
                  </a:schemeClr>
                </a:solidFill>
                <a:latin typeface="+mn-lt"/>
                <a:ea typeface="Lucida Sans Unicode" charset="0"/>
                <a:cs typeface="Lucida Sans Unicode" charset="0"/>
              </a:rPr>
              <a:t>Using </a:t>
            </a:r>
            <a:r>
              <a:rPr lang="en-US" sz="3200" i="1" dirty="0">
                <a:solidFill>
                  <a:schemeClr val="accent1">
                    <a:lumMod val="75000"/>
                  </a:schemeClr>
                </a:solidFill>
                <a:latin typeface="+mn-lt"/>
                <a:ea typeface="Lucida Sans Unicode" charset="0"/>
                <a:cs typeface="Lucida Sans Unicode" charset="0"/>
              </a:rPr>
              <a:t>AR technology, users can interact with a combination of real and virtual objects in a natural way</a:t>
            </a:r>
            <a:r>
              <a:rPr lang="en-US" sz="3200" i="1" dirty="0" smtClean="0">
                <a:solidFill>
                  <a:schemeClr val="accent1">
                    <a:lumMod val="75000"/>
                  </a:schemeClr>
                </a:solidFill>
                <a:latin typeface="+mn-lt"/>
                <a:ea typeface="Lucida Sans Unicode" charset="0"/>
                <a:cs typeface="Lucida Sans Unicode" charset="0"/>
              </a:rPr>
              <a:t>.”</a:t>
            </a:r>
            <a:endParaRPr lang="en-US" sz="3200" i="1" dirty="0">
              <a:solidFill>
                <a:schemeClr val="accent1">
                  <a:lumMod val="75000"/>
                </a:schemeClr>
              </a:solidFill>
              <a:latin typeface="+mn-lt"/>
              <a:ea typeface="Lucida Sans Unicode" charset="0"/>
              <a:cs typeface="Lucida Sans Unicode" charset="0"/>
            </a:endParaRPr>
          </a:p>
          <a:p>
            <a:pPr algn="r">
              <a:lnSpc>
                <a:spcPct val="89000"/>
              </a:lnSpc>
              <a:tabLst>
                <a:tab pos="723900" algn="l"/>
                <a:tab pos="1447800" algn="l"/>
                <a:tab pos="2171700" algn="l"/>
                <a:tab pos="2895600" algn="l"/>
                <a:tab pos="3619500" algn="l"/>
                <a:tab pos="4343400" algn="l"/>
              </a:tabLst>
            </a:pPr>
            <a:r>
              <a:rPr lang="en-US" sz="1300" i="1" dirty="0" smtClean="0">
                <a:solidFill>
                  <a:schemeClr val="accent1">
                    <a:lumMod val="75000"/>
                  </a:schemeClr>
                </a:solidFill>
                <a:latin typeface="Arial" charset="0"/>
                <a:ea typeface="Lucida Sans Unicode" charset="0"/>
                <a:cs typeface="Lucida Sans Unicode" charset="0"/>
              </a:rPr>
              <a:t>“In Confluence </a:t>
            </a:r>
            <a:r>
              <a:rPr lang="en-US" sz="1300" i="1" dirty="0">
                <a:solidFill>
                  <a:schemeClr val="accent1">
                    <a:lumMod val="75000"/>
                  </a:schemeClr>
                </a:solidFill>
                <a:latin typeface="Arial" charset="0"/>
                <a:ea typeface="Lucida Sans Unicode" charset="0"/>
                <a:cs typeface="Lucida Sans Unicode" charset="0"/>
              </a:rPr>
              <a:t>of Computer Vision and Interactive Graphics for Augmented Reality“</a:t>
            </a:r>
          </a:p>
          <a:p>
            <a:pPr>
              <a:lnSpc>
                <a:spcPct val="89000"/>
              </a:lnSpc>
              <a:tabLst>
                <a:tab pos="723900" algn="l"/>
                <a:tab pos="1447800" algn="l"/>
                <a:tab pos="2171700" algn="l"/>
                <a:tab pos="2895600" algn="l"/>
                <a:tab pos="3619500" algn="l"/>
                <a:tab pos="4343400" algn="l"/>
              </a:tabLst>
            </a:pPr>
            <a:endParaRPr lang="en-US" sz="1300" i="1" dirty="0">
              <a:solidFill>
                <a:srgbClr val="000000"/>
              </a:solidFill>
              <a:latin typeface="Arial" charset="0"/>
              <a:ea typeface="Lucida Sans Unicode" charset="0"/>
              <a:cs typeface="Lucida Sans Unicode" charset="0"/>
            </a:endParaRPr>
          </a:p>
        </p:txBody>
      </p:sp>
      <p:pic>
        <p:nvPicPr>
          <p:cNvPr id="9219" name="Picture 3"/>
          <p:cNvPicPr>
            <a:picLocks noChangeAspect="1" noChangeArrowheads="1"/>
          </p:cNvPicPr>
          <p:nvPr/>
        </p:nvPicPr>
        <p:blipFill>
          <a:blip r:embed="rId4"/>
          <a:srcRect/>
          <a:stretch>
            <a:fillRect/>
          </a:stretch>
        </p:blipFill>
        <p:spPr bwMode="auto">
          <a:xfrm>
            <a:off x="5153025" y="2063750"/>
            <a:ext cx="4637088" cy="4635500"/>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0850" y="833438"/>
            <a:ext cx="9258300" cy="1382712"/>
          </a:xfrm>
          <a:ln/>
        </p:spPr>
        <p:txBody>
          <a:bodyPr lIns="0" tIns="69300" rIns="0" bIns="0" anchor="t">
            <a:normAutofit fontScale="90000"/>
          </a:bodyPr>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5000">
                <a:solidFill>
                  <a:srgbClr val="04617B"/>
                </a:solidFill>
                <a:latin typeface="Arial" charset="0"/>
              </a:rPr>
              <a:t>O que é Realidade aumentada:</a:t>
            </a:r>
            <a:br>
              <a:rPr lang="en-US" sz="5000">
                <a:solidFill>
                  <a:srgbClr val="04617B"/>
                </a:solidFill>
                <a:latin typeface="Arial" charset="0"/>
              </a:rPr>
            </a:br>
            <a:r>
              <a:rPr lang="en-US" sz="5000">
                <a:solidFill>
                  <a:srgbClr val="04617B"/>
                </a:solidFill>
                <a:latin typeface="Arial" charset="0"/>
              </a:rPr>
              <a:t>Informação em 3D</a:t>
            </a:r>
          </a:p>
        </p:txBody>
      </p:sp>
      <p:pic>
        <p:nvPicPr>
          <p:cNvPr id="10242" name="Picture 2"/>
          <p:cNvPicPr>
            <a:picLocks noChangeAspect="1" noChangeArrowheads="1"/>
          </p:cNvPicPr>
          <p:nvPr/>
        </p:nvPicPr>
        <p:blipFill>
          <a:blip r:embed="rId4"/>
          <a:srcRect/>
          <a:stretch>
            <a:fillRect/>
          </a:stretch>
        </p:blipFill>
        <p:spPr bwMode="auto">
          <a:xfrm>
            <a:off x="1025525" y="2222500"/>
            <a:ext cx="4827588" cy="5122863"/>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243" name="Text Box 3"/>
          <p:cNvSpPr txBox="1">
            <a:spLocks noChangeArrowheads="1"/>
          </p:cNvSpPr>
          <p:nvPr/>
        </p:nvSpPr>
        <p:spPr bwMode="auto">
          <a:xfrm>
            <a:off x="6245225" y="3992563"/>
            <a:ext cx="3295650" cy="948220"/>
          </a:xfrm>
          <a:prstGeom prst="rect">
            <a:avLst/>
          </a:prstGeom>
          <a:noFill/>
          <a:ln w="9525">
            <a:noFill/>
            <a:round/>
            <a:headEnd/>
            <a:tailEnd/>
          </a:ln>
          <a:effectLst/>
        </p:spPr>
        <p:txBody>
          <a:bodyPr lIns="0" tIns="30492" rIns="0" bIns="0">
            <a:spAutoFit/>
          </a:bodyPr>
          <a:lstStyle/>
          <a:p>
            <a:pPr>
              <a:lnSpc>
                <a:spcPct val="93000"/>
              </a:lnSpc>
              <a:tabLst>
                <a:tab pos="723900" algn="l"/>
                <a:tab pos="1447800" algn="l"/>
                <a:tab pos="2171700" algn="l"/>
                <a:tab pos="2895600" algn="l"/>
              </a:tabLst>
            </a:pPr>
            <a:r>
              <a:rPr lang="en-US" sz="2200" dirty="0" err="1">
                <a:solidFill>
                  <a:schemeClr val="accent1">
                    <a:lumMod val="75000"/>
                  </a:schemeClr>
                </a:solidFill>
                <a:latin typeface="+mn-lt"/>
                <a:ea typeface="Lucida Sans Unicode" charset="0"/>
                <a:cs typeface="Lucida Sans Unicode" charset="0"/>
              </a:rPr>
              <a:t>Iluminação</a:t>
            </a:r>
            <a:r>
              <a:rPr lang="en-US" sz="2200" dirty="0">
                <a:solidFill>
                  <a:schemeClr val="accent1">
                    <a:lumMod val="75000"/>
                  </a:schemeClr>
                </a:solidFill>
                <a:latin typeface="+mn-lt"/>
                <a:ea typeface="Lucida Sans Unicode" charset="0"/>
                <a:cs typeface="Lucida Sans Unicode" charset="0"/>
              </a:rPr>
              <a:t> </a:t>
            </a:r>
            <a:r>
              <a:rPr lang="en-US" sz="2200" dirty="0" err="1">
                <a:solidFill>
                  <a:schemeClr val="accent1">
                    <a:lumMod val="75000"/>
                  </a:schemeClr>
                </a:solidFill>
                <a:latin typeface="+mn-lt"/>
                <a:ea typeface="Lucida Sans Unicode" charset="0"/>
                <a:cs typeface="Lucida Sans Unicode" charset="0"/>
              </a:rPr>
              <a:t>dependente</a:t>
            </a:r>
            <a:r>
              <a:rPr lang="en-US" sz="2200" dirty="0">
                <a:solidFill>
                  <a:schemeClr val="accent1">
                    <a:lumMod val="75000"/>
                  </a:schemeClr>
                </a:solidFill>
                <a:latin typeface="+mn-lt"/>
                <a:ea typeface="Lucida Sans Unicode" charset="0"/>
                <a:cs typeface="Lucida Sans Unicode" charset="0"/>
              </a:rPr>
              <a:t> </a:t>
            </a:r>
            <a:r>
              <a:rPr lang="en-US" sz="2200" dirty="0" err="1">
                <a:solidFill>
                  <a:schemeClr val="accent1">
                    <a:lumMod val="75000"/>
                  </a:schemeClr>
                </a:solidFill>
                <a:latin typeface="+mn-lt"/>
                <a:ea typeface="Lucida Sans Unicode" charset="0"/>
                <a:cs typeface="Lucida Sans Unicode" charset="0"/>
              </a:rPr>
              <a:t>da</a:t>
            </a:r>
            <a:r>
              <a:rPr lang="en-US" sz="2200" dirty="0">
                <a:solidFill>
                  <a:schemeClr val="accent1">
                    <a:lumMod val="75000"/>
                  </a:schemeClr>
                </a:solidFill>
                <a:latin typeface="+mn-lt"/>
                <a:ea typeface="Lucida Sans Unicode" charset="0"/>
                <a:cs typeface="Lucida Sans Unicode" charset="0"/>
              </a:rPr>
              <a:t> </a:t>
            </a:r>
          </a:p>
          <a:p>
            <a:pPr>
              <a:lnSpc>
                <a:spcPct val="89000"/>
              </a:lnSpc>
              <a:tabLst>
                <a:tab pos="723900" algn="l"/>
                <a:tab pos="1447800" algn="l"/>
                <a:tab pos="2171700" algn="l"/>
                <a:tab pos="2895600" algn="l"/>
              </a:tabLst>
            </a:pPr>
            <a:r>
              <a:rPr lang="en-US" sz="2200" dirty="0" err="1">
                <a:solidFill>
                  <a:schemeClr val="accent1">
                    <a:lumMod val="75000"/>
                  </a:schemeClr>
                </a:solidFill>
                <a:latin typeface="+mn-lt"/>
                <a:ea typeface="Lucida Sans Unicode" charset="0"/>
                <a:cs typeface="Lucida Sans Unicode" charset="0"/>
              </a:rPr>
              <a:t>posição</a:t>
            </a:r>
            <a:r>
              <a:rPr lang="en-US" sz="2200" dirty="0">
                <a:solidFill>
                  <a:schemeClr val="accent1">
                    <a:lumMod val="75000"/>
                  </a:schemeClr>
                </a:solidFill>
                <a:latin typeface="+mn-lt"/>
                <a:ea typeface="Lucida Sans Unicode" charset="0"/>
                <a:cs typeface="Lucida Sans Unicode" charset="0"/>
              </a:rPr>
              <a:t> do sol (</a:t>
            </a:r>
            <a:r>
              <a:rPr lang="en-US" sz="2200" dirty="0" err="1">
                <a:solidFill>
                  <a:schemeClr val="accent1">
                    <a:lumMod val="75000"/>
                  </a:schemeClr>
                </a:solidFill>
                <a:latin typeface="+mn-lt"/>
                <a:ea typeface="Lucida Sans Unicode" charset="0"/>
                <a:cs typeface="Lucida Sans Unicode" charset="0"/>
              </a:rPr>
              <a:t>controlado</a:t>
            </a:r>
            <a:endParaRPr lang="en-US" sz="2200" dirty="0">
              <a:solidFill>
                <a:schemeClr val="accent1">
                  <a:lumMod val="75000"/>
                </a:schemeClr>
              </a:solidFill>
              <a:latin typeface="+mn-lt"/>
              <a:ea typeface="Lucida Sans Unicode" charset="0"/>
              <a:cs typeface="Lucida Sans Unicode" charset="0"/>
            </a:endParaRPr>
          </a:p>
          <a:p>
            <a:pPr>
              <a:lnSpc>
                <a:spcPct val="89000"/>
              </a:lnSpc>
              <a:tabLst>
                <a:tab pos="723900" algn="l"/>
                <a:tab pos="1447800" algn="l"/>
                <a:tab pos="2171700" algn="l"/>
                <a:tab pos="2895600" algn="l"/>
              </a:tabLst>
            </a:pPr>
            <a:r>
              <a:rPr lang="en-US" sz="2200" dirty="0" err="1">
                <a:solidFill>
                  <a:schemeClr val="accent1">
                    <a:lumMod val="75000"/>
                  </a:schemeClr>
                </a:solidFill>
                <a:latin typeface="+mn-lt"/>
                <a:ea typeface="Lucida Sans Unicode" charset="0"/>
                <a:cs typeface="Lucida Sans Unicode" charset="0"/>
              </a:rPr>
              <a:t>pelo</a:t>
            </a:r>
            <a:r>
              <a:rPr lang="en-US" sz="2200" dirty="0">
                <a:solidFill>
                  <a:schemeClr val="accent1">
                    <a:lumMod val="75000"/>
                  </a:schemeClr>
                </a:solidFill>
                <a:latin typeface="+mn-lt"/>
                <a:ea typeface="Lucida Sans Unicode" charset="0"/>
                <a:cs typeface="Lucida Sans Unicode" charset="0"/>
              </a:rPr>
              <a:t> </a:t>
            </a:r>
            <a:r>
              <a:rPr lang="en-US" sz="2200" dirty="0" err="1">
                <a:solidFill>
                  <a:schemeClr val="accent1">
                    <a:lumMod val="75000"/>
                  </a:schemeClr>
                </a:solidFill>
                <a:latin typeface="+mn-lt"/>
                <a:ea typeface="Lucida Sans Unicode" charset="0"/>
                <a:cs typeface="Lucida Sans Unicode" charset="0"/>
              </a:rPr>
              <a:t>usuário</a:t>
            </a:r>
            <a:r>
              <a:rPr lang="en-US" sz="2200" dirty="0">
                <a:solidFill>
                  <a:schemeClr val="accent1">
                    <a:lumMod val="75000"/>
                  </a:schemeClr>
                </a:solidFill>
                <a:latin typeface="+mn-lt"/>
                <a:ea typeface="Lucida Sans Unicode" charset="0"/>
                <a:cs typeface="Lucida Sans Unicode" charset="0"/>
              </a:rPr>
              <a:t>).</a:t>
            </a:r>
          </a:p>
        </p:txBody>
      </p:sp>
      <p:pic>
        <p:nvPicPr>
          <p:cNvPr id="10244" name="Picture 4"/>
          <p:cNvPicPr>
            <a:picLocks noChangeAspect="1" noChangeArrowheads="1"/>
          </p:cNvPicPr>
          <p:nvPr/>
        </p:nvPicPr>
        <p:blipFill>
          <a:blip r:embed="rId5"/>
          <a:srcRect/>
          <a:stretch>
            <a:fillRect/>
          </a:stretch>
        </p:blipFill>
        <p:spPr bwMode="auto">
          <a:xfrm>
            <a:off x="5946775" y="2613025"/>
            <a:ext cx="1874838" cy="742950"/>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45" name="Picture 5"/>
          <p:cNvPicPr>
            <a:picLocks noChangeAspect="1" noChangeArrowheads="1"/>
          </p:cNvPicPr>
          <p:nvPr/>
        </p:nvPicPr>
        <p:blipFill>
          <a:blip r:embed="rId6"/>
          <a:srcRect/>
          <a:stretch>
            <a:fillRect/>
          </a:stretch>
        </p:blipFill>
        <p:spPr bwMode="auto">
          <a:xfrm>
            <a:off x="6572250" y="5629275"/>
            <a:ext cx="825500" cy="985838"/>
          </a:xfrm>
          <a:prstGeom prst="rect">
            <a:avLst/>
          </a:prstGeom>
          <a:no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856</TotalTime>
  <Words>2437</Words>
  <PresentationFormat>Personalizar</PresentationFormat>
  <Paragraphs>324</Paragraphs>
  <Slides>40</Slides>
  <Notes>31</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Fluxo</vt:lpstr>
      <vt:lpstr>Slide 1</vt:lpstr>
      <vt:lpstr>Roteiro</vt:lpstr>
      <vt:lpstr>Cenário</vt:lpstr>
      <vt:lpstr>Slide 4</vt:lpstr>
      <vt:lpstr>O que é Realidade Aumentada?</vt:lpstr>
      <vt:lpstr>Definição</vt:lpstr>
      <vt:lpstr>O que é Realidade aumentada: Combinação de elementos</vt:lpstr>
      <vt:lpstr>O que é Realidade aumentada: Interação em tempo real</vt:lpstr>
      <vt:lpstr>O que é Realidade aumentada: Informação em 3D</vt:lpstr>
      <vt:lpstr>Motivação: Um exemplo</vt:lpstr>
      <vt:lpstr>Motivação: Um exemplo</vt:lpstr>
      <vt:lpstr>Motivação: Um exemplo</vt:lpstr>
      <vt:lpstr>Aplicações</vt:lpstr>
      <vt:lpstr>Aplicações</vt:lpstr>
      <vt:lpstr>Aplicações</vt:lpstr>
      <vt:lpstr>Outras áreas de Atuação</vt:lpstr>
      <vt:lpstr>Dificuldades de Implementação</vt:lpstr>
      <vt:lpstr>Solução</vt:lpstr>
      <vt:lpstr>O que é ARToolkit?</vt:lpstr>
      <vt:lpstr>ARTookit como solução</vt:lpstr>
      <vt:lpstr>Como ARToolkit Ajuda?</vt:lpstr>
      <vt:lpstr>Marcadores</vt:lpstr>
      <vt:lpstr>Extração de Imagem</vt:lpstr>
      <vt:lpstr>Algoritmo</vt:lpstr>
      <vt:lpstr>Visão Geral</vt:lpstr>
      <vt:lpstr>Funcionamento</vt:lpstr>
      <vt:lpstr>Funcionamento</vt:lpstr>
      <vt:lpstr>Demonstração</vt:lpstr>
      <vt:lpstr>Calibragem da câmera</vt:lpstr>
      <vt:lpstr>Calibragem da câmera</vt:lpstr>
      <vt:lpstr>Arquitetura</vt:lpstr>
      <vt:lpstr>Arquitetura</vt:lpstr>
      <vt:lpstr>Arquitetura</vt:lpstr>
      <vt:lpstr>Arquitetura</vt:lpstr>
      <vt:lpstr>E o quarto módulo?</vt:lpstr>
      <vt:lpstr>Limitações</vt:lpstr>
      <vt:lpstr>Limitações </vt:lpstr>
      <vt:lpstr>Projetos </vt:lpstr>
      <vt:lpstr>Dúvidas?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sfa</cp:lastModifiedBy>
  <cp:revision>30</cp:revision>
  <cp:lastPrinted>1601-01-01T00:00:00Z</cp:lastPrinted>
  <dcterms:created xsi:type="dcterms:W3CDTF">2004-05-06T09:28:21Z</dcterms:created>
  <dcterms:modified xsi:type="dcterms:W3CDTF">2009-05-04T12:57:35Z</dcterms:modified>
</cp:coreProperties>
</file>