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720000"/>
    <a:srgbClr val="99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3EC6-2864-4FC1-B99B-6741C3E0E56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Aula Prática 2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00100" y="3857628"/>
            <a:ext cx="7272366" cy="1757378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Monitoria IP/CC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(~if669)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Do While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06980" y="2541097"/>
            <a:ext cx="8229600" cy="172819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do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//Código a ser executado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(condição);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091" y="1340768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Semelhante ao while, sendo que antes de ser testada a condição, ele fará tudo que está contido no do, para só então a condição ser testada.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9041" y="4005064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Depois do código executado, ele testará a condição, se verdadeira, ele executará novamente o código entre as chaves .</a:t>
            </a:r>
          </a:p>
        </p:txBody>
      </p:sp>
    </p:spTree>
    <p:extLst>
      <p:ext uri="{BB962C8B-B14F-4D97-AF65-F5344CB8AC3E}">
        <p14:creationId xmlns:p14="http://schemas.microsoft.com/office/powerpoint/2010/main" val="383406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Do-While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639091" y="1988840"/>
            <a:ext cx="8229600" cy="2472079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w = 1;  </a:t>
            </a:r>
          </a:p>
          <a:p>
            <a:pPr marL="514350" indent="-514350">
              <a:buNone/>
            </a:pP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do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w++;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(w&gt;5&amp;&amp;w&lt;8);</a:t>
            </a:r>
          </a:p>
          <a:p>
            <a:pPr marL="514350" indent="-51435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System.out.print(w);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9091" y="134076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Qual a saída do código abaixo?</a:t>
            </a:r>
          </a:p>
        </p:txBody>
      </p:sp>
    </p:spTree>
    <p:extLst>
      <p:ext uri="{BB962C8B-B14F-4D97-AF65-F5344CB8AC3E}">
        <p14:creationId xmlns:p14="http://schemas.microsoft.com/office/powerpoint/2010/main" val="270356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For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9091" y="134076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Deve ser usado quando se sabe o numero de iterações que ocorrerão.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639091" y="2171765"/>
            <a:ext cx="8229600" cy="16172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 variavel;condicao;incremento){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</a:t>
            </a:r>
            <a:r>
              <a:rPr lang="pt-BR" sz="24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//Código a ser executado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9091" y="3645024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Com uma determinada variável declarada no for, enquanto a condição for verdadeira, será executado o código entre as chaves, e depois o incremento.</a:t>
            </a:r>
          </a:p>
        </p:txBody>
      </p:sp>
    </p:spTree>
    <p:extLst>
      <p:ext uri="{BB962C8B-B14F-4D97-AF65-F5344CB8AC3E}">
        <p14:creationId xmlns:p14="http://schemas.microsoft.com/office/powerpoint/2010/main" val="18196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For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74828" y="2171765"/>
            <a:ext cx="8229600" cy="2088232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 int x = 0;x&lt;10;x++){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 != 5){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	System.out.print(x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+” “);</a:t>
            </a:r>
            <a:endParaRPr lang="pt-BR" sz="2400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}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091" y="134076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Deve ser usado quando se sabe o numero de iterações que ocorrerão.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9091" y="422108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Qual a saída desse código?</a:t>
            </a:r>
          </a:p>
        </p:txBody>
      </p:sp>
    </p:spTree>
    <p:extLst>
      <p:ext uri="{BB962C8B-B14F-4D97-AF65-F5344CB8AC3E}">
        <p14:creationId xmlns:p14="http://schemas.microsoft.com/office/powerpoint/2010/main" val="33981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For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74828" y="2171765"/>
            <a:ext cx="8229600" cy="2088232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 int x = 0; x &lt; 10 ; x++){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(x%2 == 0){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  System.out.print(x+” “);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215" y="1484784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E este código, lembra de algum outro? Qual a saída?</a:t>
            </a:r>
          </a:p>
        </p:txBody>
      </p:sp>
    </p:spTree>
    <p:extLst>
      <p:ext uri="{BB962C8B-B14F-4D97-AF65-F5344CB8AC3E}">
        <p14:creationId xmlns:p14="http://schemas.microsoft.com/office/powerpoint/2010/main" val="135468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Boa prática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621788" y="2457226"/>
            <a:ext cx="7787208" cy="187220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 int x = 0; x &lt; 10 ; x++){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(x%2 == 0){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 	System.out.print(x+” “);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66265" y="4183360"/>
            <a:ext cx="6707088" cy="2160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err="1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(x&lt;10){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 x%2 == 0){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		System.out.print(x+” “);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x++;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5556" y="1268760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Tudo o que pode ser feito com um while pode ser feito com um for, mas deve-se sempre prezar pela legibilidade do código.Há ocasiões onde será mais fácil usar um for do que um while.</a:t>
            </a:r>
          </a:p>
        </p:txBody>
      </p:sp>
    </p:spTree>
    <p:extLst>
      <p:ext uri="{BB962C8B-B14F-4D97-AF65-F5344CB8AC3E}">
        <p14:creationId xmlns:p14="http://schemas.microsoft.com/office/powerpoint/2010/main" val="16605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92475" y="1340768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Há comandos de controle de laços, como break e continue, no entanto, seu uso é desencorajado* pois termina por prejudicar a legibilidade do código.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096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rgbClr val="720000"/>
                </a:solidFill>
              </a:rPr>
              <a:t>Boa prática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799" y="5915476"/>
            <a:ext cx="7366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*Lembram da parte da nota de legibilidade das listas?  (: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1010" y="2292841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O break força a saída do laço assim que é executado, sem testar condição nenhuma, nem executar as linhas abaixo dele.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020" y="3000727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O continue retorna ao inicio do laço assim que é executado, testando novamente a condição, sem executar as linhas que estavam abaixo dele.</a:t>
            </a:r>
          </a:p>
        </p:txBody>
      </p:sp>
    </p:spTree>
    <p:extLst>
      <p:ext uri="{BB962C8B-B14F-4D97-AF65-F5344CB8AC3E}">
        <p14:creationId xmlns:p14="http://schemas.microsoft.com/office/powerpoint/2010/main" val="371935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037"/>
            <a:ext cx="9144000" cy="6858000"/>
          </a:xfrm>
          <a:prstGeom prst="rect">
            <a:avLst/>
          </a:prstGeom>
          <a:noFill/>
        </p:spPr>
      </p:pic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731073" y="1740878"/>
            <a:ext cx="6707088" cy="24082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None/>
            </a:pPr>
            <a:endParaRPr lang="pt-BR" sz="2400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(x&lt;10){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(x&gt;6){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		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System.out.print(x);</a:t>
            </a: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x++;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Arial" pitchFamily="34" charset="0"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096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rgbClr val="720000"/>
                </a:solidFill>
              </a:rPr>
              <a:t>Boa prática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475" y="1340768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dirty="0" smtClean="0"/>
              <a:t>Qual seria a saída do código abaixo?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79136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dirty="0" smtClean="0"/>
              <a:t>E se houvesse um continue no lugar do break, o que mudaria na saída?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1201" y="4869160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dirty="0" smtClean="0"/>
              <a:t>“Se não é pra usar, porque vocês estão mostrando?“</a:t>
            </a:r>
            <a:r>
              <a:rPr lang="pt-BR" sz="2000" dirty="0" smtClean="0">
                <a:sym typeface="Wingdings" pitchFamily="2" charset="2"/>
              </a:rPr>
              <a:t></a:t>
            </a:r>
            <a:endParaRPr lang="pt-BR" sz="2000" dirty="0">
              <a:sym typeface="Wingdings" pitchFamily="2" charset="2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000" dirty="0" smtClean="0">
                <a:sym typeface="Wingdings" pitchFamily="2" charset="2"/>
              </a:rPr>
              <a:t>Porque se um dia baterem com isso em algum código, vão saber o que é. :P</a:t>
            </a:r>
          </a:p>
        </p:txBody>
      </p:sp>
    </p:spTree>
    <p:extLst>
      <p:ext uri="{BB962C8B-B14F-4D97-AF65-F5344CB8AC3E}">
        <p14:creationId xmlns:p14="http://schemas.microsoft.com/office/powerpoint/2010/main" val="217688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037"/>
            <a:ext cx="9144000" cy="6858000"/>
          </a:xfrm>
          <a:prstGeom prst="rect">
            <a:avLst/>
          </a:prstGeom>
          <a:noFill/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096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rgbClr val="720000"/>
                </a:solidFill>
              </a:rPr>
              <a:t>Exercício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475" y="1340768"/>
            <a:ext cx="799288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Vamos escrever um aplicativo simples que simulará vários lançamentos de um dado de 6 lados e exibirá como saída os números sorteados a cada lançamento.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Para isso, utilizaremos a classe </a:t>
            </a:r>
            <a:r>
              <a:rPr lang="pt-BR" sz="2200" b="1" dirty="0" smtClean="0"/>
              <a:t>Random</a:t>
            </a:r>
            <a:r>
              <a:rPr lang="pt-BR" sz="2200" dirty="0" smtClean="0"/>
              <a:t> do pacote </a:t>
            </a:r>
            <a:r>
              <a:rPr lang="pt-BR" sz="2200" b="1" dirty="0" smtClean="0"/>
              <a:t>java.util</a:t>
            </a:r>
            <a:r>
              <a:rPr lang="pt-BR" sz="2200" dirty="0" smtClean="0"/>
              <a:t>, além de um laço</a:t>
            </a:r>
            <a:r>
              <a:rPr lang="pt-BR" sz="2200" b="1" dirty="0" smtClean="0"/>
              <a:t> </a:t>
            </a:r>
            <a:r>
              <a:rPr lang="pt-BR" sz="2200" b="1" dirty="0" smtClean="0">
                <a:solidFill>
                  <a:srgbClr val="720000"/>
                </a:solidFill>
              </a:rPr>
              <a:t>for</a:t>
            </a:r>
            <a:r>
              <a:rPr lang="pt-BR" sz="2200" b="1" dirty="0" smtClean="0"/>
              <a:t> </a:t>
            </a:r>
            <a:r>
              <a:rPr lang="pt-BR" sz="2200" dirty="0" smtClean="0"/>
              <a:t>que nos permita controlar a quantidade de vezes que lançaremos o dado.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O código do nosso programa é simples: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5576" y="3933056"/>
            <a:ext cx="78297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Courier New"/>
              </a:rPr>
              <a:t>Random 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numerosAleatorios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=</a:t>
            </a:r>
            <a:r>
              <a:rPr lang="pt-BR" dirty="0">
                <a:solidFill>
                  <a:srgbClr val="720000"/>
                </a:solidFill>
                <a:latin typeface="Courier New"/>
              </a:rPr>
              <a:t> </a:t>
            </a:r>
            <a:r>
              <a:rPr lang="pt-BR" b="1" dirty="0">
                <a:solidFill>
                  <a:srgbClr val="720000"/>
                </a:solidFill>
                <a:latin typeface="Courier New"/>
              </a:rPr>
              <a:t>new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Random();</a:t>
            </a:r>
          </a:p>
          <a:p>
            <a:r>
              <a:rPr lang="pt-BR" b="1" dirty="0">
                <a:solidFill>
                  <a:srgbClr val="720000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x;</a:t>
            </a:r>
          </a:p>
          <a:p>
            <a:endParaRPr lang="pt-BR" dirty="0">
              <a:latin typeface="Courier New"/>
            </a:endParaRP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System.</a:t>
            </a:r>
            <a:r>
              <a:rPr lang="pt-BR" dirty="0">
                <a:latin typeface="Courier New"/>
              </a:rPr>
              <a:t>out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.</a:t>
            </a:r>
            <a:r>
              <a:rPr lang="pt-BR" i="1" dirty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println(</a:t>
            </a:r>
            <a:r>
              <a:rPr lang="pt-BR" i="1" dirty="0">
                <a:solidFill>
                  <a:srgbClr val="2A00FF"/>
                </a:solidFill>
                <a:highlight>
                  <a:srgbClr val="D4D4D4"/>
                </a:highlight>
                <a:latin typeface="Courier New"/>
              </a:rPr>
              <a:t>"Lanç.\tLado"</a:t>
            </a:r>
            <a:r>
              <a:rPr lang="pt-BR" i="1" dirty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);</a:t>
            </a:r>
          </a:p>
          <a:p>
            <a:r>
              <a:rPr lang="nn-NO" b="1" dirty="0">
                <a:solidFill>
                  <a:srgbClr val="720000"/>
                </a:solidFill>
                <a:latin typeface="Courier New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n-NO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n-NO" b="1" dirty="0">
                <a:solidFill>
                  <a:srgbClr val="720000"/>
                </a:solidFill>
                <a:latin typeface="Courier New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urier New"/>
              </a:rPr>
              <a:t> i = 0; i &lt; 20; i++) 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{</a:t>
            </a:r>
          </a:p>
          <a:p>
            <a:r>
              <a:rPr lang="pt-BR" dirty="0" smtClean="0">
                <a:solidFill>
                  <a:srgbClr val="000000"/>
                </a:solidFill>
                <a:latin typeface="Courier New"/>
              </a:rPr>
              <a:t>	x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= 1 + numerosAleatorios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.nextInt(6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dirty="0" smtClean="0">
                <a:solidFill>
                  <a:srgbClr val="000000"/>
                </a:solidFill>
                <a:latin typeface="Courier New"/>
              </a:rPr>
              <a:t>	System.</a:t>
            </a:r>
            <a:r>
              <a:rPr lang="pt-BR" dirty="0" smtClean="0">
                <a:latin typeface="Courier New"/>
              </a:rPr>
              <a:t>out</a:t>
            </a:r>
            <a:r>
              <a:rPr lang="pt-BR" i="1" dirty="0" smtClean="0">
                <a:solidFill>
                  <a:srgbClr val="000000"/>
                </a:solidFill>
                <a:latin typeface="Courier New"/>
              </a:rPr>
              <a:t>.</a:t>
            </a:r>
            <a:r>
              <a:rPr lang="pt-BR" i="1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println((i+1</a:t>
            </a:r>
            <a:r>
              <a:rPr lang="pt-BR" i="1" dirty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)+</a:t>
            </a:r>
            <a:r>
              <a:rPr lang="pt-BR" i="1" dirty="0">
                <a:solidFill>
                  <a:srgbClr val="2A00FF"/>
                </a:solidFill>
                <a:highlight>
                  <a:srgbClr val="D4D4D4"/>
                </a:highlight>
                <a:latin typeface="Courier New"/>
              </a:rPr>
              <a:t>"\t"</a:t>
            </a:r>
            <a:r>
              <a:rPr lang="pt-BR" i="1" dirty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+x);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}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274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037"/>
            <a:ext cx="9144000" cy="6858000"/>
          </a:xfrm>
          <a:prstGeom prst="rect">
            <a:avLst/>
          </a:prstGeom>
          <a:noFill/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096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rgbClr val="720000"/>
                </a:solidFill>
              </a:rPr>
              <a:t>Exercício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475" y="1340768"/>
            <a:ext cx="79928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Exemplo de saída: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525" y="1771655"/>
            <a:ext cx="5314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24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Roteiro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Casting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Seleção Múltipla</a:t>
            </a:r>
          </a:p>
          <a:p>
            <a:pPr lvl="1"/>
            <a:r>
              <a:rPr lang="pt-BR" dirty="0" smtClean="0"/>
              <a:t>A Estrutura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switch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Laços de Repetição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while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do-while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Exercício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037"/>
            <a:ext cx="9144000" cy="6858000"/>
          </a:xfrm>
          <a:prstGeom prst="rect">
            <a:avLst/>
          </a:prstGeom>
          <a:noFill/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096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>
                <a:solidFill>
                  <a:srgbClr val="720000"/>
                </a:solidFill>
              </a:rPr>
              <a:t>Exercício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475" y="1340768"/>
            <a:ext cx="7992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Observemos que poderíamos ter escrito nosso código com um laço while (ou do-while) sem nenhum prejuízo à lógica do programa. Contudo, a utilização do </a:t>
            </a:r>
            <a:r>
              <a:rPr lang="pt-BR" sz="2200" b="1" dirty="0" smtClean="0">
                <a:solidFill>
                  <a:srgbClr val="720000"/>
                </a:solidFill>
              </a:rPr>
              <a:t>for</a:t>
            </a:r>
            <a:r>
              <a:rPr lang="pt-BR" sz="2200" dirty="0" smtClean="0"/>
              <a:t> parece ser muito mais vantajosa em termos de praticidade e entendimento do código.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200" dirty="0"/>
          </a:p>
          <a:p>
            <a:pPr marL="342900" indent="-342900">
              <a:buFont typeface="Arial" pitchFamily="34" charset="0"/>
              <a:buChar char="•"/>
            </a:pPr>
            <a:endParaRPr lang="pt-BR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A classe Random nos provém números aleatórios dentro  do intervalo especificado. A instrução: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200" dirty="0" smtClean="0"/>
          </a:p>
          <a:p>
            <a:pPr marL="342900" indent="-342900">
              <a:buFont typeface="Arial" pitchFamily="34" charset="0"/>
              <a:buChar char="•"/>
            </a:pPr>
            <a:endParaRPr lang="pt-BR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Instancia um objeto da classe, enquanto a chamada ao método: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200" dirty="0"/>
          </a:p>
          <a:p>
            <a:pPr marL="342900" indent="-342900">
              <a:buFont typeface="Arial" pitchFamily="34" charset="0"/>
              <a:buChar char="•"/>
            </a:pPr>
            <a:endParaRPr lang="pt-BR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 smtClean="0"/>
              <a:t>Retorna um inteiro de 0 (inclusive) a 6 (exclusive).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25368" y="2924944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720000"/>
                </a:solidFill>
                <a:highlight>
                  <a:srgbClr val="E8F2FE"/>
                </a:highlight>
                <a:latin typeface="Courier New"/>
              </a:rPr>
              <a:t>import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java.util.Random;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1722502" y="4221088"/>
            <a:ext cx="569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Random </a:t>
            </a:r>
            <a:r>
              <a:rPr lang="pt-BR" dirty="0" smtClean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numerosAleatorios </a:t>
            </a:r>
            <a:r>
              <a:rPr lang="pt-BR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= </a:t>
            </a:r>
            <a:r>
              <a:rPr lang="pt-BR" b="1" dirty="0">
                <a:solidFill>
                  <a:srgbClr val="720000"/>
                </a:solidFill>
                <a:highlight>
                  <a:srgbClr val="E8F2FE"/>
                </a:highlight>
                <a:latin typeface="Courier New"/>
              </a:rPr>
              <a:t>new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Random();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2464683" y="529191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dirty="0">
                <a:solidFill>
                  <a:srgbClr val="000000"/>
                </a:solidFill>
                <a:latin typeface="Courier New"/>
              </a:rPr>
              <a:t>numerosAleatorios.nextInt(6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pt-BR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773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7772400" cy="1470025"/>
          </a:xfrm>
        </p:spPr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Dúvidas?</a:t>
            </a:r>
            <a:endParaRPr lang="pt-BR" b="1" dirty="0">
              <a:solidFill>
                <a:srgbClr val="7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96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Casting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000" dirty="0" smtClean="0"/>
              <a:t>Conversão (ou coerção) entre tipos que pode ocorrer implícita ou explicitamente.</a:t>
            </a:r>
          </a:p>
          <a:p>
            <a:r>
              <a:rPr lang="pt-BR" sz="3000" dirty="0" smtClean="0"/>
              <a:t>Na conversão implícita, o Java promove tipos mais restritos a tipos com maior amplitude (int para float ou float para double, por exemplo).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714348" y="4307916"/>
            <a:ext cx="2633516" cy="1857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pt-BR" sz="3000" b="1" dirty="0" smtClean="0">
                <a:solidFill>
                  <a:srgbClr val="720000"/>
                </a:solidFill>
              </a:rPr>
              <a:t>int</a:t>
            </a:r>
            <a:r>
              <a:rPr lang="pt-BR" sz="3000" dirty="0" smtClean="0"/>
              <a:t> a = 2;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sz="3000" b="1" dirty="0" smtClean="0">
                <a:solidFill>
                  <a:srgbClr val="720000"/>
                </a:solidFill>
              </a:rPr>
              <a:t>double</a:t>
            </a:r>
            <a:r>
              <a:rPr lang="pt-BR" sz="3000" dirty="0" smtClean="0"/>
              <a:t> b </a:t>
            </a:r>
            <a:r>
              <a:rPr lang="pt-BR" sz="3000" dirty="0"/>
              <a:t>= </a:t>
            </a:r>
            <a:r>
              <a:rPr lang="pt-BR" sz="3000" dirty="0" smtClean="0"/>
              <a:t>a;</a:t>
            </a:r>
            <a:endParaRPr lang="pt-BR" sz="30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3347864" y="4077072"/>
            <a:ext cx="5616624" cy="2022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000" dirty="0" smtClean="0"/>
              <a:t>Neste exemplo, a variável inteira ‘a’ é promovida a double (em atribuições, os operandos devem ser do mesmo tipo!)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51056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Casting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pt-BR" sz="3000" dirty="0" smtClean="0"/>
              <a:t>No casting explícito, o programador deve indicar um tipo específico para o valor mencionado.</a:t>
            </a:r>
          </a:p>
          <a:p>
            <a:r>
              <a:rPr lang="pt-BR" sz="3000" dirty="0" smtClean="0"/>
              <a:t>É importante lembrar do </a:t>
            </a:r>
            <a:r>
              <a:rPr lang="pt-BR" sz="3000" i="1" dirty="0" smtClean="0"/>
              <a:t>range</a:t>
            </a:r>
            <a:r>
              <a:rPr lang="pt-BR" sz="3000" dirty="0" smtClean="0"/>
              <a:t> dos tipos tratados: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714348" y="3803860"/>
            <a:ext cx="8229600" cy="1857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b="1" strike="sngStrike" dirty="0" smtClean="0">
                <a:solidFill>
                  <a:srgbClr val="720000"/>
                </a:solidFill>
              </a:rPr>
              <a:t>float</a:t>
            </a:r>
            <a:r>
              <a:rPr lang="pt-BR" sz="3000" strike="sngStrike" dirty="0" smtClean="0"/>
              <a:t> peso = 65.6;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720000"/>
                </a:solidFill>
              </a:rPr>
              <a:t>float</a:t>
            </a:r>
            <a:r>
              <a:rPr lang="pt-BR" sz="3000" dirty="0"/>
              <a:t> peso </a:t>
            </a:r>
            <a:r>
              <a:rPr lang="pt-BR" sz="3000" dirty="0" smtClean="0"/>
              <a:t>= (float) 65.6;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sz="3000" b="1" dirty="0" smtClean="0">
                <a:solidFill>
                  <a:srgbClr val="720000"/>
                </a:solidFill>
              </a:rPr>
              <a:t>int</a:t>
            </a:r>
            <a:r>
              <a:rPr lang="pt-BR" sz="3000" dirty="0" smtClean="0"/>
              <a:t> peso1 </a:t>
            </a:r>
            <a:r>
              <a:rPr lang="pt-BR" sz="3000" dirty="0"/>
              <a:t>= </a:t>
            </a:r>
            <a:r>
              <a:rPr lang="pt-BR" sz="3000" dirty="0" smtClean="0"/>
              <a:t>(int) peso;</a:t>
            </a:r>
            <a:endParaRPr lang="pt-BR" sz="3000" dirty="0"/>
          </a:p>
          <a:p>
            <a:pPr marL="342900" indent="-342900">
              <a:spcBef>
                <a:spcPct val="20000"/>
              </a:spcBef>
              <a:defRPr/>
            </a:pPr>
            <a:endParaRPr lang="pt-BR" sz="3000" b="1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458964" y="3861048"/>
            <a:ext cx="3786214" cy="5021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dirty="0" smtClean="0"/>
              <a:t>Impossível atribuir double a float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950701" y="5877272"/>
            <a:ext cx="3786214" cy="5021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dirty="0" smtClean="0"/>
              <a:t>Há perda de informação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35896" y="4077072"/>
            <a:ext cx="64807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27784" y="5410192"/>
            <a:ext cx="0" cy="4670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714348" y="3177944"/>
            <a:ext cx="7530830" cy="5021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dirty="0" smtClean="0"/>
              <a:t>Double -&gt; Float -&gt; Long -&gt; Int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570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Seleção Múltipla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marL="514350" indent="-514350"/>
            <a:r>
              <a:rPr lang="pt-BR" sz="2400" dirty="0" smtClean="0"/>
              <a:t>A instrução 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switch</a:t>
            </a:r>
            <a:r>
              <a:rPr lang="pt-BR" sz="2400" dirty="0" smtClean="0"/>
              <a:t> pode ser usada para substituir comandos if-else aglutinados, facilitando o entendimento do programa e melhorando a legibilidade do código.</a:t>
            </a:r>
          </a:p>
          <a:p>
            <a:pPr marL="514350" indent="-514350"/>
            <a:r>
              <a:rPr lang="pt-BR" sz="2400" dirty="0" smtClean="0"/>
              <a:t>Sintaxe:</a:t>
            </a:r>
            <a:endParaRPr lang="pt-B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699792" y="2852936"/>
            <a:ext cx="52565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Consolas" pitchFamily="49" charset="0"/>
                <a:cs typeface="Consolas" pitchFamily="49" charset="0"/>
              </a:rPr>
              <a:t>switch(var)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{</a:t>
            </a: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case 1: 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		[...]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	break;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case 2: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		[...]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	break;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case 3: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		[...]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	break;</a:t>
            </a: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}</a:t>
            </a: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r>
              <a:rPr lang="pt-BR" dirty="0">
                <a:latin typeface="Consolas" pitchFamily="49" charset="0"/>
                <a:cs typeface="Consolas" pitchFamily="49" charset="0"/>
              </a:rPr>
              <a:t>	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97010" y="3429000"/>
            <a:ext cx="2002782" cy="5021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Executa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 código [...] caso var == 1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43808" y="3642328"/>
            <a:ext cx="64807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697010" y="4219254"/>
            <a:ext cx="2002782" cy="5021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Executa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 código [...] caso var == 2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843808" y="4432582"/>
            <a:ext cx="64807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732240" y="3645024"/>
            <a:ext cx="2002782" cy="122672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Neste caso,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é importante (e necessário) o uso do comando break;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652120" y="4149080"/>
            <a:ext cx="93610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Laços de Repetição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pt-BR" dirty="0" err="1" smtClean="0"/>
              <a:t>While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Do </a:t>
            </a:r>
            <a:r>
              <a:rPr lang="pt-BR" dirty="0" err="1" smtClean="0"/>
              <a:t>While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For</a:t>
            </a:r>
          </a:p>
          <a:p>
            <a:pPr marL="0" indent="0">
              <a:buFont typeface="Arial" pitchFamily="34" charset="0"/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While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1216" y="2276873"/>
            <a:ext cx="8229600" cy="151216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(condicao){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//Executa o que está dentro.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9091" y="134076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Usado quando não se sabe o número de repetições  que ocorrerão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9609" y="3717032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Enquanto a condição for verdadeira, o trecho entre as chaves será executado.</a:t>
            </a:r>
          </a:p>
        </p:txBody>
      </p:sp>
    </p:spTree>
    <p:extLst>
      <p:ext uri="{BB962C8B-B14F-4D97-AF65-F5344CB8AC3E}">
        <p14:creationId xmlns:p14="http://schemas.microsoft.com/office/powerpoint/2010/main" val="27096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While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714348" y="4214818"/>
            <a:ext cx="8229600" cy="1857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01216" y="2276873"/>
            <a:ext cx="8229600" cy="151216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(x&gt;0){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x++;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091" y="134076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Deve-se tomar cuidado com a condição, ou o código nunca sairá do laço.</a:t>
            </a:r>
          </a:p>
        </p:txBody>
      </p:sp>
    </p:spTree>
    <p:extLst>
      <p:ext uri="{BB962C8B-B14F-4D97-AF65-F5344CB8AC3E}">
        <p14:creationId xmlns:p14="http://schemas.microsoft.com/office/powerpoint/2010/main" val="132129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Exemplo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01216" y="2276872"/>
            <a:ext cx="8229600" cy="259228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(x&lt;10){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</a:t>
            </a:r>
            <a:r>
              <a:rPr lang="pt-BR" sz="2400" b="1" dirty="0" smtClean="0">
                <a:solidFill>
                  <a:srgbClr val="72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 x%2 == 0){</a:t>
            </a:r>
          </a:p>
          <a:p>
            <a:pPr marL="514350" indent="-51435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  	System.out.print(x+” “);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	}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091" y="134076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Imprimir todos os números pares menores do que 10.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3402" y="4797152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Há algo de errado com este código?</a:t>
            </a:r>
          </a:p>
        </p:txBody>
      </p:sp>
    </p:spTree>
    <p:extLst>
      <p:ext uri="{BB962C8B-B14F-4D97-AF65-F5344CB8AC3E}">
        <p14:creationId xmlns:p14="http://schemas.microsoft.com/office/powerpoint/2010/main" val="169163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928</Words>
  <Application>Microsoft Office PowerPoint</Application>
  <PresentationFormat>Apresentação na tela (4:3)</PresentationFormat>
  <Paragraphs>164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Aula Prática 2</vt:lpstr>
      <vt:lpstr>Roteiro</vt:lpstr>
      <vt:lpstr>Casting</vt:lpstr>
      <vt:lpstr>Casting</vt:lpstr>
      <vt:lpstr>Seleção Múltipla</vt:lpstr>
      <vt:lpstr>Laços de Repetição</vt:lpstr>
      <vt:lpstr>While</vt:lpstr>
      <vt:lpstr>While</vt:lpstr>
      <vt:lpstr>Exemplo</vt:lpstr>
      <vt:lpstr>Do While</vt:lpstr>
      <vt:lpstr>Do-While</vt:lpstr>
      <vt:lpstr>For</vt:lpstr>
      <vt:lpstr>For</vt:lpstr>
      <vt:lpstr>For</vt:lpstr>
      <vt:lpstr>Boa prática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Dúvidas?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de Monitoria 1</dc:title>
  <dc:creator>Gabrielle Campos</dc:creator>
  <cp:lastModifiedBy>Paulo Henrique</cp:lastModifiedBy>
  <cp:revision>55</cp:revision>
  <dcterms:created xsi:type="dcterms:W3CDTF">2011-03-13T22:37:55Z</dcterms:created>
  <dcterms:modified xsi:type="dcterms:W3CDTF">2012-12-20T15:55:46Z</dcterms:modified>
</cp:coreProperties>
</file>