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06691E-CA0A-4E0E-82BB-A99A7E7B019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DC56D0-9366-4C6C-B172-A60853E17BCE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earch?sitesearch=java.sun.com&amp;q=allinurl:j2se/1+5+0/docs/api+Object" TargetMode="External"/><Relationship Id="rId2" Type="http://schemas.openxmlformats.org/officeDocument/2006/relationships/hyperlink" Target="http://java.sun.com/j2se/1.5.0/docs/api/java/lang/Comparable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java.sun.com/j2se/1.5.0/docs/api/java/lang/String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java.sun.com/j2se/1.5.0/docs/api/java/lang/String.html" TargetMode="External"/><Relationship Id="rId2" Type="http://schemas.openxmlformats.org/officeDocument/2006/relationships/hyperlink" Target="http://java.sun.com/j2se/1.5.0/docs/api/java/lang/Override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pt-BR" dirty="0" smtClean="0"/>
              <a:t>Aula de Monitoria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95400" y="2667000"/>
            <a:ext cx="6400800" cy="175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pt-BR" dirty="0" smtClean="0"/>
              <a:t>Redefinição de métodos</a:t>
            </a:r>
          </a:p>
          <a:p>
            <a:pPr>
              <a:buFont typeface="Arial" pitchFamily="34" charset="0"/>
              <a:buChar char="•"/>
            </a:pPr>
            <a:r>
              <a:rPr lang="pt-BR" dirty="0" smtClean="0"/>
              <a:t>Classes abstratas</a:t>
            </a:r>
          </a:p>
          <a:p>
            <a:pPr>
              <a:buFont typeface="Arial" pitchFamily="34" charset="0"/>
              <a:buChar char="•"/>
            </a:pPr>
            <a:r>
              <a:rPr lang="pt-BR" dirty="0" smtClean="0"/>
              <a:t>Interfaces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52400" y="1676400"/>
            <a:ext cx="94488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class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Circle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extends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GraphicObject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//As classes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filhas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são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OBRIGADAS a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ter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os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métodos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abstratos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draw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    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//...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resize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  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 ...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class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Rectangle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extends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GraphicObject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draw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  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  ...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resize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  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  ...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28600" y="6488668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Fonte: http://download.oracle.com/javase/tutorial/java/IandI/abstract.html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Interfaces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Função: Esconder detalhes da implementação, separar camadas de um programa.</a:t>
            </a:r>
          </a:p>
          <a:p>
            <a:r>
              <a:rPr lang="pt-BR" dirty="0" smtClean="0"/>
              <a:t>Porque? Para </a:t>
            </a:r>
            <a:r>
              <a:rPr lang="pt-BR" dirty="0" smtClean="0">
                <a:solidFill>
                  <a:srgbClr val="FF0000"/>
                </a:solidFill>
              </a:rPr>
              <a:t>facilitar o compartilhamento de código</a:t>
            </a:r>
            <a:r>
              <a:rPr lang="pt-BR" dirty="0" smtClean="0"/>
              <a:t> ( Só é preciso descrever o funcionamento dos métodos da interface, tudo que está embaixo “não interessa”.)</a:t>
            </a:r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04800" y="1616333"/>
            <a:ext cx="10287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interface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BancoDeDados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Não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interessa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a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implementação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desses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metodos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,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só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a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sua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função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adicionar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...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remover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...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buscar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...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9600" y="35052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Lembrar de garantir consistência dessas funções, se eu implemento essa interface, eu preciso manter a funcionalidade dos métodos: adicionar adiciona, remover remove, e buscar busca. 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Exemplo prático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/>
              <a:t>	A biblioteca default de </a:t>
            </a:r>
            <a:r>
              <a:rPr lang="pt-BR" dirty="0" err="1" smtClean="0"/>
              <a:t>java</a:t>
            </a:r>
            <a:r>
              <a:rPr lang="pt-BR" dirty="0" smtClean="0"/>
              <a:t> possui uma interface chamada </a:t>
            </a:r>
            <a:r>
              <a:rPr lang="pt-BR" dirty="0" err="1" smtClean="0"/>
              <a:t>Comparable</a:t>
            </a:r>
            <a:r>
              <a:rPr lang="pt-BR" dirty="0" smtClean="0"/>
              <a:t>, todo objeto que implementar essa interface pode ser ordenado dentro de uma coleção.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2400" y="3733800"/>
            <a:ext cx="8991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interface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ourier New" pitchFamily="49" charset="0"/>
                <a:cs typeface="Courier New" pitchFamily="49" charset="0"/>
                <a:hlinkClick r:id="rId2"/>
              </a:rPr>
              <a:t>Comparable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compareTo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ourier New" pitchFamily="49" charset="0"/>
                <a:cs typeface="Courier New" pitchFamily="49" charset="0"/>
                <a:hlinkClick r:id="rId3"/>
              </a:rPr>
              <a:t>Object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retorna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1 se o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objeto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for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menor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, //0 se for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igual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e -1 se for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maior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3309" y="2689906"/>
            <a:ext cx="8305800" cy="1143000"/>
          </a:xfrm>
        </p:spPr>
        <p:txBody>
          <a:bodyPr/>
          <a:lstStyle/>
          <a:p>
            <a:pPr algn="ctr"/>
            <a:r>
              <a:rPr lang="pt-BR" dirty="0" smtClean="0"/>
              <a:t>EXERCÍCIOS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86196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Questão 1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pt-BR" dirty="0"/>
          </a:p>
          <a:p>
            <a:r>
              <a:rPr lang="pt-BR" sz="2900" dirty="0"/>
              <a:t>Modele e crie a hierarquia entre as seguintes classes: </a:t>
            </a:r>
            <a:r>
              <a:rPr lang="pt-BR" sz="2900" dirty="0" err="1"/>
              <a:t>ObjGeometrico</a:t>
            </a:r>
            <a:r>
              <a:rPr lang="pt-BR" sz="2900" dirty="0"/>
              <a:t>, </a:t>
            </a:r>
            <a:r>
              <a:rPr lang="pt-BR" sz="2900" dirty="0" err="1"/>
              <a:t>FiguraPlana</a:t>
            </a:r>
            <a:r>
              <a:rPr lang="pt-BR" sz="2900" dirty="0"/>
              <a:t>, </a:t>
            </a:r>
            <a:r>
              <a:rPr lang="pt-BR" sz="2900" dirty="0" err="1"/>
              <a:t>Poligono</a:t>
            </a:r>
            <a:r>
              <a:rPr lang="pt-BR" sz="2900" dirty="0"/>
              <a:t>, Cubo, Quadrado, triangulo, </a:t>
            </a:r>
            <a:r>
              <a:rPr lang="pt-BR" sz="2900" dirty="0" err="1"/>
              <a:t>piramide</a:t>
            </a:r>
            <a:r>
              <a:rPr lang="pt-BR" sz="2900" dirty="0"/>
              <a:t>.</a:t>
            </a:r>
          </a:p>
          <a:p>
            <a:endParaRPr lang="pt-BR" sz="2900" dirty="0"/>
          </a:p>
          <a:p>
            <a:r>
              <a:rPr lang="pt-BR" sz="2900" dirty="0"/>
              <a:t>Com </a:t>
            </a:r>
            <a:r>
              <a:rPr lang="pt-BR" sz="2900" dirty="0" err="1"/>
              <a:t>ObjetoGeometrico</a:t>
            </a:r>
            <a:r>
              <a:rPr lang="pt-BR" sz="2900" dirty="0"/>
              <a:t> sendo uma interface, e pai de </a:t>
            </a:r>
            <a:r>
              <a:rPr lang="pt-BR" sz="2900" dirty="0" err="1"/>
              <a:t>FiguraPlana</a:t>
            </a:r>
            <a:r>
              <a:rPr lang="pt-BR" sz="2900" dirty="0"/>
              <a:t> e de </a:t>
            </a:r>
            <a:r>
              <a:rPr lang="pt-BR" sz="2900" dirty="0" err="1"/>
              <a:t>Poligono</a:t>
            </a:r>
            <a:r>
              <a:rPr lang="pt-BR" sz="2900" dirty="0"/>
              <a:t> (que serão classes </a:t>
            </a:r>
            <a:r>
              <a:rPr lang="pt-BR" sz="2900" dirty="0" err="1"/>
              <a:t>abstratratas</a:t>
            </a:r>
            <a:r>
              <a:rPr lang="pt-BR" sz="2900" dirty="0"/>
              <a:t>). Sendo esses </a:t>
            </a:r>
            <a:r>
              <a:rPr lang="pt-BR" sz="2900" dirty="0" err="1"/>
              <a:t>duals</a:t>
            </a:r>
            <a:r>
              <a:rPr lang="pt-BR" sz="2900" dirty="0"/>
              <a:t> pais das demais classes (cubo, quadrado, triangulo e </a:t>
            </a:r>
            <a:r>
              <a:rPr lang="pt-BR" sz="2900" dirty="0" err="1"/>
              <a:t>piramede</a:t>
            </a:r>
            <a:r>
              <a:rPr lang="pt-BR" sz="2900" dirty="0"/>
              <a:t>).</a:t>
            </a:r>
          </a:p>
          <a:p>
            <a:endParaRPr lang="pt-BR" sz="2900" dirty="0"/>
          </a:p>
          <a:p>
            <a:r>
              <a:rPr lang="pt-BR" sz="2900" dirty="0"/>
              <a:t>Crie métodos, para cada uma das classes. Tendo em vista que alguns métodos declarados na interface, poderão ser "descritos" tanto nas classes abstratas, ou nas classes normais.</a:t>
            </a:r>
          </a:p>
          <a:p>
            <a:endParaRPr lang="pt-BR" sz="2900" dirty="0"/>
          </a:p>
          <a:p>
            <a:r>
              <a:rPr lang="pt-BR" sz="2900" dirty="0"/>
              <a:t>As classes Triangulo, Quadrado e </a:t>
            </a:r>
            <a:r>
              <a:rPr lang="pt-BR" sz="2900" dirty="0" err="1"/>
              <a:t>Retangulo</a:t>
            </a:r>
            <a:r>
              <a:rPr lang="pt-BR" sz="2900" dirty="0"/>
              <a:t> terão os métodos: </a:t>
            </a:r>
            <a:r>
              <a:rPr lang="pt-BR" sz="2900" dirty="0" err="1"/>
              <a:t>getArea</a:t>
            </a:r>
            <a:r>
              <a:rPr lang="pt-BR" sz="2900" dirty="0"/>
              <a:t>() e </a:t>
            </a:r>
            <a:r>
              <a:rPr lang="pt-BR" sz="2900" dirty="0" err="1"/>
              <a:t>getPerimetro</a:t>
            </a:r>
            <a:r>
              <a:rPr lang="pt-BR" sz="2900" dirty="0"/>
              <a:t>().</a:t>
            </a:r>
          </a:p>
          <a:p>
            <a:endParaRPr lang="pt-BR" sz="2900" dirty="0"/>
          </a:p>
          <a:p>
            <a:r>
              <a:rPr lang="pt-BR" sz="2900" dirty="0"/>
              <a:t>Crie uma classe principal que instancia alguma das outras classes e teste a funcionalidade dos </a:t>
            </a:r>
            <a:r>
              <a:rPr lang="pt-BR" sz="2900" dirty="0" err="1"/>
              <a:t>metodos</a:t>
            </a:r>
            <a:r>
              <a:rPr lang="pt-BR" sz="2900" dirty="0"/>
              <a:t>.</a:t>
            </a:r>
          </a:p>
          <a:p>
            <a:endParaRPr lang="pt-BR" sz="2900" dirty="0"/>
          </a:p>
          <a:p>
            <a:r>
              <a:rPr lang="pt-BR" sz="2900" dirty="0"/>
              <a:t>Instancie objetos de forma polimórfica ou seja Pai </a:t>
            </a:r>
            <a:r>
              <a:rPr lang="pt-BR" sz="2900" dirty="0" err="1"/>
              <a:t>pai</a:t>
            </a:r>
            <a:r>
              <a:rPr lang="pt-BR" sz="2900" dirty="0"/>
              <a:t> = new Filho (); Teste e confira por si só o que pode e o que não se pode fazer com o polimorfismo.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5421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Questão 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r>
              <a:rPr lang="pt-BR" dirty="0" smtClean="0"/>
              <a:t>Sabendo que toda classe de Java é filha de </a:t>
            </a:r>
            <a:r>
              <a:rPr lang="pt-BR" dirty="0" err="1" smtClean="0"/>
              <a:t>Object</a:t>
            </a:r>
            <a:r>
              <a:rPr lang="pt-BR" dirty="0" smtClean="0"/>
              <a:t>:</a:t>
            </a:r>
          </a:p>
          <a:p>
            <a:pPr lvl="1"/>
            <a:r>
              <a:rPr lang="pt-BR" dirty="0" smtClean="0"/>
              <a:t>Crie </a:t>
            </a:r>
            <a:r>
              <a:rPr lang="pt-BR" dirty="0"/>
              <a:t>uma classe qualquer e faça um </a:t>
            </a:r>
            <a:r>
              <a:rPr lang="pt-BR" dirty="0" err="1"/>
              <a:t>override</a:t>
            </a:r>
            <a:r>
              <a:rPr lang="pt-BR" dirty="0"/>
              <a:t> dos </a:t>
            </a:r>
            <a:r>
              <a:rPr lang="pt-BR" dirty="0" err="1"/>
              <a:t>metodos</a:t>
            </a:r>
            <a:r>
              <a:rPr lang="pt-BR" dirty="0"/>
              <a:t> </a:t>
            </a:r>
            <a:r>
              <a:rPr lang="pt-BR" dirty="0" err="1"/>
              <a:t>toString</a:t>
            </a:r>
            <a:r>
              <a:rPr lang="pt-BR" dirty="0"/>
              <a:t>() e Clone() de </a:t>
            </a:r>
            <a:r>
              <a:rPr lang="pt-BR" dirty="0" err="1"/>
              <a:t>Object</a:t>
            </a:r>
            <a:endParaRPr lang="pt-BR" dirty="0"/>
          </a:p>
          <a:p>
            <a:pPr lvl="1"/>
            <a:r>
              <a:rPr lang="pt-BR" dirty="0"/>
              <a:t>O </a:t>
            </a:r>
            <a:r>
              <a:rPr lang="pt-BR" dirty="0" err="1"/>
              <a:t>metodo</a:t>
            </a:r>
            <a:r>
              <a:rPr lang="pt-BR" dirty="0"/>
              <a:t> clone(), Criar novos </a:t>
            </a:r>
            <a:r>
              <a:rPr lang="pt-BR" dirty="0" err="1"/>
              <a:t>metodos</a:t>
            </a:r>
            <a:r>
              <a:rPr lang="pt-BR" dirty="0"/>
              <a:t> uma classe filho dessa anterior e fazer </a:t>
            </a:r>
            <a:r>
              <a:rPr lang="pt-BR" dirty="0" err="1"/>
              <a:t>override</a:t>
            </a:r>
            <a:r>
              <a:rPr lang="pt-BR" dirty="0"/>
              <a:t> deles. Treinar </a:t>
            </a:r>
            <a:r>
              <a:rPr lang="pt-BR" dirty="0" err="1"/>
              <a:t>Overload</a:t>
            </a:r>
            <a:r>
              <a:rPr lang="pt-BR" dirty="0"/>
              <a:t> também.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96719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Redefinição de métodos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/>
              <a:t>Objetivo: Adicionar novas funcionalidades aos métodos da classe pai.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Conceito importante: “</a:t>
            </a:r>
            <a:r>
              <a:rPr lang="pt-BR" dirty="0" err="1" smtClean="0"/>
              <a:t>Casts</a:t>
            </a:r>
            <a:r>
              <a:rPr lang="pt-BR" dirty="0" smtClean="0"/>
              <a:t>” dinâmicos.</a:t>
            </a:r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pt-BR" dirty="0" err="1" smtClean="0"/>
              <a:t>Casts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990600"/>
          </a:xfrm>
        </p:spPr>
        <p:txBody>
          <a:bodyPr>
            <a:normAutofit/>
          </a:bodyPr>
          <a:lstStyle/>
          <a:p>
            <a:r>
              <a:rPr lang="pt-BR" dirty="0" smtClean="0"/>
              <a:t>Maneira de chamar os métodos de uma subclasse.</a:t>
            </a:r>
            <a:endParaRPr lang="pt-BR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81000" y="1752600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class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Pai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//etc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metodoPai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(){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alguma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coisa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class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Filho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extends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Pai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//etc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metodoFilho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(){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alguma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coisa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static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main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ourier New" pitchFamily="49" charset="0"/>
                <a:cs typeface="Courier New" pitchFamily="49" charset="0"/>
                <a:hlinkClick r:id="rId2"/>
              </a:rPr>
              <a:t>String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[]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args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){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Pai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objeto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=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new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Filho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objeto.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6633"/>
                </a:solidFill>
                <a:effectLst/>
                <a:latin typeface="Courier New" pitchFamily="49" charset="0"/>
                <a:cs typeface="Courier New" pitchFamily="49" charset="0"/>
              </a:rPr>
              <a:t>metodoFilho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erro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esse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metodo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não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existe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para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o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tipo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pai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,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mesmo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a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instância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sendo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do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filho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Solução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: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Filho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objeto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6633"/>
                </a:solidFill>
                <a:effectLst/>
                <a:latin typeface="Courier New" pitchFamily="49" charset="0"/>
                <a:cs typeface="Courier New" pitchFamily="49" charset="0"/>
              </a:rPr>
              <a:t>metodoFilho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//Ok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pt-BR" dirty="0" err="1" smtClean="0"/>
              <a:t>Casts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1143000" y="2838033"/>
            <a:ext cx="7620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 smtClean="0">
                <a:solidFill>
                  <a:srgbClr val="FF0000"/>
                </a:solidFill>
              </a:rPr>
              <a:t>Sempre que possa haver erros, usar o “</a:t>
            </a:r>
            <a:r>
              <a:rPr lang="pt-BR" sz="4400" dirty="0" err="1" smtClean="0">
                <a:solidFill>
                  <a:srgbClr val="FF0000"/>
                </a:solidFill>
              </a:rPr>
              <a:t>instanceof</a:t>
            </a:r>
            <a:r>
              <a:rPr lang="pt-BR" sz="4400" dirty="0" smtClean="0">
                <a:solidFill>
                  <a:srgbClr val="FF0000"/>
                </a:solidFill>
              </a:rPr>
              <a:t>” para garantir que os </a:t>
            </a:r>
            <a:r>
              <a:rPr lang="pt-BR" sz="4400" dirty="0" err="1" smtClean="0">
                <a:solidFill>
                  <a:srgbClr val="FF0000"/>
                </a:solidFill>
              </a:rPr>
              <a:t>casts</a:t>
            </a:r>
            <a:r>
              <a:rPr lang="pt-BR" sz="4400" dirty="0" smtClean="0">
                <a:solidFill>
                  <a:srgbClr val="FF0000"/>
                </a:solidFill>
              </a:rPr>
              <a:t> não gerem exceção (</a:t>
            </a:r>
            <a:r>
              <a:rPr lang="pt-BR" sz="4400" dirty="0" err="1" smtClean="0">
                <a:solidFill>
                  <a:srgbClr val="FF0000"/>
                </a:solidFill>
              </a:rPr>
              <a:t>ClassCastException</a:t>
            </a:r>
            <a:r>
              <a:rPr lang="pt-BR" sz="4400" dirty="0" smtClean="0">
                <a:solidFill>
                  <a:srgbClr val="FF0000"/>
                </a:solidFill>
              </a:rPr>
              <a:t>)</a:t>
            </a:r>
            <a:endParaRPr lang="pt-BR" sz="4400" dirty="0">
              <a:solidFill>
                <a:srgbClr val="FF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1295400"/>
            <a:ext cx="66294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if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coisa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instanceof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bagulho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){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((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bagulho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coisa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6633"/>
                </a:solidFill>
                <a:effectLst/>
                <a:latin typeface="Courier New" pitchFamily="49" charset="0"/>
                <a:cs typeface="Courier New" pitchFamily="49" charset="0"/>
              </a:rPr>
              <a:t>metodoDeBagulho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else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Erro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Method</a:t>
            </a:r>
            <a:r>
              <a:rPr lang="pt-BR" dirty="0" smtClean="0"/>
              <a:t> </a:t>
            </a:r>
            <a:r>
              <a:rPr lang="pt-BR" dirty="0" err="1" smtClean="0"/>
              <a:t>Overriding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É a redefinição de métodos propriamente dita, altera o comportamento de um método do pai, sem alterar o seu código diretamente.</a:t>
            </a:r>
          </a:p>
          <a:p>
            <a:endParaRPr lang="pt-BR" dirty="0" smtClean="0"/>
          </a:p>
          <a:p>
            <a:r>
              <a:rPr lang="pt-BR" dirty="0" smtClean="0"/>
              <a:t>Muito importante na manutenção de software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09600" y="470892"/>
            <a:ext cx="67056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class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Pai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//etc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metodoPai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alguma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coisa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class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Filho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extends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Pai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//etc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@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ourier New" pitchFamily="49" charset="0"/>
                <a:cs typeface="Courier New" pitchFamily="49" charset="0"/>
                <a:hlinkClick r:id="rId2"/>
              </a:rPr>
              <a:t>Override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metodoPai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  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super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6633"/>
                </a:solidFill>
                <a:effectLst/>
                <a:latin typeface="Courier New" pitchFamily="49" charset="0"/>
                <a:cs typeface="Courier New" pitchFamily="49" charset="0"/>
              </a:rPr>
              <a:t>metodoPai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  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alguma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coisa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a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mais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i="1" dirty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i="1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i="1" dirty="0" err="1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Lembrar</a:t>
            </a:r>
            <a:r>
              <a:rPr lang="en-US" i="1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 de </a:t>
            </a:r>
            <a:r>
              <a:rPr lang="en-US" i="1" dirty="0" err="1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manter</a:t>
            </a:r>
            <a:r>
              <a:rPr lang="en-US" i="1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 a </a:t>
            </a:r>
            <a:r>
              <a:rPr lang="en-US" i="1" dirty="0" err="1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semântica</a:t>
            </a:r>
            <a:r>
              <a:rPr lang="en-US" i="1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i="1" dirty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i="1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//do </a:t>
            </a:r>
            <a:r>
              <a:rPr lang="en-US" i="1" dirty="0" err="1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metodo</a:t>
            </a:r>
            <a:r>
              <a:rPr lang="en-US" i="1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i="1" dirty="0" err="1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pai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static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main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ourier New" pitchFamily="49" charset="0"/>
                <a:cs typeface="Courier New" pitchFamily="49" charset="0"/>
                <a:hlinkClick r:id="rId3"/>
              </a:rPr>
              <a:t>String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[]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args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){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Pai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objeto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=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new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Filho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objeto.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6633"/>
                </a:solidFill>
                <a:effectLst/>
                <a:latin typeface="Courier New" pitchFamily="49" charset="0"/>
                <a:cs typeface="Courier New" pitchFamily="49" charset="0"/>
              </a:rPr>
              <a:t>metodoPai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//Chama o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metodo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do //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filho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248400" y="4572000"/>
            <a:ext cx="289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dirty="0" smtClean="0"/>
              <a:t>Note que não há necessidade de </a:t>
            </a:r>
            <a:r>
              <a:rPr lang="pt-BR" dirty="0" err="1" smtClean="0"/>
              <a:t>cast</a:t>
            </a:r>
            <a:r>
              <a:rPr lang="pt-BR" dirty="0" smtClean="0"/>
              <a:t>, já que as instâncias são dinâmicas(em tempo de execução)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5715000" y="2590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dirty="0" smtClean="0"/>
              <a:t>Adicionei um novo comportamento método pai sem alterá-lo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pt-BR" dirty="0" smtClean="0"/>
              <a:t>Classes abstratas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86000"/>
          </a:xfrm>
        </p:spPr>
        <p:txBody>
          <a:bodyPr>
            <a:normAutofit/>
          </a:bodyPr>
          <a:lstStyle/>
          <a:p>
            <a:r>
              <a:rPr lang="pt-BR" dirty="0" smtClean="0"/>
              <a:t>Serve com uma classe pai mais geral ainda(por isso o nome abstrata), possui pelo menos um método abstrato(só assinatura), tem construtor, mas </a:t>
            </a:r>
            <a:r>
              <a:rPr lang="pt-BR" dirty="0" smtClean="0">
                <a:solidFill>
                  <a:srgbClr val="FF0000"/>
                </a:solidFill>
              </a:rPr>
              <a:t>não pode ser instanciada</a:t>
            </a:r>
            <a:r>
              <a:rPr lang="pt-BR" dirty="0" smtClean="0"/>
              <a:t>. Possui métodos </a:t>
            </a:r>
            <a:r>
              <a:rPr lang="pt-BR" dirty="0" err="1" smtClean="0"/>
              <a:t>protected</a:t>
            </a:r>
            <a:r>
              <a:rPr lang="pt-BR" dirty="0" smtClean="0"/>
              <a:t> em alguns casos. 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85800" y="3962400"/>
            <a:ext cx="7086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abstract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class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NomeDaClasse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atributos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public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NomeDaClasse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...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){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//...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metodos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"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normais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abstract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metodoAbstrato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metodo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abstrato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Quando usar 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/>
              <a:t>		Em programação orientada a objetos é preciso manter coerência entre classes pais e filhos, métodos dos pais tem que possuir o mesmo efeito sobre o atributo dos mesmos. Há casos em que é preciso gerar comportamentos diferentes(sobre o pai) para o mesmo método, é ai que entram os métodos abstratos.</a:t>
            </a:r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pt-BR" dirty="0" smtClean="0"/>
              <a:t>Exemplo de classe abstrata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457200" y="6488668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Fonte: http://download.oracle.com/javase/tutorial/java/IandI/abstract.html</a:t>
            </a:r>
            <a:endParaRPr lang="pt-BR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28600" y="1676400"/>
            <a:ext cx="9677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abstract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class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GraphicObject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x, 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//...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//mover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sempre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será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igual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para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todos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os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filhos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moveTo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newX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,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newY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)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{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  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//...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Comportamento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difere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de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filho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para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filho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abstract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draw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desenhar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depende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da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sua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forma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   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abstract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urier New" pitchFamily="49" charset="0"/>
                <a:cs typeface="Courier New" pitchFamily="49" charset="0"/>
              </a:rPr>
              <a:t>void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resize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// o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mesmo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vale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para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mudar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a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sua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Courier New" pitchFamily="49" charset="0"/>
                <a:cs typeface="Courier New" pitchFamily="49" charset="0"/>
              </a:rPr>
              <a:t>escala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urier New" pitchFamily="49" charset="0"/>
                <a:cs typeface="Courier New" pitchFamily="49" charset="0"/>
              </a:rPr>
              <a:t>}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499</Words>
  <Application>Microsoft Office PowerPoint</Application>
  <PresentationFormat>Apresentação na tela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Fluxo</vt:lpstr>
      <vt:lpstr>Aula de Monitoria</vt:lpstr>
      <vt:lpstr>Redefinição de métodos</vt:lpstr>
      <vt:lpstr>Casts</vt:lpstr>
      <vt:lpstr>Casts</vt:lpstr>
      <vt:lpstr>Method Overriding</vt:lpstr>
      <vt:lpstr>Apresentação do PowerPoint</vt:lpstr>
      <vt:lpstr>Classes abstratas</vt:lpstr>
      <vt:lpstr>Quando usar ?</vt:lpstr>
      <vt:lpstr>Exemplo de classe abstrata</vt:lpstr>
      <vt:lpstr>Apresentação do PowerPoint</vt:lpstr>
      <vt:lpstr>Interfaces</vt:lpstr>
      <vt:lpstr>Apresentação do PowerPoint</vt:lpstr>
      <vt:lpstr>Exemplo prático</vt:lpstr>
      <vt:lpstr>EXERCÍCIOS</vt:lpstr>
      <vt:lpstr>Questão 1</vt:lpstr>
      <vt:lpstr>Questão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Aula de Monitoria</dc:title>
  <dc:creator>Igor</dc:creator>
  <cp:lastModifiedBy>Suzana Mendes Pereira Fragoso</cp:lastModifiedBy>
  <cp:revision>14</cp:revision>
  <dcterms:created xsi:type="dcterms:W3CDTF">2010-10-17T22:29:19Z</dcterms:created>
  <dcterms:modified xsi:type="dcterms:W3CDTF">2010-10-18T16:08:12Z</dcterms:modified>
</cp:coreProperties>
</file>