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23490-1376-4DA1-A737-A50760BDB364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0A8DF-6946-4823-83B1-13775A32934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7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0A8DF-6946-4823-83B1-13775A329343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5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8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</a:t>
            </a:r>
            <a:br>
              <a:rPr lang="pt-BR" smtClean="0"/>
            </a:br>
            <a:r>
              <a:rPr lang="pt-BR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aempresa.org/" TargetMode="External"/><Relationship Id="rId2" Type="http://schemas.openxmlformats.org/officeDocument/2006/relationships/hyperlink" Target="http://www.cin.ufpe.b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752600"/>
            <a:ext cx="6048375" cy="2041525"/>
          </a:xfrm>
        </p:spPr>
        <p:txBody>
          <a:bodyPr/>
          <a:lstStyle/>
          <a:p>
            <a:r>
              <a:rPr lang="pt-BR" dirty="0" smtClean="0"/>
              <a:t>Monitoria IP ~if669</a:t>
            </a:r>
          </a:p>
          <a:p>
            <a:endParaRPr lang="pt-BR" dirty="0"/>
          </a:p>
          <a:p>
            <a:r>
              <a:rPr lang="pt-BR" dirty="0" smtClean="0"/>
              <a:t>Garbage Collection e pacotes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Como </a:t>
            </a:r>
            <a:r>
              <a:rPr lang="en-US" dirty="0" err="1" smtClean="0"/>
              <a:t>usar</a:t>
            </a:r>
            <a:r>
              <a:rPr lang="en-US" dirty="0" smtClean="0"/>
              <a:t>? </a:t>
            </a:r>
            <a:r>
              <a:rPr lang="en-US" dirty="0" err="1" smtClean="0"/>
              <a:t>Nomeando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pacotes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as </a:t>
            </a:r>
            <a:r>
              <a:rPr lang="en-US" dirty="0" err="1" smtClean="0"/>
              <a:t>convenções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Evita</a:t>
            </a:r>
            <a:r>
              <a:rPr lang="en-US" dirty="0" smtClean="0"/>
              <a:t> </a:t>
            </a:r>
            <a:r>
              <a:rPr lang="en-US" dirty="0" err="1" smtClean="0"/>
              <a:t>possíveis</a:t>
            </a:r>
            <a:r>
              <a:rPr lang="en-US" dirty="0" smtClean="0"/>
              <a:t> </a:t>
            </a:r>
            <a:r>
              <a:rPr lang="en-US" dirty="0" err="1" smtClean="0"/>
              <a:t>conflitos</a:t>
            </a:r>
            <a:r>
              <a:rPr lang="en-US" dirty="0" smtClean="0"/>
              <a:t> de </a:t>
            </a:r>
            <a:r>
              <a:rPr lang="en-US" dirty="0" err="1" smtClean="0"/>
              <a:t>nomes</a:t>
            </a:r>
            <a:r>
              <a:rPr lang="en-US" dirty="0" smtClean="0"/>
              <a:t>, </a:t>
            </a:r>
            <a:r>
              <a:rPr lang="en-US" dirty="0" err="1" smtClean="0"/>
              <a:t>já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pacotes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possuir</a:t>
            </a:r>
            <a:r>
              <a:rPr lang="en-US" dirty="0" smtClean="0"/>
              <a:t> o </a:t>
            </a:r>
            <a:r>
              <a:rPr lang="en-US" dirty="0" err="1" smtClean="0"/>
              <a:t>mesmo</a:t>
            </a:r>
            <a:r>
              <a:rPr lang="en-US" dirty="0" smtClean="0"/>
              <a:t> </a:t>
            </a:r>
            <a:r>
              <a:rPr lang="en-US" dirty="0" err="1" smtClean="0"/>
              <a:t>nome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Alguns</a:t>
            </a:r>
            <a:r>
              <a:rPr lang="en-US" dirty="0" smtClean="0"/>
              <a:t> </a:t>
            </a:r>
            <a:r>
              <a:rPr lang="en-US" dirty="0" err="1" smtClean="0"/>
              <a:t>nomes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muito</a:t>
            </a:r>
            <a:r>
              <a:rPr lang="en-US" dirty="0" smtClean="0"/>
              <a:t> </a:t>
            </a:r>
            <a:r>
              <a:rPr lang="en-US" dirty="0" err="1" smtClean="0"/>
              <a:t>intuitivos</a:t>
            </a:r>
            <a:r>
              <a:rPr lang="en-US" dirty="0" smtClean="0"/>
              <a:t> e </a:t>
            </a:r>
            <a:r>
              <a:rPr lang="en-US" dirty="0" err="1" smtClean="0"/>
              <a:t>bastante</a:t>
            </a:r>
            <a:r>
              <a:rPr lang="en-US" dirty="0" smtClean="0"/>
              <a:t> </a:t>
            </a:r>
            <a:r>
              <a:rPr lang="en-US" dirty="0" err="1" smtClean="0"/>
              <a:t>usados</a:t>
            </a:r>
            <a:r>
              <a:rPr lang="en-US" dirty="0" smtClean="0"/>
              <a:t>, </a:t>
            </a:r>
            <a:r>
              <a:rPr lang="en-US" dirty="0" err="1" smtClean="0"/>
              <a:t>como</a:t>
            </a:r>
            <a:r>
              <a:rPr lang="en-US" dirty="0" smtClean="0"/>
              <a:t> base, examples, graphics, </a:t>
            </a:r>
            <a:r>
              <a:rPr lang="en-US" dirty="0" err="1" smtClean="0"/>
              <a:t>io</a:t>
            </a:r>
            <a:r>
              <a:rPr lang="en-US" dirty="0" smtClean="0"/>
              <a:t>, </a:t>
            </a:r>
            <a:r>
              <a:rPr lang="en-US" dirty="0" err="1" smtClean="0"/>
              <a:t>util</a:t>
            </a:r>
            <a:r>
              <a:rPr lang="en-US" dirty="0" smtClean="0"/>
              <a:t>, etc. </a:t>
            </a:r>
            <a:r>
              <a:rPr lang="en-US" dirty="0" err="1" smtClean="0"/>
              <a:t>Usar</a:t>
            </a:r>
            <a:r>
              <a:rPr lang="en-US" dirty="0" smtClean="0"/>
              <a:t> </a:t>
            </a:r>
            <a:r>
              <a:rPr lang="en-US" dirty="0" err="1" smtClean="0"/>
              <a:t>esses</a:t>
            </a:r>
            <a:r>
              <a:rPr lang="en-US" dirty="0" smtClean="0"/>
              <a:t> </a:t>
            </a:r>
            <a:r>
              <a:rPr lang="en-US" dirty="0" err="1" smtClean="0"/>
              <a:t>nomes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o </a:t>
            </a:r>
            <a:r>
              <a:rPr lang="en-US" dirty="0" err="1" smtClean="0"/>
              <a:t>prefixo</a:t>
            </a:r>
            <a:r>
              <a:rPr lang="en-US" dirty="0" smtClean="0"/>
              <a:t> da </a:t>
            </a:r>
            <a:r>
              <a:rPr lang="en-US" dirty="0" err="1" smtClean="0"/>
              <a:t>instituição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causar</a:t>
            </a:r>
            <a:r>
              <a:rPr lang="en-US" dirty="0" smtClean="0"/>
              <a:t> </a:t>
            </a:r>
            <a:r>
              <a:rPr lang="en-US" dirty="0" err="1" smtClean="0"/>
              <a:t>problemas</a:t>
            </a:r>
            <a:r>
              <a:rPr lang="en-US" dirty="0" smtClean="0"/>
              <a:t> com a </a:t>
            </a:r>
            <a:r>
              <a:rPr lang="en-US" dirty="0" err="1" smtClean="0"/>
              <a:t>distribuição</a:t>
            </a:r>
            <a:r>
              <a:rPr lang="en-US" dirty="0" smtClean="0"/>
              <a:t> do </a:t>
            </a:r>
            <a:r>
              <a:rPr lang="en-US" dirty="0" err="1" smtClean="0"/>
              <a:t>programa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Garbage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Em</a:t>
            </a:r>
            <a:r>
              <a:rPr lang="en-US" dirty="0" smtClean="0"/>
              <a:t> java </a:t>
            </a:r>
            <a:r>
              <a:rPr lang="en-US" dirty="0" err="1" smtClean="0"/>
              <a:t>não</a:t>
            </a:r>
            <a:r>
              <a:rPr lang="en-US" dirty="0" smtClean="0"/>
              <a:t> é </a:t>
            </a:r>
            <a:r>
              <a:rPr lang="en-US" dirty="0" err="1" smtClean="0"/>
              <a:t>possível</a:t>
            </a:r>
            <a:r>
              <a:rPr lang="en-US" dirty="0" smtClean="0"/>
              <a:t> </a:t>
            </a:r>
            <a:r>
              <a:rPr lang="en-US" dirty="0" err="1" smtClean="0"/>
              <a:t>destruir</a:t>
            </a:r>
            <a:r>
              <a:rPr lang="en-US" dirty="0" smtClean="0"/>
              <a:t> um </a:t>
            </a:r>
            <a:r>
              <a:rPr lang="en-US" dirty="0" err="1" smtClean="0"/>
              <a:t>objeto</a:t>
            </a:r>
            <a:r>
              <a:rPr lang="en-US" dirty="0" smtClean="0"/>
              <a:t> </a:t>
            </a:r>
            <a:r>
              <a:rPr lang="en-US" dirty="0" err="1" smtClean="0"/>
              <a:t>diretamente</a:t>
            </a:r>
            <a:endParaRPr lang="en-US" dirty="0" smtClean="0"/>
          </a:p>
          <a:p>
            <a:r>
              <a:rPr lang="en-US" dirty="0" smtClean="0"/>
              <a:t>O garbage collector </a:t>
            </a:r>
            <a:r>
              <a:rPr lang="en-US" dirty="0" err="1" smtClean="0"/>
              <a:t>percebe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um </a:t>
            </a:r>
            <a:r>
              <a:rPr lang="en-US" dirty="0" err="1" smtClean="0"/>
              <a:t>objeto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será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usado</a:t>
            </a:r>
            <a:r>
              <a:rPr lang="en-US" dirty="0" smtClean="0"/>
              <a:t> e o </a:t>
            </a:r>
            <a:r>
              <a:rPr lang="en-US" dirty="0" err="1" smtClean="0"/>
              <a:t>destrói</a:t>
            </a:r>
            <a:r>
              <a:rPr lang="en-US" dirty="0" smtClean="0"/>
              <a:t> </a:t>
            </a:r>
            <a:r>
              <a:rPr lang="en-US" dirty="0" err="1" smtClean="0"/>
              <a:t>automaticamente</a:t>
            </a:r>
            <a:endParaRPr lang="en-US" dirty="0" smtClean="0"/>
          </a:p>
          <a:p>
            <a:pPr lvl="1"/>
            <a:r>
              <a:rPr lang="en-US" dirty="0" err="1" smtClean="0"/>
              <a:t>Podemos</a:t>
            </a:r>
            <a:r>
              <a:rPr lang="en-US" dirty="0" smtClean="0"/>
              <a:t> “</a:t>
            </a:r>
            <a:r>
              <a:rPr lang="en-US" dirty="0" err="1" smtClean="0"/>
              <a:t>ajudar</a:t>
            </a:r>
            <a:r>
              <a:rPr lang="en-US" dirty="0" smtClean="0"/>
              <a:t>” o cg do java, </a:t>
            </a:r>
            <a:r>
              <a:rPr lang="en-US" dirty="0" err="1" smtClean="0"/>
              <a:t>basta</a:t>
            </a:r>
            <a:r>
              <a:rPr lang="en-US" dirty="0" smtClean="0"/>
              <a:t> </a:t>
            </a:r>
            <a:r>
              <a:rPr lang="en-US" dirty="0" err="1" smtClean="0"/>
              <a:t>apontar</a:t>
            </a:r>
            <a:r>
              <a:rPr lang="en-US" dirty="0" smtClean="0"/>
              <a:t> um </a:t>
            </a:r>
            <a:r>
              <a:rPr lang="en-US" dirty="0" err="1" smtClean="0"/>
              <a:t>objeto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null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provavelmente</a:t>
            </a:r>
            <a:r>
              <a:rPr lang="en-US" dirty="0" smtClean="0"/>
              <a:t> </a:t>
            </a:r>
            <a:r>
              <a:rPr lang="en-US" dirty="0" err="1" smtClean="0"/>
              <a:t>será</a:t>
            </a:r>
            <a:r>
              <a:rPr lang="en-US" dirty="0" smtClean="0"/>
              <a:t> </a:t>
            </a:r>
            <a:r>
              <a:rPr lang="en-US" dirty="0" err="1" smtClean="0"/>
              <a:t>tratado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rápido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sz="2000" dirty="0" smtClean="0">
                <a:solidFill>
                  <a:srgbClr val="7F0055"/>
                </a:solidFill>
                <a:effectLst/>
                <a:latin typeface="Courier New"/>
              </a:rPr>
              <a:t>		private</a:t>
            </a:r>
            <a:r>
              <a:rPr lang="en-US" sz="2000" dirty="0" smtClean="0">
                <a:effectLst/>
                <a:latin typeface="Courier New"/>
              </a:rPr>
              <a:t> </a:t>
            </a:r>
            <a:r>
              <a:rPr lang="en-US" sz="2000" dirty="0" err="1">
                <a:effectLst/>
                <a:latin typeface="Courier New"/>
              </a:rPr>
              <a:t>ArrayList</a:t>
            </a:r>
            <a:r>
              <a:rPr lang="en-US" sz="2000" dirty="0">
                <a:effectLst/>
                <a:latin typeface="Courier New"/>
              </a:rPr>
              <a:t> </a:t>
            </a:r>
            <a:r>
              <a:rPr lang="en-US" sz="2000" dirty="0" err="1">
                <a:solidFill>
                  <a:srgbClr val="0000C0"/>
                </a:solidFill>
                <a:effectLst/>
                <a:latin typeface="Courier New"/>
              </a:rPr>
              <a:t>lista</a:t>
            </a:r>
            <a:r>
              <a:rPr lang="en-US" sz="2000" dirty="0">
                <a:effectLst/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effectLst/>
                <a:latin typeface="Courier New"/>
              </a:rPr>
              <a:t>		. </a:t>
            </a:r>
            <a:r>
              <a:rPr lang="en-US" sz="2000" dirty="0">
                <a:effectLst/>
                <a:latin typeface="Courier New"/>
              </a:rPr>
              <a:t>. . </a:t>
            </a:r>
            <a:r>
              <a:rPr lang="en-US" sz="2000" dirty="0" smtClean="0">
                <a:solidFill>
                  <a:srgbClr val="3F7F5F"/>
                </a:solidFill>
                <a:effectLst/>
                <a:latin typeface="Courier New"/>
              </a:rPr>
              <a:t>//</a:t>
            </a:r>
            <a:r>
              <a:rPr lang="en-US" sz="2000" dirty="0" err="1" smtClean="0">
                <a:solidFill>
                  <a:srgbClr val="3F7F5F"/>
                </a:solidFill>
                <a:effectLst/>
                <a:latin typeface="Courier New"/>
              </a:rPr>
              <a:t>Usando</a:t>
            </a:r>
            <a:r>
              <a:rPr lang="en-US" sz="2000" dirty="0" smtClean="0">
                <a:solidFill>
                  <a:srgbClr val="3F7F5F"/>
                </a:solidFill>
                <a:effectLst/>
                <a:latin typeface="Courier New"/>
              </a:rPr>
              <a:t> </a:t>
            </a:r>
            <a:r>
              <a:rPr lang="en-US" sz="2000" dirty="0" err="1" smtClean="0">
                <a:solidFill>
                  <a:srgbClr val="3F7F5F"/>
                </a:solidFill>
                <a:effectLst/>
                <a:latin typeface="Courier New"/>
              </a:rPr>
              <a:t>lista</a:t>
            </a:r>
            <a:endParaRPr lang="en-US" sz="2000" dirty="0" smtClean="0">
              <a:solidFill>
                <a:srgbClr val="3F7F5F"/>
              </a:solidFill>
              <a:effectLst/>
              <a:latin typeface="Courier New"/>
            </a:endParaRPr>
          </a:p>
          <a:p>
            <a:pPr>
              <a:buNone/>
            </a:pPr>
            <a:r>
              <a:rPr lang="pt-BR" sz="2000" dirty="0" smtClean="0">
                <a:effectLst/>
                <a:latin typeface="Courier New"/>
              </a:rPr>
              <a:t>		lista </a:t>
            </a:r>
            <a:r>
              <a:rPr lang="pt-BR" sz="2000" dirty="0">
                <a:effectLst/>
                <a:latin typeface="Courier New"/>
              </a:rPr>
              <a:t>= </a:t>
            </a:r>
            <a:r>
              <a:rPr lang="pt-BR" sz="2000" dirty="0">
                <a:solidFill>
                  <a:srgbClr val="7F0055"/>
                </a:solidFill>
                <a:effectLst/>
                <a:latin typeface="Courier New"/>
              </a:rPr>
              <a:t>null</a:t>
            </a:r>
            <a:r>
              <a:rPr lang="pt-BR" sz="2000" dirty="0">
                <a:effectLst/>
                <a:latin typeface="Courier New"/>
              </a:rPr>
              <a:t>; </a:t>
            </a:r>
            <a:r>
              <a:rPr lang="pt-BR" sz="2000" dirty="0">
                <a:solidFill>
                  <a:srgbClr val="3F7F5F"/>
                </a:solidFill>
                <a:effectLst/>
                <a:latin typeface="Courier New"/>
              </a:rPr>
              <a:t>//Lista não é mais necessária</a:t>
            </a:r>
            <a:endParaRPr lang="en-US" sz="2000" dirty="0" smtClean="0">
              <a:effectLst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Garbage Collection	- </a:t>
            </a:r>
            <a:r>
              <a:rPr lang="en-US" dirty="0" err="1" smtClean="0"/>
              <a:t>Nem</a:t>
            </a:r>
            <a:r>
              <a:rPr lang="en-US" dirty="0" smtClean="0"/>
              <a:t> </a:t>
            </a:r>
            <a:r>
              <a:rPr lang="en-US" dirty="0" err="1" smtClean="0"/>
              <a:t>tudo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flores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É </a:t>
            </a:r>
            <a:r>
              <a:rPr lang="en-US" dirty="0" err="1" smtClean="0"/>
              <a:t>impossível</a:t>
            </a:r>
            <a:r>
              <a:rPr lang="en-US" dirty="0" smtClean="0"/>
              <a:t> </a:t>
            </a:r>
            <a:r>
              <a:rPr lang="en-US" dirty="0" err="1" smtClean="0"/>
              <a:t>fazer</a:t>
            </a:r>
            <a:r>
              <a:rPr lang="en-US" dirty="0" smtClean="0"/>
              <a:t> um Garbage Collector </a:t>
            </a:r>
            <a:r>
              <a:rPr lang="en-US" dirty="0" err="1" smtClean="0"/>
              <a:t>funcionar</a:t>
            </a:r>
            <a:r>
              <a:rPr lang="en-US" dirty="0" smtClean="0"/>
              <a:t> </a:t>
            </a:r>
            <a:r>
              <a:rPr lang="en-US" dirty="0" err="1" smtClean="0"/>
              <a:t>perfeitamente</a:t>
            </a:r>
            <a:r>
              <a:rPr lang="en-US" dirty="0" smtClean="0"/>
              <a:t>, </a:t>
            </a:r>
            <a:r>
              <a:rPr lang="en-US" dirty="0" err="1" smtClean="0"/>
              <a:t>então</a:t>
            </a:r>
            <a:r>
              <a:rPr lang="en-US" dirty="0" smtClean="0"/>
              <a:t> um </a:t>
            </a:r>
            <a:r>
              <a:rPr lang="en-US" dirty="0" err="1" smtClean="0"/>
              <a:t>código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bem</a:t>
            </a:r>
            <a:r>
              <a:rPr lang="en-US" dirty="0" smtClean="0"/>
              <a:t> </a:t>
            </a:r>
            <a:r>
              <a:rPr lang="en-US" dirty="0" err="1" smtClean="0"/>
              <a:t>escrito</a:t>
            </a:r>
            <a:r>
              <a:rPr lang="en-US" dirty="0" smtClean="0"/>
              <a:t> </a:t>
            </a:r>
            <a:r>
              <a:rPr lang="en-US" dirty="0" err="1" smtClean="0"/>
              <a:t>onde</a:t>
            </a:r>
            <a:r>
              <a:rPr lang="en-US" dirty="0" smtClean="0"/>
              <a:t> o </a:t>
            </a:r>
            <a:r>
              <a:rPr lang="en-US" dirty="0" err="1" smtClean="0"/>
              <a:t>programador</a:t>
            </a:r>
            <a:r>
              <a:rPr lang="en-US" dirty="0" smtClean="0"/>
              <a:t> </a:t>
            </a:r>
            <a:r>
              <a:rPr lang="en-US" dirty="0" err="1" smtClean="0"/>
              <a:t>desalocou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objetos</a:t>
            </a:r>
            <a:r>
              <a:rPr lang="en-US" dirty="0" smtClean="0"/>
              <a:t> </a:t>
            </a:r>
            <a:r>
              <a:rPr lang="en-US" dirty="0" err="1" smtClean="0"/>
              <a:t>manualmente</a:t>
            </a:r>
            <a:r>
              <a:rPr lang="en-US" dirty="0" smtClean="0"/>
              <a:t> </a:t>
            </a:r>
            <a:r>
              <a:rPr lang="en-US" dirty="0" err="1" smtClean="0"/>
              <a:t>sempre</a:t>
            </a:r>
            <a:r>
              <a:rPr lang="en-US" dirty="0" smtClean="0"/>
              <a:t> </a:t>
            </a:r>
            <a:r>
              <a:rPr lang="en-US" dirty="0" err="1" smtClean="0"/>
              <a:t>séra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eficiente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É </a:t>
            </a:r>
            <a:r>
              <a:rPr lang="en-US" dirty="0" err="1" smtClean="0"/>
              <a:t>impossível</a:t>
            </a:r>
            <a:r>
              <a:rPr lang="en-US" dirty="0" smtClean="0"/>
              <a:t> </a:t>
            </a:r>
            <a:r>
              <a:rPr lang="en-US" dirty="0" err="1" smtClean="0"/>
              <a:t>ter</a:t>
            </a:r>
            <a:r>
              <a:rPr lang="en-US" dirty="0" smtClean="0"/>
              <a:t> </a:t>
            </a:r>
            <a:r>
              <a:rPr lang="en-US" dirty="0" err="1" smtClean="0"/>
              <a:t>certeza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e </a:t>
            </a:r>
            <a:r>
              <a:rPr lang="en-US" dirty="0" err="1" smtClean="0"/>
              <a:t>onde</a:t>
            </a:r>
            <a:r>
              <a:rPr lang="en-US" dirty="0" smtClean="0"/>
              <a:t> o Garbage Collector </a:t>
            </a:r>
            <a:r>
              <a:rPr lang="en-US" dirty="0" err="1" smtClean="0"/>
              <a:t>vai</a:t>
            </a:r>
            <a:r>
              <a:rPr lang="en-US" dirty="0" smtClean="0"/>
              <a:t> </a:t>
            </a:r>
            <a:r>
              <a:rPr lang="en-US" dirty="0" err="1" smtClean="0"/>
              <a:t>atuar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Garbage Collection – </a:t>
            </a:r>
            <a:r>
              <a:rPr lang="en-US" dirty="0" err="1" smtClean="0"/>
              <a:t>Vantagens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Código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enxuto</a:t>
            </a:r>
            <a:endParaRPr lang="en-US" dirty="0" smtClean="0"/>
          </a:p>
          <a:p>
            <a:r>
              <a:rPr lang="en-US" dirty="0" smtClean="0"/>
              <a:t>O </a:t>
            </a:r>
            <a:r>
              <a:rPr lang="en-US" dirty="0" err="1" smtClean="0"/>
              <a:t>programador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precisa</a:t>
            </a:r>
            <a:r>
              <a:rPr lang="en-US" dirty="0" smtClean="0"/>
              <a:t> se </a:t>
            </a:r>
            <a:r>
              <a:rPr lang="en-US" dirty="0" err="1" smtClean="0"/>
              <a:t>preocupar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desalocar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objetos</a:t>
            </a:r>
            <a:endParaRPr lang="en-US" dirty="0" smtClean="0"/>
          </a:p>
          <a:p>
            <a:r>
              <a:rPr lang="en-US" dirty="0" err="1" smtClean="0"/>
              <a:t>Menos</a:t>
            </a:r>
            <a:r>
              <a:rPr lang="en-US" dirty="0" smtClean="0"/>
              <a:t> </a:t>
            </a:r>
            <a:r>
              <a:rPr lang="en-US" dirty="0" err="1" smtClean="0"/>
              <a:t>erros</a:t>
            </a:r>
            <a:endParaRPr lang="en-US" dirty="0" smtClean="0"/>
          </a:p>
          <a:p>
            <a:r>
              <a:rPr lang="en-US" dirty="0" err="1" smtClean="0"/>
              <a:t>Muitas</a:t>
            </a:r>
            <a:r>
              <a:rPr lang="en-US" dirty="0" smtClean="0"/>
              <a:t> </a:t>
            </a:r>
            <a:r>
              <a:rPr lang="en-US" dirty="0" err="1" smtClean="0"/>
              <a:t>aplicações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sentem</a:t>
            </a:r>
            <a:r>
              <a:rPr lang="en-US" dirty="0" smtClean="0"/>
              <a:t> o peso de performance do CG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0"/>
            <a:ext cx="7283450" cy="1143000"/>
          </a:xfrm>
        </p:spPr>
        <p:txBody>
          <a:bodyPr/>
          <a:lstStyle/>
          <a:p>
            <a:pPr algn="ctr"/>
            <a:r>
              <a:rPr lang="en-US" sz="6000" dirty="0" err="1" smtClean="0"/>
              <a:t>Dúvidas</a:t>
            </a:r>
            <a:r>
              <a:rPr lang="en-US" sz="6000" dirty="0" smtClean="0"/>
              <a:t> ?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Tópicos</a:t>
            </a:r>
            <a:endParaRPr lang="pt-B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Pacotes: Como e </a:t>
            </a:r>
            <a:r>
              <a:rPr lang="pt-BR" dirty="0" smtClean="0"/>
              <a:t>porque </a:t>
            </a:r>
            <a:r>
              <a:rPr lang="pt-BR" dirty="0" smtClean="0"/>
              <a:t>usá-los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Garbage Collection: Descrição do Mecanismo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 que usar pacotes?</a:t>
            </a:r>
            <a:endParaRPr lang="pt-BR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918450" cy="4624387"/>
          </a:xfrm>
        </p:spPr>
        <p:txBody>
          <a:bodyPr/>
          <a:lstStyle/>
          <a:p>
            <a:r>
              <a:rPr lang="pt-BR" sz="3200" dirty="0" smtClean="0">
                <a:solidFill>
                  <a:srgbClr val="FF0000"/>
                </a:solidFill>
              </a:rPr>
              <a:t>ORGANIZAÇÃO  E MODULARIZAÇÃO! </a:t>
            </a:r>
          </a:p>
          <a:p>
            <a:endParaRPr lang="pt-BR" dirty="0" smtClean="0">
              <a:solidFill>
                <a:schemeClr val="bg1">
                  <a:lumMod val="75000"/>
                </a:schemeClr>
              </a:solidFill>
            </a:endParaRPr>
          </a:p>
          <a:p>
            <a:endParaRPr lang="pt-BR" dirty="0">
              <a:solidFill>
                <a:schemeClr val="bg1">
                  <a:lumMod val="75000"/>
                </a:schemeClr>
              </a:solidFill>
            </a:endParaRPr>
          </a:p>
          <a:p>
            <a:endParaRPr lang="pt-BR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pt-BR" dirty="0" smtClean="0">
                <a:solidFill>
                  <a:schemeClr val="bg1">
                    <a:lumMod val="75000"/>
                  </a:schemeClr>
                </a:solidFill>
              </a:rPr>
              <a:t> É o mesmo motivo porque existem diretórios e pastas nos sistemas operacionais, tudo poderia estar no C:/ , mas isso seria altamente caótico(conflitos de nomes, etc.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Como </a:t>
            </a:r>
            <a:r>
              <a:rPr lang="en-US" dirty="0" err="1" smtClean="0"/>
              <a:t>usar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Simples! </a:t>
            </a:r>
            <a:r>
              <a:rPr lang="en-US" dirty="0" err="1" smtClean="0"/>
              <a:t>Tipos</a:t>
            </a:r>
            <a:r>
              <a:rPr lang="en-US" dirty="0" smtClean="0"/>
              <a:t>*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do </a:t>
            </a:r>
            <a:r>
              <a:rPr lang="en-US" dirty="0" err="1" smtClean="0"/>
              <a:t>mesmo</a:t>
            </a:r>
            <a:r>
              <a:rPr lang="en-US" dirty="0" smtClean="0"/>
              <a:t> </a:t>
            </a:r>
            <a:r>
              <a:rPr lang="en-US" dirty="0" err="1" smtClean="0"/>
              <a:t>grupo</a:t>
            </a:r>
            <a:r>
              <a:rPr lang="en-US" dirty="0" smtClean="0"/>
              <a:t>, </a:t>
            </a:r>
            <a:r>
              <a:rPr lang="en-US" dirty="0" err="1" smtClean="0"/>
              <a:t>pertencem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mesmo</a:t>
            </a:r>
            <a:r>
              <a:rPr lang="en-US" dirty="0" smtClean="0"/>
              <a:t> </a:t>
            </a:r>
            <a:r>
              <a:rPr lang="en-US" dirty="0" err="1" smtClean="0"/>
              <a:t>pacote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Ex. O </a:t>
            </a:r>
            <a:r>
              <a:rPr lang="en-US" dirty="0" err="1" smtClean="0"/>
              <a:t>pacote</a:t>
            </a:r>
            <a:r>
              <a:rPr lang="en-US" dirty="0" smtClean="0"/>
              <a:t> java.io tem </a:t>
            </a:r>
            <a:r>
              <a:rPr lang="en-US" dirty="0" err="1" smtClean="0"/>
              <a:t>tipos</a:t>
            </a:r>
            <a:r>
              <a:rPr lang="en-US" dirty="0" smtClean="0"/>
              <a:t> </a:t>
            </a:r>
            <a:r>
              <a:rPr lang="en-US" dirty="0" err="1" smtClean="0"/>
              <a:t>usados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entrada</a:t>
            </a:r>
            <a:r>
              <a:rPr lang="en-US" dirty="0" smtClean="0"/>
              <a:t> e </a:t>
            </a:r>
            <a:r>
              <a:rPr lang="en-US" dirty="0" err="1" smtClean="0"/>
              <a:t>saída</a:t>
            </a:r>
            <a:r>
              <a:rPr lang="en-US" dirty="0" smtClean="0"/>
              <a:t>, </a:t>
            </a:r>
            <a:r>
              <a:rPr lang="en-US" dirty="0" err="1" smtClean="0"/>
              <a:t>enquanto</a:t>
            </a:r>
            <a:r>
              <a:rPr lang="en-US" dirty="0" smtClean="0"/>
              <a:t> o </a:t>
            </a:r>
            <a:r>
              <a:rPr lang="en-US" dirty="0" err="1" smtClean="0"/>
              <a:t>pacote</a:t>
            </a:r>
            <a:r>
              <a:rPr lang="en-US" dirty="0" smtClean="0"/>
              <a:t> </a:t>
            </a:r>
            <a:r>
              <a:rPr lang="en-US" dirty="0" err="1" smtClean="0"/>
              <a:t>java.lang</a:t>
            </a:r>
            <a:r>
              <a:rPr lang="en-US" dirty="0" smtClean="0"/>
              <a:t> </a:t>
            </a:r>
            <a:r>
              <a:rPr lang="en-US" dirty="0" err="1" smtClean="0"/>
              <a:t>possui</a:t>
            </a:r>
            <a:r>
              <a:rPr lang="en-US" dirty="0" smtClean="0"/>
              <a:t> </a:t>
            </a:r>
            <a:r>
              <a:rPr lang="en-US" dirty="0" err="1" smtClean="0"/>
              <a:t>tipos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tem </a:t>
            </a:r>
            <a:r>
              <a:rPr lang="en-US" dirty="0" err="1" smtClean="0"/>
              <a:t>funções</a:t>
            </a:r>
            <a:r>
              <a:rPr lang="en-US" dirty="0" smtClean="0"/>
              <a:t> </a:t>
            </a:r>
            <a:r>
              <a:rPr lang="en-US" dirty="0" err="1" smtClean="0"/>
              <a:t>básicas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lvl="2"/>
            <a:r>
              <a:rPr lang="en-US" dirty="0" smtClean="0"/>
              <a:t>*classes e interfaces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Como usar? Exemplo prático</a:t>
            </a:r>
            <a:endParaRPr lang="pt-BR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r>
              <a:rPr lang="pt-BR" dirty="0" smtClean="0"/>
              <a:t>Imaginem que vocês desenvolveram uma série de tipos que representam objetos gráficos, círculos, retângulos, linhas, pontos etc.</a:t>
            </a:r>
          </a:p>
          <a:p>
            <a:endParaRPr lang="pt-BR" dirty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Como usar? Exemplo prático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Todos esses tipos devem ser distribuídas dentro do mesmo pacote:</a:t>
            </a:r>
          </a:p>
          <a:p>
            <a:endParaRPr lang="pt-BR" dirty="0" smtClean="0"/>
          </a:p>
          <a:p>
            <a:pPr lvl="1"/>
            <a:r>
              <a:rPr lang="en-US" dirty="0" err="1" smtClean="0"/>
              <a:t>Vocês</a:t>
            </a:r>
            <a:r>
              <a:rPr lang="en-US" dirty="0" smtClean="0"/>
              <a:t> e outros </a:t>
            </a:r>
            <a:r>
              <a:rPr lang="en-US" dirty="0" err="1" smtClean="0"/>
              <a:t>programadores</a:t>
            </a:r>
            <a:r>
              <a:rPr lang="en-US" dirty="0" smtClean="0"/>
              <a:t> </a:t>
            </a:r>
            <a:r>
              <a:rPr lang="en-US" dirty="0" err="1" smtClean="0"/>
              <a:t>sabem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esses</a:t>
            </a:r>
            <a:r>
              <a:rPr lang="en-US" dirty="0" smtClean="0"/>
              <a:t> </a:t>
            </a:r>
            <a:r>
              <a:rPr lang="en-US" dirty="0" err="1" smtClean="0"/>
              <a:t>tipos</a:t>
            </a:r>
            <a:r>
              <a:rPr lang="en-US" dirty="0" smtClean="0"/>
              <a:t> </a:t>
            </a:r>
            <a:r>
              <a:rPr lang="en-US" dirty="0" err="1" smtClean="0"/>
              <a:t>estão</a:t>
            </a:r>
            <a:r>
              <a:rPr lang="en-US" dirty="0" smtClean="0"/>
              <a:t> </a:t>
            </a:r>
            <a:r>
              <a:rPr lang="en-US" dirty="0" err="1" smtClean="0"/>
              <a:t>relacionados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Vocês</a:t>
            </a:r>
            <a:r>
              <a:rPr lang="en-US" dirty="0" smtClean="0"/>
              <a:t> e outros </a:t>
            </a:r>
            <a:r>
              <a:rPr lang="en-US" dirty="0" err="1" smtClean="0"/>
              <a:t>programadores</a:t>
            </a:r>
            <a:r>
              <a:rPr lang="en-US" dirty="0" smtClean="0"/>
              <a:t> </a:t>
            </a:r>
            <a:r>
              <a:rPr lang="en-US" dirty="0" err="1" smtClean="0"/>
              <a:t>sabem</a:t>
            </a:r>
            <a:r>
              <a:rPr lang="en-US" dirty="0" smtClean="0"/>
              <a:t> </a:t>
            </a:r>
            <a:r>
              <a:rPr lang="en-US" dirty="0" err="1" smtClean="0"/>
              <a:t>onde</a:t>
            </a:r>
            <a:r>
              <a:rPr lang="en-US" dirty="0" smtClean="0"/>
              <a:t> </a:t>
            </a:r>
            <a:r>
              <a:rPr lang="en-US" dirty="0" err="1" smtClean="0"/>
              <a:t>achar</a:t>
            </a:r>
            <a:r>
              <a:rPr lang="en-US" dirty="0" smtClean="0"/>
              <a:t> </a:t>
            </a:r>
            <a:r>
              <a:rPr lang="en-US" dirty="0" err="1" smtClean="0"/>
              <a:t>tipos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fornecem</a:t>
            </a:r>
            <a:r>
              <a:rPr lang="en-US" dirty="0" smtClean="0"/>
              <a:t> </a:t>
            </a:r>
            <a:r>
              <a:rPr lang="en-US" dirty="0" err="1" smtClean="0"/>
              <a:t>funções</a:t>
            </a:r>
            <a:r>
              <a:rPr lang="en-US" dirty="0" smtClean="0"/>
              <a:t> </a:t>
            </a:r>
            <a:r>
              <a:rPr lang="en-US" dirty="0" err="1" smtClean="0"/>
              <a:t>gráficas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Os </a:t>
            </a:r>
            <a:r>
              <a:rPr lang="en-US" dirty="0" err="1" smtClean="0"/>
              <a:t>nomes</a:t>
            </a:r>
            <a:r>
              <a:rPr lang="en-US" dirty="0" smtClean="0"/>
              <a:t> de </a:t>
            </a:r>
            <a:r>
              <a:rPr lang="en-US" dirty="0" err="1" smtClean="0"/>
              <a:t>seus</a:t>
            </a:r>
            <a:r>
              <a:rPr lang="en-US" dirty="0" smtClean="0"/>
              <a:t> </a:t>
            </a:r>
            <a:r>
              <a:rPr lang="en-US" dirty="0" err="1" smtClean="0"/>
              <a:t>tipos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irão</a:t>
            </a:r>
            <a:r>
              <a:rPr lang="en-US" dirty="0" smtClean="0"/>
              <a:t> </a:t>
            </a:r>
            <a:r>
              <a:rPr lang="en-US" dirty="0" err="1" smtClean="0"/>
              <a:t>entrar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conflito</a:t>
            </a:r>
            <a:r>
              <a:rPr lang="en-US" dirty="0" smtClean="0"/>
              <a:t> com classes de </a:t>
            </a:r>
            <a:r>
              <a:rPr lang="en-US" dirty="0" err="1" smtClean="0"/>
              <a:t>outros</a:t>
            </a:r>
            <a:r>
              <a:rPr lang="en-US" dirty="0" smtClean="0"/>
              <a:t> </a:t>
            </a:r>
            <a:r>
              <a:rPr lang="en-US" dirty="0" err="1" smtClean="0"/>
              <a:t>pacotes</a:t>
            </a:r>
            <a:r>
              <a:rPr lang="en-US" dirty="0" smtClean="0"/>
              <a:t>.</a:t>
            </a:r>
            <a:endParaRPr lang="en-US" dirty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Como </a:t>
            </a:r>
            <a:r>
              <a:rPr lang="en-US" dirty="0" err="1" smtClean="0"/>
              <a:t>usar</a:t>
            </a:r>
            <a:r>
              <a:rPr lang="en-US" dirty="0" smtClean="0"/>
              <a:t>? </a:t>
            </a:r>
            <a:r>
              <a:rPr lang="en-US" dirty="0" err="1" smtClean="0"/>
              <a:t>Sintaxe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Deve</a:t>
            </a:r>
            <a:r>
              <a:rPr lang="en-US" dirty="0" smtClean="0"/>
              <a:t> ser </a:t>
            </a:r>
            <a:r>
              <a:rPr lang="en-US" dirty="0" err="1" smtClean="0"/>
              <a:t>declarado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primeira</a:t>
            </a:r>
            <a:r>
              <a:rPr lang="en-US" dirty="0" smtClean="0"/>
              <a:t> </a:t>
            </a:r>
            <a:r>
              <a:rPr lang="en-US" dirty="0" err="1" smtClean="0"/>
              <a:t>linha</a:t>
            </a:r>
            <a:r>
              <a:rPr lang="en-US" dirty="0" smtClean="0"/>
              <a:t> do </a:t>
            </a:r>
            <a:r>
              <a:rPr lang="en-US" dirty="0" err="1" smtClean="0"/>
              <a:t>código</a:t>
            </a:r>
            <a:r>
              <a:rPr lang="en-US" dirty="0" smtClean="0"/>
              <a:t> </a:t>
            </a:r>
            <a:r>
              <a:rPr lang="en-US" dirty="0" err="1" smtClean="0"/>
              <a:t>fonte</a:t>
            </a:r>
            <a:r>
              <a:rPr lang="en-US" dirty="0" smtClean="0"/>
              <a:t>.  </a:t>
            </a:r>
            <a:r>
              <a:rPr lang="en-US" dirty="0" err="1" smtClean="0"/>
              <a:t>Só</a:t>
            </a:r>
            <a:r>
              <a:rPr lang="en-US" dirty="0" smtClean="0"/>
              <a:t> </a:t>
            </a:r>
            <a:r>
              <a:rPr lang="en-US" dirty="0" err="1" smtClean="0"/>
              <a:t>escrever</a:t>
            </a:r>
            <a:r>
              <a:rPr lang="en-US" dirty="0" smtClean="0"/>
              <a:t> package </a:t>
            </a:r>
            <a:r>
              <a:rPr lang="en-US" dirty="0" err="1" smtClean="0"/>
              <a:t>seguido</a:t>
            </a:r>
            <a:r>
              <a:rPr lang="en-US" dirty="0" smtClean="0"/>
              <a:t> do </a:t>
            </a:r>
            <a:r>
              <a:rPr lang="en-US" dirty="0" err="1" smtClean="0"/>
              <a:t>nome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7F0055"/>
                </a:solidFill>
                <a:latin typeface="Courier New"/>
              </a:rPr>
              <a:t>package</a:t>
            </a:r>
            <a:r>
              <a:rPr lang="en-US" dirty="0">
                <a:latin typeface="Courier New"/>
              </a:rPr>
              <a:t> graphics;</a:t>
            </a:r>
          </a:p>
          <a:p>
            <a:pPr>
              <a:buNone/>
            </a:pPr>
            <a:r>
              <a:rPr lang="en-US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dirty="0">
                <a:latin typeface="Courier New"/>
              </a:rPr>
              <a:t> </a:t>
            </a:r>
            <a:r>
              <a:rPr lang="en-US" dirty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dirty="0">
                <a:latin typeface="Courier New"/>
              </a:rPr>
              <a:t> </a:t>
            </a:r>
            <a:r>
              <a:rPr lang="en-US" dirty="0" err="1">
                <a:latin typeface="Courier New"/>
              </a:rPr>
              <a:t>Circulo</a:t>
            </a:r>
            <a:r>
              <a:rPr lang="en-US" u="sng" dirty="0" smtClean="0">
                <a:latin typeface="Courier New"/>
              </a:rPr>
              <a:t>{</a:t>
            </a:r>
          </a:p>
          <a:p>
            <a:pPr>
              <a:buNone/>
            </a:pPr>
            <a:r>
              <a:rPr lang="en-US" dirty="0">
                <a:latin typeface="Courier New"/>
              </a:rPr>
              <a:t>  </a:t>
            </a:r>
            <a:r>
              <a:rPr lang="en-US" dirty="0" smtClean="0">
                <a:latin typeface="Courier New"/>
              </a:rPr>
              <a:t>   . . . </a:t>
            </a:r>
          </a:p>
          <a:p>
            <a:pPr>
              <a:buNone/>
            </a:pPr>
            <a:r>
              <a:rPr lang="en-US" dirty="0" smtClean="0">
                <a:latin typeface="Courier New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/>
            </a:endParaRPr>
          </a:p>
          <a:p>
            <a:r>
              <a:rPr lang="en-US" dirty="0" err="1" smtClean="0"/>
              <a:t>Não</a:t>
            </a:r>
            <a:r>
              <a:rPr lang="en-US" dirty="0" smtClean="0"/>
              <a:t> é </a:t>
            </a:r>
            <a:r>
              <a:rPr lang="en-US" dirty="0" err="1" smtClean="0"/>
              <a:t>recomendável</a:t>
            </a:r>
            <a:r>
              <a:rPr lang="en-US" dirty="0" smtClean="0"/>
              <a:t> </a:t>
            </a:r>
            <a:r>
              <a:rPr lang="en-US" dirty="0" err="1" smtClean="0"/>
              <a:t>deixar</a:t>
            </a:r>
            <a:r>
              <a:rPr lang="en-US" dirty="0" smtClean="0"/>
              <a:t> o campo package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branco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Como </a:t>
            </a:r>
            <a:r>
              <a:rPr lang="en-US" dirty="0" err="1" smtClean="0"/>
              <a:t>usar</a:t>
            </a:r>
            <a:r>
              <a:rPr lang="en-US" dirty="0" smtClean="0"/>
              <a:t>? </a:t>
            </a:r>
            <a:r>
              <a:rPr lang="en-US" dirty="0" err="1" smtClean="0"/>
              <a:t>Sintaxe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acessar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dentro</a:t>
            </a:r>
            <a:r>
              <a:rPr lang="en-US" dirty="0" smtClean="0"/>
              <a:t> de um </a:t>
            </a:r>
            <a:r>
              <a:rPr lang="en-US" dirty="0" err="1" smtClean="0"/>
              <a:t>pacote</a:t>
            </a:r>
            <a:r>
              <a:rPr lang="en-US" dirty="0" smtClean="0"/>
              <a:t>, </a:t>
            </a:r>
            <a:r>
              <a:rPr lang="en-US" dirty="0" err="1" smtClean="0"/>
              <a:t>basta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o import</a:t>
            </a:r>
          </a:p>
          <a:p>
            <a:pPr>
              <a:buNone/>
            </a:pPr>
            <a:endParaRPr lang="en-US" dirty="0" smtClean="0">
              <a:solidFill>
                <a:srgbClr val="7F0055"/>
              </a:solidFill>
              <a:latin typeface="Courier New"/>
            </a:endParaRPr>
          </a:p>
          <a:p>
            <a:pPr>
              <a:buNone/>
            </a:pPr>
            <a:r>
              <a:rPr lang="en-US" dirty="0" smtClean="0">
                <a:solidFill>
                  <a:srgbClr val="7F0055"/>
                </a:solidFill>
                <a:latin typeface="Courier New"/>
              </a:rPr>
              <a:t>package</a:t>
            </a:r>
            <a:r>
              <a:rPr lang="en-US" dirty="0" smtClean="0">
                <a:latin typeface="Courier New"/>
              </a:rPr>
              <a:t> </a:t>
            </a:r>
            <a:r>
              <a:rPr lang="en-US" dirty="0" err="1">
                <a:latin typeface="Courier New"/>
              </a:rPr>
              <a:t>br.cin.ufpe.util</a:t>
            </a:r>
            <a:r>
              <a:rPr lang="en-US" dirty="0"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>
                <a:solidFill>
                  <a:srgbClr val="7F0055"/>
                </a:solidFill>
                <a:latin typeface="Courier New"/>
              </a:rPr>
              <a:t>import</a:t>
            </a:r>
            <a:r>
              <a:rPr lang="en-US" dirty="0">
                <a:latin typeface="Courier New"/>
              </a:rPr>
              <a:t> </a:t>
            </a:r>
            <a:r>
              <a:rPr lang="en-US" dirty="0" err="1">
                <a:latin typeface="Courier New"/>
              </a:rPr>
              <a:t>java.util.ArrayList</a:t>
            </a:r>
            <a:r>
              <a:rPr lang="en-US" dirty="0"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dirty="0" smtClean="0">
                <a:latin typeface="Courier New"/>
              </a:rPr>
              <a:t> </a:t>
            </a:r>
            <a:r>
              <a:rPr lang="en-US" dirty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dirty="0">
                <a:latin typeface="Courier New"/>
              </a:rPr>
              <a:t> </a:t>
            </a:r>
            <a:r>
              <a:rPr lang="en-US" dirty="0" err="1">
                <a:latin typeface="Courier New"/>
              </a:rPr>
              <a:t>Teste</a:t>
            </a:r>
            <a:r>
              <a:rPr lang="en-US" dirty="0">
                <a:latin typeface="Courier New"/>
              </a:rPr>
              <a:t> {</a:t>
            </a:r>
          </a:p>
          <a:p>
            <a:pPr>
              <a:buNone/>
            </a:pPr>
            <a:r>
              <a:rPr lang="en-US" dirty="0" smtClean="0">
                <a:solidFill>
                  <a:srgbClr val="7F0055"/>
                </a:solidFill>
                <a:latin typeface="Courier New"/>
              </a:rPr>
              <a:t>	private</a:t>
            </a:r>
            <a:r>
              <a:rPr lang="en-US" dirty="0" smtClean="0">
                <a:latin typeface="Courier New"/>
              </a:rPr>
              <a:t> </a:t>
            </a:r>
            <a:r>
              <a:rPr lang="en-US" dirty="0" err="1">
                <a:latin typeface="Courier New"/>
              </a:rPr>
              <a:t>ArrayList</a:t>
            </a:r>
            <a:r>
              <a:rPr lang="en-US" dirty="0">
                <a:latin typeface="Courier New"/>
              </a:rPr>
              <a:t> </a:t>
            </a:r>
            <a:r>
              <a:rPr lang="en-US" dirty="0" err="1">
                <a:solidFill>
                  <a:srgbClr val="0000C0"/>
                </a:solidFill>
                <a:latin typeface="Courier New"/>
              </a:rPr>
              <a:t>lista</a:t>
            </a:r>
            <a:r>
              <a:rPr lang="en-US" dirty="0" smtClean="0"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>
                <a:latin typeface="Courier New"/>
              </a:rPr>
              <a:t>	</a:t>
            </a:r>
            <a:r>
              <a:rPr lang="en-US" dirty="0" smtClean="0">
                <a:latin typeface="Courier New"/>
              </a:rPr>
              <a:t>. . .</a:t>
            </a:r>
          </a:p>
          <a:p>
            <a:pPr>
              <a:buNone/>
            </a:pPr>
            <a:r>
              <a:rPr lang="en-US" dirty="0">
                <a:latin typeface="Courier New"/>
              </a:rPr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Como </a:t>
            </a:r>
            <a:r>
              <a:rPr lang="en-US" dirty="0" err="1" smtClean="0"/>
              <a:t>usar</a:t>
            </a:r>
            <a:r>
              <a:rPr lang="en-US" dirty="0" smtClean="0"/>
              <a:t>? </a:t>
            </a:r>
            <a:r>
              <a:rPr lang="en-US" dirty="0" err="1" smtClean="0"/>
              <a:t>Nomeando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pacotes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err="1" smtClean="0"/>
              <a:t>convenção</a:t>
            </a:r>
            <a:r>
              <a:rPr lang="en-US" dirty="0" smtClean="0"/>
              <a:t> é </a:t>
            </a:r>
            <a:r>
              <a:rPr lang="en-US" dirty="0" err="1" smtClean="0"/>
              <a:t>usar</a:t>
            </a:r>
            <a:r>
              <a:rPr lang="en-US" dirty="0" smtClean="0"/>
              <a:t> o </a:t>
            </a:r>
            <a:r>
              <a:rPr lang="en-US" dirty="0" err="1" smtClean="0"/>
              <a:t>dominio</a:t>
            </a:r>
            <a:r>
              <a:rPr lang="en-US" dirty="0" smtClean="0"/>
              <a:t> </a:t>
            </a:r>
            <a:r>
              <a:rPr lang="en-US" dirty="0" err="1" smtClean="0"/>
              <a:t>invertido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instituição</a:t>
            </a:r>
            <a:r>
              <a:rPr lang="en-US" dirty="0" smtClean="0"/>
              <a:t>:</a:t>
            </a:r>
          </a:p>
          <a:p>
            <a:endParaRPr lang="en-US" dirty="0" smtClean="0">
              <a:hlinkClick r:id="rId2"/>
            </a:endParaRPr>
          </a:p>
          <a:p>
            <a:pPr lvl="1"/>
            <a:r>
              <a:rPr lang="en-US" dirty="0" smtClean="0">
                <a:hlinkClick r:id="rId2"/>
              </a:rPr>
              <a:t>www.cin.ufpe.br</a:t>
            </a:r>
            <a:r>
              <a:rPr lang="en-US" dirty="0" smtClean="0"/>
              <a:t> -&gt; </a:t>
            </a:r>
            <a:r>
              <a:rPr lang="en-US" dirty="0" err="1" smtClean="0"/>
              <a:t>br.ufpe.cin.nomedopacote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www.empresa.org</a:t>
            </a:r>
            <a:r>
              <a:rPr lang="en-US" dirty="0" smtClean="0"/>
              <a:t> -&gt; </a:t>
            </a:r>
            <a:r>
              <a:rPr lang="en-US" dirty="0" err="1" smtClean="0"/>
              <a:t>org.empresa.nomedopacote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err="1" smtClean="0"/>
              <a:t>Só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permitidos</a:t>
            </a:r>
            <a:r>
              <a:rPr lang="en-US" dirty="0" smtClean="0"/>
              <a:t> </a:t>
            </a:r>
            <a:r>
              <a:rPr lang="en-US" dirty="0" err="1" smtClean="0"/>
              <a:t>nomes</a:t>
            </a:r>
            <a:r>
              <a:rPr lang="en-US" dirty="0" smtClean="0"/>
              <a:t> </a:t>
            </a:r>
            <a:r>
              <a:rPr lang="en-US" dirty="0" err="1" smtClean="0"/>
              <a:t>minúsculos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caracteres</a:t>
            </a:r>
            <a:r>
              <a:rPr lang="en-US" dirty="0" smtClean="0"/>
              <a:t> </a:t>
            </a:r>
            <a:r>
              <a:rPr lang="en-US" dirty="0" err="1" smtClean="0"/>
              <a:t>especiais</a:t>
            </a:r>
            <a:r>
              <a:rPr lang="en-US" dirty="0" smtClean="0"/>
              <a:t>(com </a:t>
            </a:r>
            <a:r>
              <a:rPr lang="en-US" dirty="0" err="1" smtClean="0"/>
              <a:t>exceção</a:t>
            </a:r>
            <a:r>
              <a:rPr lang="en-US" dirty="0" smtClean="0"/>
              <a:t> </a:t>
            </a:r>
            <a:r>
              <a:rPr lang="en-US" dirty="0" smtClean="0"/>
              <a:t>do ‘_’)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00304123305_cin_ppt_claro_producao">
  <a:themeElements>
    <a:clrScheme name="Office Them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Office Them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20100304123305_cin_ppt_claro_producao</Template>
  <TotalTime>174</TotalTime>
  <Words>486</Words>
  <Application>Microsoft Office PowerPoint</Application>
  <PresentationFormat>Apresentação na tela (4:3)</PresentationFormat>
  <Paragraphs>78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20100304123305_cin_ppt_claro_producao</vt:lpstr>
      <vt:lpstr>Apresentação do PowerPoint</vt:lpstr>
      <vt:lpstr>Tópicos</vt:lpstr>
      <vt:lpstr>Por que usar pacotes?</vt:lpstr>
      <vt:lpstr>Como usar?</vt:lpstr>
      <vt:lpstr>Como usar? Exemplo prático</vt:lpstr>
      <vt:lpstr>Como usar? Exemplo prático</vt:lpstr>
      <vt:lpstr>Como usar? Sintaxe</vt:lpstr>
      <vt:lpstr>Como usar? Sintaxe</vt:lpstr>
      <vt:lpstr>Como usar? Nomeando os pacotes</vt:lpstr>
      <vt:lpstr>Como usar? Nomeando os pacotes</vt:lpstr>
      <vt:lpstr>Garbage Collection</vt:lpstr>
      <vt:lpstr>Garbage Collection - Nem tudo são flores</vt:lpstr>
      <vt:lpstr>Garbage Collection – Vantagens</vt:lpstr>
      <vt:lpstr>Dúvidas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Bernadete</dc:creator>
  <cp:lastModifiedBy>Alberto Trindade Tavares</cp:lastModifiedBy>
  <cp:revision>19</cp:revision>
  <dcterms:created xsi:type="dcterms:W3CDTF">2011-04-25T21:59:12Z</dcterms:created>
  <dcterms:modified xsi:type="dcterms:W3CDTF">2011-04-27T12:34:38Z</dcterms:modified>
</cp:coreProperties>
</file>