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7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3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4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695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63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1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40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9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9463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60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Aula Prática 4</a:t>
            </a:r>
            <a:endParaRPr lang="pt-BR" sz="44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 anchor="t">
            <a:normAutofit/>
          </a:bodyPr>
          <a:lstStyle/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Monitoria IP/CC</a:t>
            </a:r>
          </a:p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Métodos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Agora, sabemos como fazer a guia para a criação do objeto, o construtor, mas ainda não sabemos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como manipular o objeto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Falamos antes dos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métodos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e é exatamente para isso que eles servem.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Sua estrutura é semelhante a do Construtor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um metódo para atualizar o endereço: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Você pode ver como diferença o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void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que significa que este metódo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não retorna nada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pt-BR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142976" y="3643314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setEndereco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796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M</a:t>
            </a:r>
            <a:r>
              <a:rPr lang="pt-BR" sz="4400" b="1" kern="0" dirty="0" smtClean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étodos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Podemos também querer que o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metódo retorne algo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Então, no lugar de void, usamos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o tipo que queremos retornar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Ex.: Um metódo que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retorna o endereço 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de uma pessoa seria:</a:t>
            </a:r>
          </a:p>
          <a:p>
            <a:pPr>
              <a:buNone/>
            </a:pP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</a:br>
            <a:endParaRPr lang="pt-BR" sz="2300" b="0" dirty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sz="23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sz="23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Lembre-se sempre de usar o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this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 antes de usar um atributo.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Pois, caso haja um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parâmetro com o mesmo nome do atributo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, ele saberá que deve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retornar o atributo e não o parâmetro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Como seriam os métodos para retornar os outros atributos?</a:t>
            </a:r>
            <a:endParaRPr lang="pt-BR" sz="23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71538" y="2571744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getEndereco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(){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return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5" name="Elipse 4"/>
          <p:cNvSpPr/>
          <p:nvPr/>
        </p:nvSpPr>
        <p:spPr>
          <a:xfrm>
            <a:off x="2000232" y="2643182"/>
            <a:ext cx="1571636" cy="5715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38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Boas práticas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04652"/>
          </a:xfrm>
        </p:spPr>
        <p:txBody>
          <a:bodyPr>
            <a:normAutofit lnSpcReduction="10000"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devem ter percebido, nos métodos para que seja mudado o endereço ou que você possa obtê-lo, foram usados, antes do nome,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get e set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Isto se dá por padrão. 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 nome do </a:t>
            </a:r>
            <a:r>
              <a:rPr lang="pt-BR" b="0" dirty="0" err="1" smtClean="0">
                <a:effectLst/>
                <a:latin typeface="Calibri" pitchFamily="34" charset="0"/>
                <a:cs typeface="Calibri" pitchFamily="34" charset="0"/>
              </a:rPr>
              <a:t>metódo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deve sempre começar com letra minúscula. E as palavras seguintes com letra maiúscula. 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É sempre importante manter os atributos com o modificador </a:t>
            </a:r>
            <a:r>
              <a:rPr lang="pt-BR" b="0" dirty="0" err="1" smtClean="0">
                <a:effectLst/>
                <a:latin typeface="Calibri" pitchFamily="34" charset="0"/>
                <a:cs typeface="Calibri" pitchFamily="34" charset="0"/>
              </a:rPr>
              <a:t>private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E os métodos com o modificador public.</a:t>
            </a:r>
            <a:endParaRPr lang="pt-BR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14414" y="2285992"/>
            <a:ext cx="2786082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8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getAtributo</a:t>
            </a:r>
            <a:endParaRPr lang="pt-BR" sz="2800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Retorna atributo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929190" y="2285992"/>
            <a:ext cx="2786082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8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setAtributo</a:t>
            </a:r>
            <a:endParaRPr lang="pt-BR" sz="2800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Modifica atributo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428860" y="4286256"/>
            <a:ext cx="4714908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Ex.: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metodoQualquerComNomeGrande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4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857224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Usando o objeto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071546"/>
            <a:ext cx="8390736" cy="5518966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Para criar um objeto(instanciá-lo), é necessário usar o comando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new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:</a:t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	- Parâmetros que definimos anteriormente no construtor.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Para se obter alguma informação, ou modificá-la, usaremos o metódo, da seguinte maneira:</a:t>
            </a:r>
          </a:p>
          <a:p>
            <a:endParaRPr lang="pt-BR" sz="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- Nome da instância criada.</a:t>
            </a: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	- Nome do método.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2071678"/>
            <a:ext cx="7929618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Pessoa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pessoa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new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Pessoa(“Luis”, “123.456.789-1”, “1.234.567”,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);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6066293" y="1605082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928662" y="3214686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786050" y="4429132"/>
            <a:ext cx="392909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String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pessoa.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();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28662" y="5286388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714876" y="428625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643570" y="428625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928662" y="5786454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Todo objeto criado,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ou instância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, guarda na verdade um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 para um determinado ponto na memória, enquanto variáveis primitivas não.</a:t>
            </a:r>
          </a:p>
          <a:p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 Quando passamos um objeto para um método. Estamos passamos, na verdade, o seu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. Então qualquer alteração será feita no local apontado pelo endereço.</a:t>
            </a:r>
          </a:p>
        </p:txBody>
      </p:sp>
    </p:spTree>
    <p:extLst>
      <p:ext uri="{BB962C8B-B14F-4D97-AF65-F5344CB8AC3E}">
        <p14:creationId xmlns:p14="http://schemas.microsoft.com/office/powerpoint/2010/main" val="3811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Qual a saída?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 se adicionássemos a linha string = “Nova”, antes das impressões, o que ocorreria?</a:t>
            </a:r>
            <a:endParaRPr lang="pt-BR" b="0" i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1357298"/>
            <a:ext cx="8001056" cy="29289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"Teste";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string2 = "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OutroTeste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";</a:t>
            </a:r>
          </a:p>
          <a:p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string2 = string;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47528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Qual seria a saída neste caso?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14414" y="1428736"/>
            <a:ext cx="7000924" cy="385765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"Teste";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string2 = "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OutroTeste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";</a:t>
            </a:r>
          </a:p>
          <a:p>
            <a:pPr marL="0" indent="0">
              <a:buNone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trocar(string,string2);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static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trocar(String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,String string2){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string2 = string;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 agora, qual seria a saída?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571604" y="1357298"/>
            <a:ext cx="6215106" cy="385765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numero = 10;</a:t>
            </a:r>
          </a:p>
          <a:p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dobrarNumero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(numero);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(numero);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static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dobrarNumero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numero){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numero = numero*2;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rgbClr val="720000"/>
                </a:solidFill>
                <a:latin typeface="Calibri" pitchFamily="34" charset="0"/>
                <a:cs typeface="Calibri" pitchFamily="34" charset="0"/>
              </a:rPr>
              <a:t>Dúvidas?</a:t>
            </a:r>
            <a:endParaRPr lang="pt-BR" sz="4400" b="1" dirty="0">
              <a:solidFill>
                <a:srgbClr val="72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Em linguagens de programação, os objetos são estruturas criadas para que seja guardado um conjunto de informações numa única</a:t>
            </a:r>
            <a:r>
              <a:rPr lang="pt-BR" sz="2500" b="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variável.</a:t>
            </a:r>
          </a:p>
          <a:p>
            <a:pPr>
              <a:buNone/>
            </a:pP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Então, é mais prático criar um novo objeto para cada pessoa, do que ter muitas variáveis para isso numa aplicação só.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O que mais poderia ser um objeto em uma linguagem de programação? Que informações esse objeto teria?(Não vale carro nem conta de banco!)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14348" y="2857496"/>
            <a:ext cx="8001056" cy="7858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</a:rPr>
              <a:t>Exemplo: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Uma pessoa tem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identidade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endereço...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749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As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informações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guardadas pelos objetos podem ser chamadas de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atributos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(ou estados).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A forma que possuímos de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alterar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as informações guardadas são os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métodos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(ou comportamentos).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Logo, o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nome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da pessoa, seu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, e etc.., seriam seus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atributos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, e o que ela poderia fazer, seus métodos.</a:t>
            </a:r>
          </a:p>
          <a:p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Se uma pessoa se muda, ela tem que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atualizar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seu endereço, então deve haver o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metódo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“atualizar endereço”.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Que novos atributos e métodos poderiam ser adicionados ao objeto pessoa?</a:t>
            </a:r>
          </a:p>
        </p:txBody>
      </p:sp>
    </p:spTree>
    <p:extLst>
      <p:ext uri="{BB962C8B-B14F-4D97-AF65-F5344CB8AC3E}">
        <p14:creationId xmlns:p14="http://schemas.microsoft.com/office/powerpoint/2010/main" val="40839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Mas... Como criamos novos objetos?</a:t>
            </a:r>
          </a:p>
          <a:p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Depois de termos pensado tudo o que aquele objeto pode ter ou fazer, devemos criar uma classe, que vai guardar um modelo de como o objeto deve ser. Podemos também dizer que este modelo é o conceito do objeto.</a:t>
            </a:r>
          </a:p>
          <a:p>
            <a:pPr marL="0" indent="0">
              <a:buNone/>
            </a:pPr>
            <a:endParaRPr lang="pt-BR" sz="2800" b="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 Classe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90338"/>
          </a:xfrm>
        </p:spPr>
        <p:txBody>
          <a:bodyPr>
            <a:norm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Então, criamos uma classe com o mesmo nome do objeto. E em seguida, listamos seus atributos, com seus tipos e modificadores (</a:t>
            </a:r>
            <a:r>
              <a:rPr lang="pt-BR" sz="2500" b="0" u="sng" dirty="0" smtClean="0">
                <a:effectLst/>
                <a:latin typeface="Calibri" pitchFamily="34" charset="0"/>
                <a:cs typeface="Calibri" pitchFamily="34" charset="0"/>
              </a:rPr>
              <a:t>serão explicados mais na frente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).</a:t>
            </a:r>
            <a:endParaRPr lang="pt-BR" sz="2500" b="0" dirty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Porque endereço também é um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objeto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e não uma String?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14348" y="2571744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class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 {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identidade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39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Modificadores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vimos anteriormente, há modificadores nos atributos. Estes são: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Private: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só podem ser acessados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da própria classe.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Protected: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só podem ser acessados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do mesmo pacote ou de subclasses</a:t>
            </a:r>
            <a:r>
              <a:rPr lang="pt-BR" b="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pt-BR" b="0" u="sng" dirty="0" smtClean="0">
                <a:effectLst/>
                <a:latin typeface="Calibri" pitchFamily="34" charset="0"/>
                <a:cs typeface="Calibri" pitchFamily="34" charset="0"/>
              </a:rPr>
              <a:t>serão vistas mais adiante)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Public: 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Os atributos podem ser acessados de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qualquer lugar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Default: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Quando não se coloca modificadores, os atributos são acessíveis só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do mesmo pacote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Haveria problema se todos os atributos de uma classe tivessem como modificador o “</a:t>
            </a:r>
            <a:r>
              <a:rPr lang="pt-BR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public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3448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76090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Em código, já temos uma classe, mas como saber como deve ser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criado o objeto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A resposta é: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criando um construtor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que também é parte do código.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 construtor deve ter o mesmo nome da classe, e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pode inicializar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do objeto.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5786" y="2786058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String identidade, 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973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90404"/>
          </a:xfrm>
        </p:spPr>
        <p:txBody>
          <a:bodyPr>
            <a:normAutofit lnSpcReduction="10000"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		- Deve ter um modificador também, para saber onde podemos acessá-lo.</a:t>
            </a:r>
          </a:p>
          <a:p>
            <a:pPr>
              <a:buNone/>
            </a:pP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		-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Os parâmetros que queremos dar ao objeto assim que criamos ele.</a:t>
            </a:r>
          </a:p>
          <a:p>
            <a:pPr>
              <a:spcAft>
                <a:spcPts val="500"/>
              </a:spcAft>
              <a:buNone/>
            </a:pP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		-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O this serve para dizer que a variável nome após o ponto é o atributo, e não o parâmetro passado.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2910" y="1214422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String identidade, 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6" name="Elipse 5"/>
          <p:cNvSpPr/>
          <p:nvPr/>
        </p:nvSpPr>
        <p:spPr>
          <a:xfrm>
            <a:off x="4572000" y="764704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973816" y="2500306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857224" y="464344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57224" y="5429264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85786" y="764704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57224" y="3857628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4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Podemos ter vários construtores para um objeto só.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Uma pessoa ao se cadastrar em um lugar, não necessariamente precisa dar seu CPF. Logo,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criamos um construtor sem o cpf.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seriam outros construtores possíveis para esta classe?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2910" y="2786058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identidade,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		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93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ula Prática 3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Prática 3</Template>
  <TotalTime>360</TotalTime>
  <Words>834</Words>
  <Application>Microsoft Office PowerPoint</Application>
  <PresentationFormat>Apresentação na tela (4:3)</PresentationFormat>
  <Paragraphs>223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Aula Prática 3</vt:lpstr>
      <vt:lpstr>Aula Prática 4</vt:lpstr>
      <vt:lpstr>Objetos</vt:lpstr>
      <vt:lpstr>Objetos</vt:lpstr>
      <vt:lpstr>Objetos</vt:lpstr>
      <vt:lpstr>A Classe</vt:lpstr>
      <vt:lpstr>Modificadores</vt:lpstr>
      <vt:lpstr>Construtor</vt:lpstr>
      <vt:lpstr>Construtor</vt:lpstr>
      <vt:lpstr>Construtor</vt:lpstr>
      <vt:lpstr>Apresentação do PowerPoint</vt:lpstr>
      <vt:lpstr>Apresentação do PowerPoint</vt:lpstr>
      <vt:lpstr>Apresentação do PowerPoint</vt:lpstr>
      <vt:lpstr>Apresentação do PowerPoint</vt:lpstr>
      <vt:lpstr>Passagem por referência</vt:lpstr>
      <vt:lpstr>Passagem por referência</vt:lpstr>
      <vt:lpstr>Passagem por referência</vt:lpstr>
      <vt:lpstr>Passagem por referência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3</dc:title>
  <dc:creator>eafs</dc:creator>
  <cp:lastModifiedBy>Gabrielle Batista Campos</cp:lastModifiedBy>
  <cp:revision>63</cp:revision>
  <dcterms:created xsi:type="dcterms:W3CDTF">2011-03-24T15:49:34Z</dcterms:created>
  <dcterms:modified xsi:type="dcterms:W3CDTF">2011-04-01T11:02:14Z</dcterms:modified>
</cp:coreProperties>
</file>