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B7B"/>
    <a:srgbClr val="000099"/>
    <a:srgbClr val="0E8C11"/>
    <a:srgbClr val="99F59B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1F464A-1668-48B0-987B-C2AF746173B2}" type="datetimeFigureOut">
              <a:rPr lang="pt-BR" smtClean="0"/>
              <a:t>05/05/2010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0902F7-FAD1-4DC3-A82B-CDE344E2591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/>
              <a:t>Aula de Monitoria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/>
              <a:t>Aula Prática </a:t>
            </a:r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77050" y="60213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05/05/2010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4175" y="1741487"/>
            <a:ext cx="3238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//Estrutura do método</a:t>
            </a: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subtrair 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b){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//Calcule a operação desejada.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 = a – b;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//Retorne o resultado, caso haja retorno.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Exemplo</a:t>
            </a: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quadrado(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x){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 =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x*x;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//Exemplo </a:t>
            </a:r>
            <a:r>
              <a:rPr lang="pt-BR" sz="1800" dirty="0" err="1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10;</a:t>
            </a:r>
            <a:endParaRPr lang="pt-B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incrementarX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(){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//Todas as modificações necessárias são feitas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//no próprio corpo.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//Não há necessidade de nenhum retorno.</a:t>
            </a: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x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+ 1;</a:t>
            </a: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saldo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100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debitar(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valor){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saldo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– valor &gt;= 0){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saldo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saldo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–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valor;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600" dirty="0" smtClean="0">
              <a:solidFill>
                <a:srgbClr val="0E8C1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sz="20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//Exemplo </a:t>
            </a:r>
            <a:r>
              <a:rPr lang="pt-BR" sz="1800" dirty="0" err="1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void</a:t>
            </a:r>
            <a:endParaRPr lang="pt-B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distancia(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x1,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y1,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x2,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y2){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 =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(quadrado(subtrair(x1,x2))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+ quadrado(subtrair(y1,y2)));</a:t>
            </a: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resultado;</a:t>
            </a: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err="1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Escorpo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devariáveis</a:t>
            </a: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10;</a:t>
            </a:r>
            <a:endParaRPr lang="pt-BR" sz="1800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funcao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a = a – 1;</a:t>
            </a: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c = a + b;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 c &gt;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k = quadrado(c);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 k &gt;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i = 0; i &lt; k ; i++){</a:t>
            </a:r>
            <a:br>
              <a:rPr lang="pt-BR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	c = c + i;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	}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c;</a:t>
            </a: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Em quais partes do método (y) é visível?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 E (a), (c), (k), (i)?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//Recursão</a:t>
            </a:r>
          </a:p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//Toda definição recursiva deve ter uma parte não recursiva.</a:t>
            </a:r>
          </a:p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//Caso ela não tivesse, a recursão não teria fim.</a:t>
            </a:r>
          </a:p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//A parte não recursiva é chamada de caso base.</a:t>
            </a:r>
          </a:p>
          <a:p>
            <a:pPr>
              <a:buNone/>
            </a:pP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fatorial(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n){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//Caso base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pt-BR" sz="26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(n == 1)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1;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pt-BR" sz="2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/Caso recursivo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n * fatorial(n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1);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//Todo método que chama a si mesmo em seu corpo é dito</a:t>
            </a:r>
          </a:p>
          <a:p>
            <a:pPr>
              <a:buNone/>
            </a:pP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//recursivo</a:t>
            </a:r>
          </a:p>
          <a:p>
            <a:pPr>
              <a:buNone/>
            </a:pP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err="1" smtClean="0">
                <a:latin typeface="Courier New" pitchFamily="49" charset="0"/>
                <a:cs typeface="Courier New" pitchFamily="49" charset="0"/>
              </a:rPr>
              <a:t>somatorio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//Caso base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pt-BR" sz="26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(n == 1)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1;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pt-BR" sz="2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26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Caso recursivo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n + </a:t>
            </a:r>
            <a:r>
              <a:rPr lang="pt-BR" sz="2600" dirty="0" err="1" smtClean="0">
                <a:latin typeface="Courier New" pitchFamily="49" charset="0"/>
                <a:cs typeface="Courier New" pitchFamily="49" charset="0"/>
              </a:rPr>
              <a:t>somatorio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(n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1);</a:t>
            </a:r>
          </a:p>
          <a:p>
            <a:pPr>
              <a:buNone/>
            </a:pPr>
            <a:r>
              <a:rPr lang="pt-BR" sz="2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6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//f(0) = 1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f(1)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f(n)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f(n</a:t>
            </a:r>
            <a:r>
              <a:rPr lang="pt-BR" sz="1800" dirty="0" smtClean="0">
                <a:solidFill>
                  <a:srgbClr val="ADDB7B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1) + f(n</a:t>
            </a:r>
            <a:r>
              <a:rPr lang="pt-BR" sz="1800" dirty="0" smtClean="0">
                <a:solidFill>
                  <a:srgbClr val="ADDB7B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2)</a:t>
            </a: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fibinacci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n){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//Casos bases (pode ser mais que um)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(n == 0 |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n == 1)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1;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//Caso recursivo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fibinacci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1) +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fibinacci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2);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err="1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Aliasing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 e passagem por referência</a:t>
            </a: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Bola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 (String cor){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= cor;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800" b="1" dirty="0" smtClean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Pintor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pintarDeAzul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bola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	bola.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“Azul”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pt-BR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596" y="71414"/>
            <a:ext cx="8229600" cy="5650125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800" dirty="0" smtClean="0">
              <a:solidFill>
                <a:srgbClr val="0E8C1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(String []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Pintor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pintor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Pintor();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 bola1 =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Bola(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“Verde”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Bola bola2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“Rosa”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Bola bola3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“Cinza”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Bola bola4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800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“Vermelho”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bola4 = bola3;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bola3 = bola2;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pintor.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pintarDeAzul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(bola1);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pintor.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pintarDeAzul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(bola2);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System.</a:t>
            </a:r>
            <a:r>
              <a:rPr lang="pt-BR" sz="1800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(bola1.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//Azul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System.</a:t>
            </a:r>
            <a:r>
              <a:rPr lang="pt-BR" sz="1800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(bola2.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Azul, porque?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System.</a:t>
            </a:r>
            <a:r>
              <a:rPr lang="pt-BR" sz="1800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(bola3.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Azul</a:t>
            </a: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	System.</a:t>
            </a:r>
            <a:r>
              <a:rPr lang="pt-BR" sz="1800" dirty="0" err="1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(bola4.</a:t>
            </a:r>
            <a:r>
              <a:rPr lang="pt-BR" sz="1800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cor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pt-BR" sz="1800" dirty="0" smtClean="0">
                <a:solidFill>
                  <a:srgbClr val="0E8C11"/>
                </a:solidFill>
                <a:latin typeface="Courier New" pitchFamily="49" charset="0"/>
                <a:cs typeface="Courier New" pitchFamily="49" charset="0"/>
              </a:rPr>
              <a:t>//Cinza, porque?</a:t>
            </a: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151</Words>
  <Application>Microsoft Office PowerPoint</Application>
  <PresentationFormat>Apresentação na tela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Aula de Monitoria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</dc:title>
  <dc:creator>tjsl</dc:creator>
  <cp:lastModifiedBy>tjsl</cp:lastModifiedBy>
  <cp:revision>7</cp:revision>
  <dcterms:created xsi:type="dcterms:W3CDTF">2010-05-05T12:02:15Z</dcterms:created>
  <dcterms:modified xsi:type="dcterms:W3CDTF">2010-05-05T13:02:43Z</dcterms:modified>
</cp:coreProperties>
</file>