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0" r:id="rId5"/>
    <p:sldId id="258" r:id="rId6"/>
    <p:sldId id="261" r:id="rId7"/>
    <p:sldId id="259" r:id="rId8"/>
    <p:sldId id="263" r:id="rId9"/>
    <p:sldId id="26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222D-B5B6-4C1F-8E39-CC4C971C7FD2}" type="datetimeFigureOut">
              <a:rPr lang="pt-BR" smtClean="0"/>
              <a:pPr/>
              <a:t>13/04/2010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529CE-752B-49E7-B733-EE62F5DC85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Prática 3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43768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14/04/2010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071802" y="307181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Conversão de Tipos</a:t>
            </a:r>
            <a:endParaRPr lang="pt-B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Conversão de tipos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</a:p>
          <a:p>
            <a:pPr lvl="1"/>
            <a:r>
              <a:rPr lang="pt-BR" dirty="0"/>
              <a:t> </a:t>
            </a:r>
            <a:r>
              <a:rPr lang="pt-BR" dirty="0" smtClean="0"/>
              <a:t>Refere-se a processo de converter uma entidade de um tipo para outro.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Tipos</a:t>
            </a:r>
          </a:p>
          <a:p>
            <a:pPr lvl="1"/>
            <a:r>
              <a:rPr lang="pt-BR" dirty="0"/>
              <a:t> </a:t>
            </a:r>
            <a:r>
              <a:rPr lang="pt-BR" dirty="0" smtClean="0"/>
              <a:t>Implícita (Coerção)</a:t>
            </a:r>
          </a:p>
          <a:p>
            <a:pPr lvl="1"/>
            <a:r>
              <a:rPr lang="pt-BR" dirty="0" smtClean="0"/>
              <a:t>Explícita (</a:t>
            </a:r>
            <a:r>
              <a:rPr lang="pt-BR" dirty="0" err="1" smtClean="0"/>
              <a:t>Casting</a:t>
            </a:r>
            <a:r>
              <a:rPr lang="pt-BR" dirty="0" smtClean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Coerção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Realizada automaticamente pelo compilador</a:t>
            </a:r>
          </a:p>
          <a:p>
            <a:r>
              <a:rPr lang="pt-BR" sz="2800" dirty="0" smtClean="0"/>
              <a:t>Segue regras pré-definidas pelo mesmo</a:t>
            </a:r>
          </a:p>
          <a:p>
            <a:r>
              <a:rPr lang="pt-BR" sz="2800" dirty="0" smtClean="0"/>
              <a:t>Deve-se tomar cuidado com tais conversões</a:t>
            </a:r>
          </a:p>
          <a:p>
            <a:pPr>
              <a:buNone/>
            </a:pPr>
            <a:r>
              <a:rPr lang="pt-BR" sz="2800" dirty="0" smtClean="0"/>
              <a:t>Exemplos: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float</a:t>
            </a:r>
            <a:r>
              <a:rPr lang="pt-BR" sz="2800" dirty="0" smtClean="0"/>
              <a:t> a = 5.0f;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smtClean="0"/>
              <a:t>...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double</a:t>
            </a:r>
            <a:r>
              <a:rPr lang="pt-BR" sz="2800" dirty="0" smtClean="0"/>
              <a:t> b = a; // Conversão implícita de </a:t>
            </a:r>
            <a:r>
              <a:rPr lang="pt-BR" sz="2800" dirty="0" err="1" smtClean="0"/>
              <a:t>float</a:t>
            </a:r>
            <a:r>
              <a:rPr lang="pt-BR" sz="2800" dirty="0" smtClean="0"/>
              <a:t> 		       //   para </a:t>
            </a:r>
            <a:r>
              <a:rPr lang="pt-BR" sz="2800" dirty="0" err="1" smtClean="0"/>
              <a:t>double</a:t>
            </a:r>
            <a:endParaRPr lang="pt-BR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Coerção (continuação)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	</a:t>
            </a:r>
            <a:r>
              <a:rPr lang="pt-BR" sz="2800" dirty="0" err="1" smtClean="0"/>
              <a:t>Exs</a:t>
            </a:r>
            <a:r>
              <a:rPr lang="pt-BR" sz="2800" dirty="0" smtClean="0"/>
              <a:t>: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int</a:t>
            </a:r>
            <a:r>
              <a:rPr lang="pt-BR" sz="2800" dirty="0" smtClean="0"/>
              <a:t> i = 10;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int</a:t>
            </a:r>
            <a:r>
              <a:rPr lang="pt-BR" sz="2800" dirty="0" smtClean="0"/>
              <a:t> j = 20;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float</a:t>
            </a:r>
            <a:r>
              <a:rPr lang="pt-BR" sz="2800" dirty="0" smtClean="0"/>
              <a:t> f = 20.0f;</a:t>
            </a:r>
          </a:p>
          <a:p>
            <a:pPr>
              <a:buNone/>
            </a:pPr>
            <a:r>
              <a:rPr lang="pt-BR" sz="2800" dirty="0"/>
              <a:t>	</a:t>
            </a:r>
            <a:r>
              <a:rPr lang="pt-BR" sz="2800" dirty="0" err="1" smtClean="0"/>
              <a:t>int</a:t>
            </a:r>
            <a:r>
              <a:rPr lang="pt-BR" sz="2800" dirty="0" smtClean="0"/>
              <a:t> </a:t>
            </a:r>
            <a:r>
              <a:rPr lang="pt-BR" sz="2800" dirty="0" err="1" smtClean="0"/>
              <a:t>resInt</a:t>
            </a:r>
            <a:r>
              <a:rPr lang="pt-BR" sz="2800" dirty="0" smtClean="0"/>
              <a:t> = j / i ;  // divisão inteira</a:t>
            </a:r>
          </a:p>
          <a:p>
            <a:pP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float</a:t>
            </a:r>
            <a:r>
              <a:rPr lang="pt-BR" sz="2800" dirty="0" smtClean="0"/>
              <a:t> </a:t>
            </a:r>
            <a:r>
              <a:rPr lang="pt-BR" sz="2800" dirty="0" err="1" smtClean="0"/>
              <a:t>resFloat</a:t>
            </a:r>
            <a:r>
              <a:rPr lang="pt-BR" sz="2800" dirty="0" smtClean="0"/>
              <a:t> = f / i ; // divisão de ponto flutuante</a:t>
            </a:r>
            <a:endParaRPr lang="pt-B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Casting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O tipo a ser convertido é explicitado pelo programador.</a:t>
            </a:r>
          </a:p>
          <a:p>
            <a:r>
              <a:rPr lang="pt-BR" sz="2800" dirty="0" smtClean="0"/>
              <a:t>Formato :</a:t>
            </a:r>
          </a:p>
          <a:p>
            <a:pPr lvl="1">
              <a:buNone/>
            </a:pPr>
            <a:r>
              <a:rPr lang="pt-BR" dirty="0" smtClean="0"/>
              <a:t>((Tipo) (variável ou literal))</a:t>
            </a:r>
          </a:p>
          <a:p>
            <a:r>
              <a:rPr lang="pt-BR" dirty="0" smtClean="0"/>
              <a:t>Ex: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double</a:t>
            </a:r>
            <a:r>
              <a:rPr lang="pt-BR" dirty="0" smtClean="0"/>
              <a:t> a = 5.0;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...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err="1" smtClean="0"/>
              <a:t>float</a:t>
            </a:r>
            <a:r>
              <a:rPr lang="pt-BR" dirty="0" smtClean="0"/>
              <a:t> b = (</a:t>
            </a:r>
            <a:r>
              <a:rPr lang="pt-BR" dirty="0" err="1" smtClean="0"/>
              <a:t>float</a:t>
            </a:r>
            <a:r>
              <a:rPr lang="pt-BR" dirty="0" smtClean="0"/>
              <a:t>) a;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Observações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Em geral, conversões de tipos primitivos menos precisos para mais precisos podem acontecer implicitamente.</a:t>
            </a:r>
          </a:p>
          <a:p>
            <a:pPr lvl="1"/>
            <a:r>
              <a:rPr lang="pt-BR" dirty="0" smtClean="0"/>
              <a:t> byte -&gt; short -&gt; </a:t>
            </a:r>
            <a:r>
              <a:rPr lang="pt-BR" dirty="0" err="1" smtClean="0"/>
              <a:t>int</a:t>
            </a:r>
            <a:r>
              <a:rPr lang="pt-BR" dirty="0" smtClean="0"/>
              <a:t> -&gt; </a:t>
            </a:r>
            <a:r>
              <a:rPr lang="pt-BR" dirty="0" err="1" smtClean="0"/>
              <a:t>long</a:t>
            </a:r>
            <a:endParaRPr lang="pt-BR" dirty="0" smtClean="0"/>
          </a:p>
          <a:p>
            <a:pPr lvl="1"/>
            <a:r>
              <a:rPr lang="pt-BR" dirty="0"/>
              <a:t> </a:t>
            </a:r>
            <a:r>
              <a:rPr lang="pt-BR" dirty="0" err="1" smtClean="0"/>
              <a:t>float</a:t>
            </a:r>
            <a:r>
              <a:rPr lang="pt-BR" dirty="0" smtClean="0"/>
              <a:t> -&gt; </a:t>
            </a:r>
            <a:r>
              <a:rPr lang="pt-BR" dirty="0" err="1" smtClean="0"/>
              <a:t>double</a:t>
            </a:r>
            <a:endParaRPr lang="pt-BR" dirty="0" smtClean="0"/>
          </a:p>
          <a:p>
            <a:pPr lvl="1"/>
            <a:r>
              <a:rPr lang="pt-BR" dirty="0"/>
              <a:t> </a:t>
            </a:r>
            <a:r>
              <a:rPr lang="pt-BR" dirty="0" err="1" smtClean="0"/>
              <a:t>char</a:t>
            </a:r>
            <a:r>
              <a:rPr lang="pt-BR" dirty="0" smtClean="0"/>
              <a:t> -&gt; </a:t>
            </a:r>
            <a:r>
              <a:rPr lang="pt-BR" dirty="0" err="1" smtClean="0"/>
              <a:t>int</a:t>
            </a:r>
            <a:endParaRPr lang="pt-BR" dirty="0" smtClean="0"/>
          </a:p>
          <a:p>
            <a:r>
              <a:rPr lang="pt-BR" sz="2800" dirty="0" smtClean="0"/>
              <a:t>O inverso deve ser feito de maneira explícita e pode acarretar em perda de precisão!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as boas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Código padronizado e uniforme.</a:t>
            </a:r>
          </a:p>
          <a:p>
            <a:r>
              <a:rPr lang="pt-BR" dirty="0" smtClean="0"/>
              <a:t>Comentado.</a:t>
            </a:r>
          </a:p>
          <a:p>
            <a:r>
              <a:rPr lang="pt-BR" dirty="0" err="1" smtClean="0"/>
              <a:t>Identado</a:t>
            </a:r>
            <a:r>
              <a:rPr lang="pt-BR" dirty="0" smtClean="0"/>
              <a:t>.</a:t>
            </a:r>
          </a:p>
          <a:p>
            <a:r>
              <a:rPr lang="pt-BR" dirty="0" smtClean="0"/>
              <a:t>Nomes significativos para variáveis e tipos.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	</a:t>
            </a:r>
          </a:p>
          <a:p>
            <a:pPr lvl="1">
              <a:buNone/>
            </a:pPr>
            <a:endParaRPr lang="pt-B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152</Words>
  <Application>Microsoft Office PowerPoint</Application>
  <PresentationFormat>Apresentação na tela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Aula Prática 3</vt:lpstr>
      <vt:lpstr>Conversão de tipos</vt:lpstr>
      <vt:lpstr>Coerção </vt:lpstr>
      <vt:lpstr>Coerção (continuação)</vt:lpstr>
      <vt:lpstr>Casting</vt:lpstr>
      <vt:lpstr>Observações</vt:lpstr>
      <vt:lpstr>Relembrando as boas práticas</vt:lpstr>
      <vt:lpstr>Dúvidas?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Irineu</dc:creator>
  <cp:lastModifiedBy>Irineu</cp:lastModifiedBy>
  <cp:revision>24</cp:revision>
  <dcterms:created xsi:type="dcterms:W3CDTF">2010-04-12T19:36:36Z</dcterms:created>
  <dcterms:modified xsi:type="dcterms:W3CDTF">2010-04-13T23:45:58Z</dcterms:modified>
</cp:coreProperties>
</file>