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6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35" autoAdjust="0"/>
  </p:normalViewPr>
  <p:slideViewPr>
    <p:cSldViewPr>
      <p:cViewPr>
        <p:scale>
          <a:sx n="66" d="100"/>
          <a:sy n="66" d="100"/>
        </p:scale>
        <p:origin x="-82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1B8DBFE-B4F9-44F2-9EB0-92DC4EC0F484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78FF6ED-BD67-4564-B87F-8AB0ADF2B9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14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4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69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4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77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54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3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93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9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2C5085-0508-4DDB-8D65-B42E3C6D4AE0}" type="datetimeFigureOut">
              <a:rPr lang="pt-BR" smtClean="0"/>
              <a:t>18/07/2014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45884-CDFB-4DC8-8ED4-A4357FE8F74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77416" y="845307"/>
            <a:ext cx="3766584" cy="2101949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Cálculo Numérico</a:t>
            </a: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75050" y="2809903"/>
            <a:ext cx="3461446" cy="100811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Prof. Guilherme Amorim</a:t>
            </a:r>
          </a:p>
          <a:p>
            <a:r>
              <a:rPr lang="pt-BR" sz="2400" dirty="0" smtClean="0"/>
              <a:t>17/07/2014</a:t>
            </a:r>
            <a:endParaRPr lang="pt-BR" sz="2400" dirty="0" smtClean="0"/>
          </a:p>
        </p:txBody>
      </p:sp>
      <p:pic>
        <p:nvPicPr>
          <p:cNvPr id="4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35902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7544" y="3933056"/>
            <a:ext cx="8496944" cy="1050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/>
              <a:t>Aula </a:t>
            </a:r>
            <a:r>
              <a:rPr lang="pt-BR" sz="3200" b="1" dirty="0" smtClean="0"/>
              <a:t>22 </a:t>
            </a:r>
            <a:r>
              <a:rPr lang="pt-BR" sz="3200" b="1" dirty="0" smtClean="0"/>
              <a:t>– Interpolação e Integração Numérica - Exercícios</a:t>
            </a:r>
          </a:p>
        </p:txBody>
      </p:sp>
      <p:pic>
        <p:nvPicPr>
          <p:cNvPr id="2052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de Prova 2013.1 – Resp.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700808"/>
            <a:ext cx="91328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" y="4725144"/>
            <a:ext cx="906621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3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Prova 2012.1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4" y="1982094"/>
            <a:ext cx="9148373" cy="6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152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6" y="3805436"/>
            <a:ext cx="28384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18" y="2348880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3" y="3063913"/>
            <a:ext cx="31623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3" y="3910732"/>
            <a:ext cx="1933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3" y="4501727"/>
            <a:ext cx="2009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29" y="5220121"/>
            <a:ext cx="2276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66" y="5720630"/>
            <a:ext cx="3810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1" y="4568315"/>
            <a:ext cx="2790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3" y="5572546"/>
            <a:ext cx="1952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3" y="6286724"/>
            <a:ext cx="1171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78" y="6210111"/>
            <a:ext cx="1371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9 Cap.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0" y="3823742"/>
            <a:ext cx="3552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809785"/>
            <a:ext cx="71135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3" y="5667035"/>
            <a:ext cx="72374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1556792"/>
            <a:ext cx="889476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38" y="4042817"/>
            <a:ext cx="18669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76142"/>
            <a:ext cx="1857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4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9 Cap. 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6019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81325"/>
            <a:ext cx="18478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360" y="3097893"/>
            <a:ext cx="1866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10" y="356779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1076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60" y="5085184"/>
            <a:ext cx="2552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92" y="5698413"/>
            <a:ext cx="1257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70043"/>
            <a:ext cx="50863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3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de Prova 2010.2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4671"/>
            <a:ext cx="813475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1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de Prova </a:t>
            </a:r>
            <a:r>
              <a:rPr lang="pt-BR" dirty="0" smtClean="0"/>
              <a:t>2010.2 – Resp.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0673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2275"/>
            <a:ext cx="59340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9" y="3646261"/>
            <a:ext cx="2190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1295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60" y="4847827"/>
            <a:ext cx="809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52615"/>
            <a:ext cx="1219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de Prova 2013.1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36" y="1556792"/>
            <a:ext cx="4572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07808"/>
            <a:ext cx="46767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8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de Prova </a:t>
            </a:r>
            <a:r>
              <a:rPr lang="pt-BR" dirty="0" smtClean="0"/>
              <a:t>2013.1 – Resp.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28800"/>
            <a:ext cx="9073008" cy="10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87" y="2780928"/>
            <a:ext cx="8478341" cy="28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805264"/>
            <a:ext cx="89233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33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de Prova 2013.1 – Resp.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64277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9111"/>
            <a:ext cx="70183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8" y="2560890"/>
            <a:ext cx="2200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2" y="3140968"/>
            <a:ext cx="91328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2" y="4239972"/>
            <a:ext cx="91043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25" y="5013176"/>
            <a:ext cx="90757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7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4431</TotalTime>
  <Words>65</Words>
  <Application>Microsoft Office PowerPoint</Application>
  <PresentationFormat>Apresentação na tela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Tema do Office</vt:lpstr>
      <vt:lpstr>Mediano</vt:lpstr>
      <vt:lpstr>Cálculo Numérico</vt:lpstr>
      <vt:lpstr>Exercício Prova 2012.1</vt:lpstr>
      <vt:lpstr>Exercício 9 Cap. 5</vt:lpstr>
      <vt:lpstr>Exercício 9 Cap. 5</vt:lpstr>
      <vt:lpstr>Exercício de Prova 2010.2</vt:lpstr>
      <vt:lpstr>Exercício de Prova 2010.2 – Resp.</vt:lpstr>
      <vt:lpstr>Exercício de Prova 2013.1</vt:lpstr>
      <vt:lpstr>Exercício de Prova 2013.1 – Resp.</vt:lpstr>
      <vt:lpstr>Exercício de Prova 2013.1 – Resp.</vt:lpstr>
      <vt:lpstr>Exercício de Prova 2013.1 – Resp.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Cálculo Numérico?</dc:title>
  <dc:creator>Guilherme</dc:creator>
  <cp:lastModifiedBy>Guilherme</cp:lastModifiedBy>
  <cp:revision>211</cp:revision>
  <cp:lastPrinted>2014-01-08T23:31:01Z</cp:lastPrinted>
  <dcterms:created xsi:type="dcterms:W3CDTF">2013-05-23T18:15:36Z</dcterms:created>
  <dcterms:modified xsi:type="dcterms:W3CDTF">2014-07-18T13:17:45Z</dcterms:modified>
</cp:coreProperties>
</file>