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6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9" r:id="rId12"/>
    <p:sldId id="417" r:id="rId13"/>
    <p:sldId id="418" r:id="rId14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5" autoAdjust="0"/>
  </p:normalViewPr>
  <p:slideViewPr>
    <p:cSldViewPr>
      <p:cViewPr>
        <p:scale>
          <a:sx n="66" d="100"/>
          <a:sy n="66" d="100"/>
        </p:scale>
        <p:origin x="-82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8DBFE-B4F9-44F2-9EB0-92DC4EC0F484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17/07/2014</a:t>
            </a:r>
            <a:endParaRPr lang="pt-BR" sz="2400" dirty="0" smtClean="0"/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3933056"/>
            <a:ext cx="8496944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Aula </a:t>
            </a:r>
            <a:r>
              <a:rPr lang="pt-BR" sz="3200" b="1" dirty="0" smtClean="0"/>
              <a:t>22 </a:t>
            </a:r>
            <a:r>
              <a:rPr lang="pt-BR" sz="3200" b="1" dirty="0" smtClean="0"/>
              <a:t>– Interpolação e Integração Numérica - Exercícios</a:t>
            </a:r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10 Cap. 6 - Resposta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0343"/>
            <a:ext cx="5688632" cy="42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8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10 Cap. </a:t>
            </a:r>
            <a:r>
              <a:rPr lang="pt-BR" dirty="0" smtClean="0"/>
              <a:t>6 - 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3829"/>
            <a:ext cx="1562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37191"/>
            <a:ext cx="2324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1791"/>
            <a:ext cx="3876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707699" cy="9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113941" cy="15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4797152"/>
            <a:ext cx="71040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5517232"/>
            <a:ext cx="73517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76" y="6288757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71" y="6250657"/>
            <a:ext cx="233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10 Cap. 6 - Resposta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895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9" y="3057525"/>
            <a:ext cx="3219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9054"/>
            <a:ext cx="7037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7" y="5661248"/>
            <a:ext cx="3571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72286"/>
            <a:ext cx="3543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70587"/>
            <a:ext cx="1962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7 Cap.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83534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4" y="4123978"/>
            <a:ext cx="8458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7 Cap. 6 - 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1625"/>
            <a:ext cx="6875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66659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7" y="5229200"/>
            <a:ext cx="5743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7 Cap. 6 - Resposta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5"/>
            <a:ext cx="5760640" cy="38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7 Cap. 6 - Resposta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83" y="5206727"/>
            <a:ext cx="1666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83" y="4249464"/>
            <a:ext cx="4486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73835"/>
            <a:ext cx="3695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7" y="1772816"/>
            <a:ext cx="4057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7 Cap. 6 - Resposta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78615"/>
            <a:ext cx="4419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44" y="3506538"/>
            <a:ext cx="3419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51041"/>
            <a:ext cx="4400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73216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03" y="6052009"/>
            <a:ext cx="4448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7 Cap. 6 – 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038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39" y="2348880"/>
            <a:ext cx="1790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27" y="2377455"/>
            <a:ext cx="2514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27" y="3225180"/>
            <a:ext cx="33909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75768"/>
            <a:ext cx="11906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51" y="5194830"/>
            <a:ext cx="2343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8" y="4149080"/>
            <a:ext cx="32956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66" y="5194830"/>
            <a:ext cx="1857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63" y="5194830"/>
            <a:ext cx="2486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27" y="5547482"/>
            <a:ext cx="257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Prova 2012.1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4" y="1982094"/>
            <a:ext cx="9148373" cy="6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152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6" y="3805436"/>
            <a:ext cx="2838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18" y="2348880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3" y="3063913"/>
            <a:ext cx="31623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3" y="3910732"/>
            <a:ext cx="1933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3" y="4501727"/>
            <a:ext cx="2009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29" y="5220121"/>
            <a:ext cx="2276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66" y="5720630"/>
            <a:ext cx="3810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1" y="4568315"/>
            <a:ext cx="2790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" y="5572546"/>
            <a:ext cx="1952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" y="6286724"/>
            <a:ext cx="1171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78" y="6210111"/>
            <a:ext cx="1371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10 Cap.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90725"/>
            <a:ext cx="893286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4401</TotalTime>
  <Words>85</Words>
  <Application>Microsoft Office PowerPoint</Application>
  <PresentationFormat>Apresentação na tela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Mediano</vt:lpstr>
      <vt:lpstr>Cálculo Numérico</vt:lpstr>
      <vt:lpstr>Exercício 7 Cap. 6</vt:lpstr>
      <vt:lpstr>Exercício 7 Cap. 6 - Resposta</vt:lpstr>
      <vt:lpstr>Exercício 7 Cap. 6 - Resposta</vt:lpstr>
      <vt:lpstr>Exercício 7 Cap. 6 - Resposta</vt:lpstr>
      <vt:lpstr>Exercício 7 Cap. 6 - Resposta</vt:lpstr>
      <vt:lpstr>Exercício 7 Cap. 6 – Resposta</vt:lpstr>
      <vt:lpstr>Exercício Prova 2012.1</vt:lpstr>
      <vt:lpstr>Exercício 10 Cap. 6</vt:lpstr>
      <vt:lpstr>Exercício 10 Cap. 6 - Resposta</vt:lpstr>
      <vt:lpstr>Exercício 10 Cap. 6 - Resposta</vt:lpstr>
      <vt:lpstr>Exercício 10 Cap. 6 - Resposta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207</cp:revision>
  <cp:lastPrinted>2014-07-18T13:16:13Z</cp:lastPrinted>
  <dcterms:created xsi:type="dcterms:W3CDTF">2013-05-23T18:15:36Z</dcterms:created>
  <dcterms:modified xsi:type="dcterms:W3CDTF">2014-07-18T13:16:58Z</dcterms:modified>
</cp:coreProperties>
</file>