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76" r:id="rId3"/>
    <p:sldId id="388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373" r:id="rId27"/>
    <p:sldId id="344" r:id="rId28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35" autoAdjust="0"/>
  </p:normalViewPr>
  <p:slideViewPr>
    <p:cSldViewPr>
      <p:cViewPr>
        <p:scale>
          <a:sx n="66" d="100"/>
          <a:sy n="66" d="100"/>
        </p:scale>
        <p:origin x="-82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1B8DBFE-B4F9-44F2-9EB0-92DC4EC0F484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8FF6ED-BD67-4564-B87F-8AB0ADF2B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09/07/2014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gbca@cin.ufpe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367070" y="4682281"/>
            <a:ext cx="7970212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/>
              <a:t>Aula </a:t>
            </a:r>
            <a:r>
              <a:rPr lang="pt-BR" sz="3200" b="1" dirty="0" smtClean="0"/>
              <a:t>20 </a:t>
            </a:r>
            <a:r>
              <a:rPr lang="pt-BR" sz="3200" b="1" dirty="0"/>
              <a:t>– Interpolação – Parte 3</a:t>
            </a:r>
          </a:p>
          <a:p>
            <a:r>
              <a:rPr lang="pt-BR" sz="2400" b="1" dirty="0"/>
              <a:t>Polinômio Interpolador de Newton e de Gregory-Newton</a:t>
            </a:r>
          </a:p>
          <a:p>
            <a:endParaRPr lang="pt-BR" sz="2400" b="1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989295" y="5555569"/>
            <a:ext cx="3347987" cy="130651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dirty="0" smtClean="0">
                <a:latin typeface="Calibri" panose="020F0502020204030204" pitchFamily="34" charset="0"/>
              </a:rPr>
              <a:t>Prof. Guilherme Amorim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dirty="0" smtClean="0">
                <a:latin typeface="Calibri" panose="020F0502020204030204" pitchFamily="34" charset="0"/>
                <a:hlinkClick r:id="rId2"/>
              </a:rPr>
              <a:t>gbca@cin.ufpe.br</a:t>
            </a:r>
            <a:endParaRPr lang="pt-B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10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164288" cy="44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187624" y="6476521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2014.1 </a:t>
            </a:r>
            <a:r>
              <a:rPr lang="pt-BR" b="1">
                <a:latin typeface="Calibri" panose="020F0502020204030204" pitchFamily="34" charset="0"/>
              </a:rPr>
              <a:t>- </a:t>
            </a:r>
            <a:r>
              <a:rPr lang="pt-BR" b="1" smtClean="0">
                <a:latin typeface="Calibri" panose="020F0502020204030204" pitchFamily="34" charset="0"/>
              </a:rPr>
              <a:t>10/07/2014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654879" y="-243408"/>
            <a:ext cx="4495481" cy="1296987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800" b="1" dirty="0" smtClean="0"/>
              <a:t>Cálculo Numérico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5.2 (Prova por indução)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Por outro lado: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Logo: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Conclui-se facilmente que: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4991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05" y="3005137"/>
            <a:ext cx="48196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949280"/>
            <a:ext cx="270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70" y="4509120"/>
            <a:ext cx="6886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4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5.2 (Prova por indução)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Detalhes:</a:t>
            </a:r>
          </a:p>
          <a:p>
            <a:pPr lvl="1"/>
            <a:r>
              <a:rPr lang="pt-BR" dirty="0" smtClean="0"/>
              <a:t>Tomando o R(x), temos: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Substituindo: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Multiplicando:</a:t>
            </a:r>
            <a:endParaRPr lang="pt-BR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740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21" y="5027871"/>
            <a:ext cx="6624736" cy="112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06" y="4070970"/>
            <a:ext cx="6886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64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5.2 (Prova por indução)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Detalhes (Continuação):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lvl="1"/>
            <a:r>
              <a:rPr lang="pt-BR" dirty="0" smtClean="0"/>
              <a:t>Estes eram os termos que faltavam pra completar: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861048"/>
            <a:ext cx="743743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42" y="2204864"/>
            <a:ext cx="6624736" cy="112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1560" y="3717032"/>
            <a:ext cx="7992888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949280"/>
            <a:ext cx="270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91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5.2 (Conclusão)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2348880"/>
            <a:ext cx="9070931" cy="202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3" y="4841370"/>
            <a:ext cx="8568952" cy="81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31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5.4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2" y="1628800"/>
            <a:ext cx="84582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73" y="4365104"/>
            <a:ext cx="86582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2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5.4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115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98" y="2996952"/>
            <a:ext cx="72104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18993"/>
            <a:ext cx="8058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23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5.4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0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Polinômio Interpolador de Gregory-Newton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2" y="1844824"/>
            <a:ext cx="8677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9" y="4394809"/>
            <a:ext cx="84010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4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Polinômio Interpolador de Gregory-Newton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Notar que: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8114"/>
            <a:ext cx="5562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5895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1266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4" y="5519581"/>
            <a:ext cx="1209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01518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56" y="5311105"/>
            <a:ext cx="13144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02460"/>
            <a:ext cx="1876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93" y="4972574"/>
            <a:ext cx="1409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13" y="5285538"/>
            <a:ext cx="1333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22205"/>
            <a:ext cx="12096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75" y="3121538"/>
            <a:ext cx="152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75" y="4781393"/>
            <a:ext cx="2171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42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5.5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296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52" y="3620244"/>
            <a:ext cx="7162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14" y="4725144"/>
            <a:ext cx="50196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13" y="5544294"/>
            <a:ext cx="35718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vimos na última aula?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Diferença dividida</a:t>
            </a:r>
          </a:p>
          <a:p>
            <a:r>
              <a:rPr lang="pt-BR" dirty="0" smtClean="0"/>
              <a:t>Diferença simples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266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5.5 (Cont.)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541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39" y="2654449"/>
            <a:ext cx="54387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39" y="4581128"/>
            <a:ext cx="2971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26" y="5229200"/>
            <a:ext cx="2867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5.5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 se quiséssemos calcular P</a:t>
            </a:r>
            <a:r>
              <a:rPr lang="pt-BR" baseline="-25000" dirty="0" smtClean="0"/>
              <a:t>2</a:t>
            </a:r>
            <a:r>
              <a:rPr lang="pt-BR" dirty="0" smtClean="0"/>
              <a:t>(x)?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2405165"/>
            <a:ext cx="72850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4810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70115"/>
            <a:ext cx="381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517232"/>
            <a:ext cx="2571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0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5.6</a:t>
            </a:r>
            <a:endParaRPr lang="pt-B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9230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2924944"/>
            <a:ext cx="69421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12" y="4941168"/>
            <a:ext cx="67516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7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5.6 (</a:t>
            </a:r>
            <a:r>
              <a:rPr lang="pt-BR" dirty="0" err="1" smtClean="0"/>
              <a:t>continação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4" y="1640880"/>
            <a:ext cx="4114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78412"/>
            <a:ext cx="237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00966"/>
            <a:ext cx="3771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65611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7053309" cy="187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0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5.6 (continuação)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7375"/>
            <a:ext cx="49053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62300"/>
            <a:ext cx="4048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0" y="4077072"/>
            <a:ext cx="8439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 Silva, </a:t>
            </a:r>
            <a:r>
              <a:rPr kumimoji="0" lang="pt-BR" sz="2900" b="1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Zanoni</a:t>
            </a:r>
            <a:r>
              <a:rPr kumimoji="0" lang="pt-BR" sz="2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Santos, José Dias. Métodos Numéricos, 3ª Edição. Universitária, Recife, 2010.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Diferença Dividida (Definição</a:t>
            </a:r>
            <a:r>
              <a:rPr lang="pt-BR" baseline="0" dirty="0" smtClean="0"/>
              <a:t> 5.2)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8" y="5655543"/>
            <a:ext cx="7391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515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72014"/>
            <a:ext cx="4248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1" y="3341916"/>
            <a:ext cx="8486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8" y="4437112"/>
            <a:ext cx="2828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9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 Simples (Definição 5.4)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661248"/>
            <a:ext cx="8153400" cy="434752"/>
          </a:xfrm>
        </p:spPr>
        <p:txBody>
          <a:bodyPr>
            <a:normAutofit fontScale="92500" lnSpcReduction="20000"/>
          </a:bodyPr>
          <a:lstStyle/>
          <a:p>
            <a:pPr lvl="0"/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761445"/>
            <a:ext cx="8334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09913"/>
            <a:ext cx="4905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04" y="3708629"/>
            <a:ext cx="5048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71850"/>
            <a:ext cx="22955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hoje?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Polinômio Interpolador de Newton</a:t>
            </a:r>
          </a:p>
          <a:p>
            <a:r>
              <a:rPr lang="pt-BR" dirty="0" smtClean="0"/>
              <a:t>Polinômio Interpolador de Gregory-Newton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07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5.2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5" y="1628800"/>
            <a:ext cx="8783960" cy="234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5" y="4033838"/>
            <a:ext cx="8905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17232"/>
            <a:ext cx="7839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2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5.2 (Prova por indução)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n=1</a:t>
            </a:r>
          </a:p>
          <a:p>
            <a:pPr lvl="1"/>
            <a:r>
              <a:rPr lang="pt-BR" dirty="0" smtClean="0"/>
              <a:t>Definição de diferenças divididas + Propriedade 3</a:t>
            </a:r>
          </a:p>
          <a:p>
            <a:endParaRPr lang="pt-BR" dirty="0"/>
          </a:p>
          <a:p>
            <a:endParaRPr lang="pt-BR" dirty="0" smtClean="0"/>
          </a:p>
          <a:p>
            <a:pPr lvl="1"/>
            <a:r>
              <a:rPr lang="pt-BR" dirty="0" smtClean="0"/>
              <a:t>Logo</a:t>
            </a:r>
          </a:p>
          <a:p>
            <a:pPr lvl="1"/>
            <a:r>
              <a:rPr lang="pt-BR" dirty="0" smtClean="0"/>
              <a:t>Por outro lado: </a:t>
            </a:r>
          </a:p>
          <a:p>
            <a:endParaRPr lang="pt-BR" dirty="0"/>
          </a:p>
          <a:p>
            <a:pPr lvl="1"/>
            <a:r>
              <a:rPr lang="pt-BR" dirty="0" smtClean="0"/>
              <a:t>Ou seja: 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2936"/>
            <a:ext cx="6096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28997"/>
            <a:ext cx="4933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4" y="4431945"/>
            <a:ext cx="3114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9" y="5792886"/>
            <a:ext cx="53244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9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5.2 (Prova por indução)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n=1 (continuação)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lvl="1"/>
            <a:r>
              <a:rPr lang="pt-BR" dirty="0" smtClean="0"/>
              <a:t>Onde:</a:t>
            </a: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3244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81161"/>
            <a:ext cx="8286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25144"/>
            <a:ext cx="398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26" y="5249019"/>
            <a:ext cx="4095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0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5.2 (Prova por indução)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Se a proposição é verdadeira para (n-1), então é verdadeira para n.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76538"/>
            <a:ext cx="3181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4533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42533"/>
            <a:ext cx="247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80304"/>
            <a:ext cx="64484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740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48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3764</TotalTime>
  <Words>251</Words>
  <Application>Microsoft Office PowerPoint</Application>
  <PresentationFormat>Apresentação na tela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Tema do Office</vt:lpstr>
      <vt:lpstr>Mediano</vt:lpstr>
      <vt:lpstr>Apresentação do PowerPoint</vt:lpstr>
      <vt:lpstr>O que vimos na última aula?</vt:lpstr>
      <vt:lpstr>Diferença Dividida (Definição 5.2)</vt:lpstr>
      <vt:lpstr>Diferença Simples (Definição 5.4)</vt:lpstr>
      <vt:lpstr>E hoje?</vt:lpstr>
      <vt:lpstr>Teorema 5.2</vt:lpstr>
      <vt:lpstr>Teorema 5.2 (Prova por indução)</vt:lpstr>
      <vt:lpstr>Teorema 5.2 (Prova por indução)</vt:lpstr>
      <vt:lpstr>Teorema 5.2 (Prova por indução)</vt:lpstr>
      <vt:lpstr>Teorema 5.2 (Prova por indução)</vt:lpstr>
      <vt:lpstr>Teorema 5.2 (Prova por indução)</vt:lpstr>
      <vt:lpstr>Teorema 5.2 (Prova por indução)</vt:lpstr>
      <vt:lpstr>Teorema 5.2 (Conclusão)</vt:lpstr>
      <vt:lpstr>Exemplo 5.4</vt:lpstr>
      <vt:lpstr>Exemplo 5.4</vt:lpstr>
      <vt:lpstr>Exemplo 5.4</vt:lpstr>
      <vt:lpstr>Polinômio Interpolador de Gregory-Newton</vt:lpstr>
      <vt:lpstr>Polinômio Interpolador de Gregory-Newton</vt:lpstr>
      <vt:lpstr>Exemplo 5.5</vt:lpstr>
      <vt:lpstr>Exemplo 5.5 (Cont.)</vt:lpstr>
      <vt:lpstr>Exemplo 5.5 (Cont.)</vt:lpstr>
      <vt:lpstr>Exemplo 5.6</vt:lpstr>
      <vt:lpstr>Exemplo 5.6 (continação)</vt:lpstr>
      <vt:lpstr>Exemplo 5.6 (continuação)</vt:lpstr>
      <vt:lpstr>Bibliografia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Guilherme</cp:lastModifiedBy>
  <cp:revision>184</cp:revision>
  <cp:lastPrinted>2014-01-08T23:31:01Z</cp:lastPrinted>
  <dcterms:created xsi:type="dcterms:W3CDTF">2013-05-23T18:15:36Z</dcterms:created>
  <dcterms:modified xsi:type="dcterms:W3CDTF">2014-07-09T18:48:54Z</dcterms:modified>
</cp:coreProperties>
</file>