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E04020-BC88-4A1B-83DE-70DE4BB90E47}" type="datetimeFigureOut">
              <a:rPr lang="en-US" smtClean="0"/>
              <a:t>13-Sep-09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DC4749-0472-4832-8CA6-7BE13C38C3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4000" dirty="0" smtClean="0"/>
              <a:t>Capítulo 2</a:t>
            </a:r>
          </a:p>
          <a:p>
            <a:r>
              <a:rPr lang="pt-BR" sz="4000" dirty="0" smtClean="0"/>
              <a:t>Análise do Domínio do Tempo de Sistemas em Tempo Contínuo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Sinais e Sistemas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81200"/>
            <a:ext cx="79724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 de entrada nula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Raízes diferentes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057400"/>
            <a:ext cx="37528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 de entrada nula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Raízes iguais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Raízes complexas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057400"/>
            <a:ext cx="49720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962400"/>
            <a:ext cx="2667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 h(t) ao Impulso Unitário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Método simplificado de casamento de impulso</a:t>
            </a:r>
            <a:endParaRPr lang="pt-BR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49625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48000"/>
            <a:ext cx="541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 de Estado Nulo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Integral de Convolução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Propriedades</a:t>
            </a:r>
          </a:p>
          <a:p>
            <a:pPr lvl="2"/>
            <a:r>
              <a:rPr lang="pt-BR" dirty="0" smtClean="0"/>
              <a:t>Comutativa</a:t>
            </a:r>
            <a:endParaRPr lang="pt-BR" dirty="0" smtClean="0"/>
          </a:p>
          <a:p>
            <a:pPr lvl="1"/>
            <a:endParaRPr lang="pt-BR" dirty="0" smtClean="0"/>
          </a:p>
          <a:p>
            <a:pPr lvl="2"/>
            <a:r>
              <a:rPr lang="pt-BR" dirty="0" smtClean="0"/>
              <a:t>Distributiva</a:t>
            </a:r>
            <a:endParaRPr lang="pt-BR" dirty="0" smtClean="0"/>
          </a:p>
          <a:p>
            <a:pPr lvl="1"/>
            <a:endParaRPr lang="pt-BR" dirty="0" smtClean="0"/>
          </a:p>
          <a:p>
            <a:pPr lvl="2"/>
            <a:r>
              <a:rPr lang="pt-BR" dirty="0" smtClean="0"/>
              <a:t>Associativa</a:t>
            </a:r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Deslocamento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28800"/>
            <a:ext cx="26574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1242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3886200"/>
            <a:ext cx="4152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5410200"/>
            <a:ext cx="5038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4724400"/>
            <a:ext cx="3590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Integral de Convolução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dirty="0" smtClean="0"/>
              <a:t>Propriedades</a:t>
            </a:r>
          </a:p>
          <a:p>
            <a:pPr lvl="2"/>
            <a:r>
              <a:rPr lang="pt-BR" dirty="0" smtClean="0"/>
              <a:t>Convolução com impulso</a:t>
            </a:r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Resposta de Estado Nulo e Causalidade</a:t>
            </a:r>
          </a:p>
          <a:p>
            <a:pPr lvl="2"/>
            <a:endParaRPr lang="en-US" dirty="0" smtClean="0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95600"/>
            <a:ext cx="38957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209800"/>
            <a:ext cx="15430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 Total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Resposta natural </a:t>
            </a:r>
            <a:r>
              <a:rPr lang="pt-BR" dirty="0" smtClean="0">
                <a:sym typeface="Wingdings" pitchFamily="2" charset="2"/>
              </a:rPr>
              <a:t> modos característicos</a:t>
            </a:r>
          </a:p>
          <a:p>
            <a:r>
              <a:rPr lang="pt-BR" dirty="0" smtClean="0">
                <a:sym typeface="Wingdings" pitchFamily="2" charset="2"/>
              </a:rPr>
              <a:t>Resposta forçada  restante, apenas termos sem os modos</a:t>
            </a:r>
          </a:p>
          <a:p>
            <a:pPr lvl="1"/>
            <a:r>
              <a:rPr lang="pt-BR" dirty="0" smtClean="0">
                <a:sym typeface="Wingdings" pitchFamily="2" charset="2"/>
              </a:rPr>
              <a:t>Tem o mesmo “formato” da entrada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80486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Estabilidade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Externa ou BIBO (Bounded-Input/Bounded-Output)</a:t>
            </a:r>
          </a:p>
          <a:p>
            <a:endParaRPr lang="pt-BR" dirty="0" smtClean="0"/>
          </a:p>
          <a:p>
            <a:r>
              <a:rPr lang="pt-BR" dirty="0" smtClean="0"/>
              <a:t>Interna ou Assintótica</a:t>
            </a:r>
          </a:p>
          <a:p>
            <a:pPr lvl="1"/>
            <a:r>
              <a:rPr lang="pt-BR" dirty="0" smtClean="0"/>
              <a:t>1. Sistema estável </a:t>
            </a:r>
            <a:r>
              <a:rPr lang="pt-BR" dirty="0" smtClean="0">
                <a:sym typeface="Wingdings" pitchFamily="2" charset="2"/>
              </a:rPr>
              <a:t> todas as raízes no SPE (simples ou repetidas)</a:t>
            </a:r>
          </a:p>
          <a:p>
            <a:pPr lvl="1"/>
            <a:r>
              <a:rPr lang="pt-BR" dirty="0" smtClean="0">
                <a:sym typeface="Wingdings" pitchFamily="2" charset="2"/>
              </a:rPr>
              <a:t>2. Sistema instável  (i) pelo menos 1 raiz no SPD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				    (ii) raízes repetidas no eixo imaginário</a:t>
            </a:r>
          </a:p>
          <a:p>
            <a:pPr lvl="1"/>
            <a:r>
              <a:rPr lang="pt-BR" dirty="0" smtClean="0">
                <a:sym typeface="Wingdings" pitchFamily="2" charset="2"/>
              </a:rPr>
              <a:t>3. Sistema marginalmente estável  não existem raízes no SPD e existem raízes não repetidas no eixo imaginário</a:t>
            </a:r>
            <a:endParaRPr lang="pt-BR" dirty="0" smtClean="0">
              <a:sym typeface="Wingdings" pitchFamily="2" charset="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828800"/>
            <a:ext cx="16383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153</TotalTime>
  <Words>131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Sinais e Sistemas</vt:lpstr>
      <vt:lpstr>Introdução</vt:lpstr>
      <vt:lpstr>Resposta de entrada nula</vt:lpstr>
      <vt:lpstr>Resposta de entrada nula</vt:lpstr>
      <vt:lpstr>Resposta h(t) ao Impulso Unitário</vt:lpstr>
      <vt:lpstr>Resposta de Estado Nulo</vt:lpstr>
      <vt:lpstr>Integral de Convolução</vt:lpstr>
      <vt:lpstr>Resposta Total</vt:lpstr>
      <vt:lpstr>Estabilidade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e Sistemas</dc:title>
  <dc:creator>Hugo</dc:creator>
  <cp:lastModifiedBy>Hugo</cp:lastModifiedBy>
  <cp:revision>16</cp:revision>
  <dcterms:created xsi:type="dcterms:W3CDTF">2009-09-14T02:10:04Z</dcterms:created>
  <dcterms:modified xsi:type="dcterms:W3CDTF">2009-09-14T04:43:27Z</dcterms:modified>
</cp:coreProperties>
</file>