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8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A9C34-CBEA-4DBE-BA10-7DBC26158F8B}" type="datetimeFigureOut">
              <a:rPr lang="pt-BR" smtClean="0"/>
              <a:pPr/>
              <a:t>12/08/2014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2AD8-CAE5-44CD-817F-22676D7319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A9C34-CBEA-4DBE-BA10-7DBC26158F8B}" type="datetimeFigureOut">
              <a:rPr lang="pt-BR" smtClean="0"/>
              <a:pPr/>
              <a:t>12/08/2014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2AD8-CAE5-44CD-817F-22676D7319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A9C34-CBEA-4DBE-BA10-7DBC26158F8B}" type="datetimeFigureOut">
              <a:rPr lang="pt-BR" smtClean="0"/>
              <a:pPr/>
              <a:t>12/08/2014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2AD8-CAE5-44CD-817F-22676D7319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A9C34-CBEA-4DBE-BA10-7DBC26158F8B}" type="datetimeFigureOut">
              <a:rPr lang="pt-BR" smtClean="0"/>
              <a:pPr/>
              <a:t>12/08/2014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2AD8-CAE5-44CD-817F-22676D7319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A9C34-CBEA-4DBE-BA10-7DBC26158F8B}" type="datetimeFigureOut">
              <a:rPr lang="pt-BR" smtClean="0"/>
              <a:pPr/>
              <a:t>12/08/2014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2AD8-CAE5-44CD-817F-22676D7319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A9C34-CBEA-4DBE-BA10-7DBC26158F8B}" type="datetimeFigureOut">
              <a:rPr lang="pt-BR" smtClean="0"/>
              <a:pPr/>
              <a:t>12/08/2014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2AD8-CAE5-44CD-817F-22676D7319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A9C34-CBEA-4DBE-BA10-7DBC26158F8B}" type="datetimeFigureOut">
              <a:rPr lang="pt-BR" smtClean="0"/>
              <a:pPr/>
              <a:t>12/08/2014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2AD8-CAE5-44CD-817F-22676D7319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A9C34-CBEA-4DBE-BA10-7DBC26158F8B}" type="datetimeFigureOut">
              <a:rPr lang="pt-BR" smtClean="0"/>
              <a:pPr/>
              <a:t>12/08/2014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2AD8-CAE5-44CD-817F-22676D7319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A9C34-CBEA-4DBE-BA10-7DBC26158F8B}" type="datetimeFigureOut">
              <a:rPr lang="pt-BR" smtClean="0"/>
              <a:pPr/>
              <a:t>12/08/2014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2AD8-CAE5-44CD-817F-22676D7319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A9C34-CBEA-4DBE-BA10-7DBC26158F8B}" type="datetimeFigureOut">
              <a:rPr lang="pt-BR" smtClean="0"/>
              <a:pPr/>
              <a:t>12/08/2014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2AD8-CAE5-44CD-817F-22676D7319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A9C34-CBEA-4DBE-BA10-7DBC26158F8B}" type="datetimeFigureOut">
              <a:rPr lang="pt-BR" smtClean="0"/>
              <a:pPr/>
              <a:t>12/08/2014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2AD8-CAE5-44CD-817F-22676D7319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A9C34-CBEA-4DBE-BA10-7DBC26158F8B}" type="datetimeFigureOut">
              <a:rPr lang="pt-BR" smtClean="0"/>
              <a:pPr/>
              <a:t>12/08/2014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82AD8-CAE5-44CD-817F-22676D7319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28728" y="1500174"/>
            <a:ext cx="67151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Você está preste a passar por uma experiência. Vamos lá.</a:t>
            </a:r>
          </a:p>
          <a:p>
            <a:endParaRPr lang="pt-BR" dirty="0" smtClean="0"/>
          </a:p>
          <a:p>
            <a:endParaRPr lang="pt-BR" dirty="0" smtClean="0"/>
          </a:p>
          <a:p>
            <a:pPr marL="342900" indent="-342900">
              <a:buFont typeface="+mj-lt"/>
              <a:buAutoNum type="arabicPeriod"/>
            </a:pPr>
            <a:r>
              <a:rPr lang="pt-BR" dirty="0" smtClean="0"/>
              <a:t>Permaneça observando o próximo </a:t>
            </a:r>
            <a:r>
              <a:rPr lang="pt-BR" b="1" dirty="0" smtClean="0"/>
              <a:t>slide</a:t>
            </a:r>
            <a:r>
              <a:rPr lang="pt-BR" dirty="0" smtClean="0"/>
              <a:t> por uns 30 segundos </a:t>
            </a:r>
          </a:p>
          <a:p>
            <a:pPr marL="342900" indent="-342900">
              <a:buFont typeface="+mj-lt"/>
              <a:buAutoNum type="arabicPeriod"/>
            </a:pPr>
            <a:endParaRPr lang="pt-BR" dirty="0" smtClean="0"/>
          </a:p>
          <a:p>
            <a:pPr marL="342900" indent="-342900">
              <a:buFont typeface="+mj-lt"/>
              <a:buAutoNum type="arabicPeriod"/>
            </a:pPr>
            <a:r>
              <a:rPr lang="pt-BR" dirty="0" smtClean="0"/>
              <a:t>Passe para </a:t>
            </a:r>
            <a:r>
              <a:rPr lang="pt-BR" b="1" dirty="0" smtClean="0"/>
              <a:t>slide </a:t>
            </a:r>
            <a:r>
              <a:rPr lang="pt-BR" dirty="0" smtClean="0"/>
              <a:t>seguinte que é completamente em branco e </a:t>
            </a:r>
            <a:r>
              <a:rPr lang="pt-BR" b="1" i="1" dirty="0" smtClean="0"/>
              <a:t>algo </a:t>
            </a:r>
            <a:r>
              <a:rPr lang="pt-BR" dirty="0" smtClean="0"/>
              <a:t> involuntário deve acontecer. </a:t>
            </a:r>
          </a:p>
          <a:p>
            <a:pPr marL="342900" indent="-342900">
              <a:buFont typeface="+mj-lt"/>
              <a:buAutoNum type="arabicPeriod"/>
            </a:pPr>
            <a:endParaRPr lang="pt-BR" dirty="0" smtClean="0"/>
          </a:p>
          <a:p>
            <a:pPr marL="342900" indent="-342900">
              <a:buFont typeface="+mj-lt"/>
              <a:buAutoNum type="arabicPeriod"/>
            </a:pPr>
            <a:r>
              <a:rPr lang="pt-BR" dirty="0" smtClean="0"/>
              <a:t>Depois vá adiante para mais um slide</a:t>
            </a:r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uxograma: Decisão 1"/>
          <p:cNvSpPr/>
          <p:nvPr/>
        </p:nvSpPr>
        <p:spPr>
          <a:xfrm>
            <a:off x="1214414" y="642918"/>
            <a:ext cx="7215238" cy="4929222"/>
          </a:xfrm>
          <a:prstGeom prst="flowChartDecisi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Fluxograma: Conector 6"/>
          <p:cNvSpPr/>
          <p:nvPr/>
        </p:nvSpPr>
        <p:spPr>
          <a:xfrm>
            <a:off x="3286116" y="1643050"/>
            <a:ext cx="2928958" cy="2643206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Fluxograma: Processo 7"/>
          <p:cNvSpPr/>
          <p:nvPr/>
        </p:nvSpPr>
        <p:spPr>
          <a:xfrm rot="19933116">
            <a:off x="3343056" y="2810539"/>
            <a:ext cx="2874676" cy="357190"/>
          </a:xfrm>
          <a:prstGeom prst="flowChart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71472" y="1000108"/>
            <a:ext cx="82153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r>
              <a:rPr lang="pt-BR" dirty="0" smtClean="0"/>
              <a:t>Moral da história: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 smtClean="0"/>
              <a:t>O aparecimento da bandeira do Brasil  em suas verdadeiras cores, </a:t>
            </a:r>
            <a:r>
              <a:rPr lang="pt-BR" dirty="0"/>
              <a:t> </a:t>
            </a:r>
            <a:r>
              <a:rPr lang="pt-BR" dirty="0" smtClean="0"/>
              <a:t>ocorre por  conta do efeito pós-imagem,  que pode ser explicado  pela ‘teoria dos processos   oponentes’ de um tal de Hering (1843-1918). </a:t>
            </a:r>
          </a:p>
          <a:p>
            <a:pPr marL="342900" indent="-342900">
              <a:buFont typeface="+mj-lt"/>
              <a:buAutoNum type="arabicPeriod"/>
            </a:pPr>
            <a:endParaRPr lang="pt-BR" dirty="0" smtClean="0"/>
          </a:p>
          <a:p>
            <a:pPr marL="342900" indent="-342900">
              <a:buFont typeface="+mj-lt"/>
              <a:buAutoNum type="arabicPeriod"/>
            </a:pPr>
            <a:r>
              <a:rPr lang="pt-BR" dirty="0" smtClean="0"/>
              <a:t>No entanto, nenhuma </a:t>
            </a:r>
            <a:r>
              <a:rPr lang="pt-BR" b="1" i="1" dirty="0" smtClean="0">
                <a:solidFill>
                  <a:schemeClr val="accent6">
                    <a:lumMod val="75000"/>
                  </a:schemeClr>
                </a:solidFill>
              </a:rPr>
              <a:t>explicação </a:t>
            </a:r>
            <a:r>
              <a:rPr lang="pt-BR" i="1" dirty="0" smtClean="0">
                <a:solidFill>
                  <a:schemeClr val="accent6">
                    <a:lumMod val="75000"/>
                  </a:schemeClr>
                </a:solidFill>
              </a:rPr>
              <a:t>(ou compreensão) </a:t>
            </a:r>
            <a:r>
              <a:rPr lang="pt-BR" b="1" i="1" dirty="0" smtClean="0">
                <a:solidFill>
                  <a:schemeClr val="accent6">
                    <a:lumMod val="75000"/>
                  </a:schemeClr>
                </a:solidFill>
              </a:rPr>
              <a:t>substitui </a:t>
            </a:r>
            <a:r>
              <a:rPr lang="pt-BR" dirty="0" smtClean="0"/>
              <a:t>a  experiência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pt-BR" dirty="0" smtClean="0"/>
              <a:t> No caso, a experiência de ver a bandeira verde-amarela surgindo.  A  compreensão  no  entanto muda nossa relação com a experiência.</a:t>
            </a:r>
          </a:p>
          <a:p>
            <a:pPr marL="342900" indent="-342900">
              <a:buFont typeface="+mj-lt"/>
              <a:buAutoNum type="arabicPeriod"/>
            </a:pPr>
            <a:endParaRPr lang="pt-BR" dirty="0" smtClean="0"/>
          </a:p>
          <a:p>
            <a:pPr marL="342900" indent="-342900">
              <a:buFont typeface="+mj-lt"/>
              <a:buAutoNum type="arabicPeriod"/>
            </a:pPr>
            <a:r>
              <a:rPr lang="pt-BR" dirty="0" smtClean="0"/>
              <a:t>E o que dizer do significado da experiência? Bom, para mim poderia muito bem significar que a verdadeira bandeira do Brasil </a:t>
            </a:r>
            <a:r>
              <a:rPr lang="pt-BR" i="1" dirty="0" smtClean="0">
                <a:solidFill>
                  <a:schemeClr val="accent6">
                    <a:lumMod val="75000"/>
                  </a:schemeClr>
                </a:solidFill>
              </a:rPr>
              <a:t>está dentro</a:t>
            </a:r>
            <a:r>
              <a:rPr lang="pt-BR" dirty="0" smtClean="0"/>
              <a:t> de cada um de nós.  Ou ainda, eu poderia perguntar, ‘que’ bandeira do Brasil está dentro de você? </a:t>
            </a:r>
          </a:p>
          <a:p>
            <a:pPr marL="342900" indent="-342900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169</Words>
  <Application>Microsoft Office PowerPoint</Application>
  <PresentationFormat>Apresentação na tela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Clylton</dc:creator>
  <cp:lastModifiedBy>clylton</cp:lastModifiedBy>
  <cp:revision>13</cp:revision>
  <dcterms:created xsi:type="dcterms:W3CDTF">2011-05-14T20:38:30Z</dcterms:created>
  <dcterms:modified xsi:type="dcterms:W3CDTF">2014-08-13T02:11:13Z</dcterms:modified>
</cp:coreProperties>
</file>