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Lst>
  <p:sldSz cy="6858000" cx="9144000"/>
  <p:notesSz cx="6997700" cy="9283700"/>
  <p:embeddedFontLst>
    <p:embeddedFont>
      <p:font typeface="Quattrocento Sans"/>
      <p:regular r:id="rId28"/>
      <p:bold r:id="rId29"/>
      <p:italic r:id="rId30"/>
      <p:boldItalic r:id="rId3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456">
          <p15:clr>
            <a:srgbClr val="000000"/>
          </p15:clr>
        </p15:guide>
        <p15:guide id="2" pos="5040">
          <p15:clr>
            <a:srgbClr val="000000"/>
          </p15:clr>
        </p15:guide>
      </p15:sldGuideLst>
    </p:ext>
    <p:ext uri="http://customooxmlschemas.google.com/">
      <go:slidesCustomData xmlns:go="http://customooxmlschemas.google.com/" r:id="rId32" roundtripDataSignature="AMtx7mhn/ZlPExf6AcqEKIRktFffeK7VK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E612465E-59BE-45A4-B7C1-22B6D39B8826}">
  <a:tblStyle styleId="{E612465E-59BE-45A4-B7C1-22B6D39B8826}" styleName="Table_0">
    <a:wholeTbl>
      <a:tcTxStyle b="off" i="off">
        <a:font>
          <a:latin typeface="Segoe UI"/>
          <a:ea typeface="Segoe UI"/>
          <a:cs typeface="Segoe UI"/>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E9EEF2"/>
          </a:solidFill>
        </a:fill>
      </a:tcStyle>
    </a:wholeTbl>
    <a:band1H>
      <a:tcTxStyle b="off" i="off"/>
      <a:tcStyle>
        <a:fill>
          <a:solidFill>
            <a:srgbClr val="D1DBE5"/>
          </a:solidFill>
        </a:fill>
      </a:tcStyle>
    </a:band1H>
    <a:band2H>
      <a:tcTxStyle b="off" i="off"/>
    </a:band2H>
    <a:band1V>
      <a:tcTxStyle b="off" i="off"/>
      <a:tcStyle>
        <a:fill>
          <a:solidFill>
            <a:srgbClr val="D1DBE5"/>
          </a:solidFill>
        </a:fill>
      </a:tcStyle>
    </a:band1V>
    <a:band2V>
      <a:tcTxStyle b="off" i="off"/>
    </a:band2V>
    <a:lastCol>
      <a:tcTxStyle b="on" i="off">
        <a:font>
          <a:latin typeface="Segoe UI"/>
          <a:ea typeface="Segoe UI"/>
          <a:cs typeface="Segoe UI"/>
        </a:font>
        <a:schemeClr val="lt1"/>
      </a:tcTxStyle>
      <a:tcStyle>
        <a:fill>
          <a:solidFill>
            <a:schemeClr val="accent6"/>
          </a:solidFill>
        </a:fill>
      </a:tcStyle>
    </a:lastCol>
    <a:firstCol>
      <a:tcTxStyle b="on" i="off">
        <a:font>
          <a:latin typeface="Segoe UI"/>
          <a:ea typeface="Segoe UI"/>
          <a:cs typeface="Segoe UI"/>
        </a:font>
        <a:schemeClr val="lt1"/>
      </a:tcTxStyle>
      <a:tcStyle>
        <a:fill>
          <a:solidFill>
            <a:schemeClr val="accent6"/>
          </a:solidFill>
        </a:fill>
      </a:tcStyle>
    </a:firstCol>
    <a:lastRow>
      <a:tcTxStyle b="on" i="off">
        <a:font>
          <a:latin typeface="Segoe UI"/>
          <a:ea typeface="Segoe UI"/>
          <a:cs typeface="Segoe UI"/>
        </a:font>
        <a:schemeClr val="lt1"/>
      </a:tcTxStyle>
      <a:tcStyle>
        <a:tcBdr>
          <a:top>
            <a:ln cap="flat" cmpd="sng" w="38100">
              <a:solidFill>
                <a:schemeClr val="lt1"/>
              </a:solidFill>
              <a:prstDash val="solid"/>
              <a:round/>
              <a:headEnd len="sm" w="sm" type="none"/>
              <a:tailEnd len="sm" w="sm" type="none"/>
            </a:ln>
          </a:top>
        </a:tcBdr>
        <a:fill>
          <a:solidFill>
            <a:schemeClr val="accent6"/>
          </a:solidFill>
        </a:fill>
      </a:tcStyle>
    </a:lastRow>
    <a:seCell>
      <a:tcTxStyle b="off" i="off"/>
    </a:seCell>
    <a:swCell>
      <a:tcTxStyle b="off" i="off"/>
    </a:swCell>
    <a:firstRow>
      <a:tcTxStyle b="on" i="off">
        <a:font>
          <a:latin typeface="Segoe UI"/>
          <a:ea typeface="Segoe UI"/>
          <a:cs typeface="Segoe UI"/>
        </a:font>
        <a:schemeClr val="lt1"/>
      </a:tcTxStyle>
      <a:tcStyle>
        <a:tcBdr>
          <a:bottom>
            <a:ln cap="flat" cmpd="sng" w="38100">
              <a:solidFill>
                <a:schemeClr val="lt1"/>
              </a:solidFill>
              <a:prstDash val="solid"/>
              <a:round/>
              <a:headEnd len="sm" w="sm" type="none"/>
              <a:tailEnd len="sm" w="sm" type="none"/>
            </a:ln>
          </a:bottom>
        </a:tcBdr>
        <a:fill>
          <a:solidFill>
            <a:schemeClr val="accent6"/>
          </a:solidFill>
        </a:fill>
      </a:tcStyle>
    </a:firstRow>
    <a:neCell>
      <a:tcTxStyle b="off" i="off"/>
    </a:neCell>
    <a:nwCell>
      <a:tcTxStyle b="off" i="off"/>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456" orient="horz"/>
        <p:guide pos="504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26" Type="http://schemas.openxmlformats.org/officeDocument/2006/relationships/slide" Target="slides/slide20.xml"/><Relationship Id="rId25" Type="http://schemas.openxmlformats.org/officeDocument/2006/relationships/slide" Target="slides/slide19.xml"/><Relationship Id="rId28" Type="http://schemas.openxmlformats.org/officeDocument/2006/relationships/font" Target="fonts/QuattrocentoSans-regular.fntdata"/><Relationship Id="rId27" Type="http://schemas.openxmlformats.org/officeDocument/2006/relationships/slide" Target="slides/slide21.xml"/><Relationship Id="rId5" Type="http://schemas.openxmlformats.org/officeDocument/2006/relationships/slideMaster" Target="slideMasters/slideMaster1.xml"/><Relationship Id="rId6" Type="http://schemas.openxmlformats.org/officeDocument/2006/relationships/notesMaster" Target="notesMasters/notesMaster1.xml"/><Relationship Id="rId29" Type="http://schemas.openxmlformats.org/officeDocument/2006/relationships/font" Target="fonts/QuattrocentoSans-bold.fntdata"/><Relationship Id="rId7" Type="http://schemas.openxmlformats.org/officeDocument/2006/relationships/slide" Target="slides/slide1.xml"/><Relationship Id="rId8" Type="http://schemas.openxmlformats.org/officeDocument/2006/relationships/slide" Target="slides/slide2.xml"/><Relationship Id="rId31" Type="http://schemas.openxmlformats.org/officeDocument/2006/relationships/font" Target="fonts/QuattrocentoSans-boldItalic.fntdata"/><Relationship Id="rId30" Type="http://schemas.openxmlformats.org/officeDocument/2006/relationships/font" Target="fonts/QuattrocentoSans-italic.fntdata"/><Relationship Id="rId11" Type="http://schemas.openxmlformats.org/officeDocument/2006/relationships/slide" Target="slides/slide5.xml"/><Relationship Id="rId10" Type="http://schemas.openxmlformats.org/officeDocument/2006/relationships/slide" Target="slides/slide4.xml"/><Relationship Id="rId32" Type="http://customschemas.google.com/relationships/presentationmetadata" Target="metadata"/><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3032125" cy="46355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Times New Roman"/>
                <a:ea typeface="Times New Roman"/>
                <a:cs typeface="Times New Roman"/>
                <a:sym typeface="Times New Roman"/>
              </a:defRPr>
            </a:lvl1pPr>
            <a:lvl2pPr lvl="1"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imes New Roman"/>
                <a:ea typeface="Times New Roman"/>
                <a:cs typeface="Times New Roman"/>
                <a:sym typeface="Times New Roman"/>
              </a:defRPr>
            </a:lvl9pPr>
          </a:lstStyle>
          <a:p/>
        </p:txBody>
      </p:sp>
      <p:sp>
        <p:nvSpPr>
          <p:cNvPr id="4" name="Google Shape;4;n"/>
          <p:cNvSpPr txBox="1"/>
          <p:nvPr>
            <p:ph idx="10" type="dt"/>
          </p:nvPr>
        </p:nvSpPr>
        <p:spPr>
          <a:xfrm>
            <a:off x="3963988" y="0"/>
            <a:ext cx="3032125" cy="463550"/>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Times New Roman"/>
                <a:ea typeface="Times New Roman"/>
                <a:cs typeface="Times New Roman"/>
                <a:sym typeface="Times New Roman"/>
              </a:defRPr>
            </a:lvl1pPr>
            <a:lvl2pPr lvl="1"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imes New Roman"/>
                <a:ea typeface="Times New Roman"/>
                <a:cs typeface="Times New Roman"/>
                <a:sym typeface="Times New Roman"/>
              </a:defRPr>
            </a:lvl9pPr>
          </a:lstStyle>
          <a:p/>
        </p:txBody>
      </p:sp>
      <p:sp>
        <p:nvSpPr>
          <p:cNvPr id="5" name="Google Shape;5;n"/>
          <p:cNvSpPr/>
          <p:nvPr>
            <p:ph idx="3" type="sldImg"/>
          </p:nvPr>
        </p:nvSpPr>
        <p:spPr>
          <a:xfrm>
            <a:off x="1177925" y="696913"/>
            <a:ext cx="4641850" cy="34813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700088" y="4410075"/>
            <a:ext cx="5597525" cy="4176713"/>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36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36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36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36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36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818563"/>
            <a:ext cx="3032125" cy="46355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Times New Roman"/>
                <a:ea typeface="Times New Roman"/>
                <a:cs typeface="Times New Roman"/>
                <a:sym typeface="Times New Roman"/>
              </a:defRPr>
            </a:lvl1pPr>
            <a:lvl2pPr lvl="1"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imes New Roman"/>
                <a:ea typeface="Times New Roman"/>
                <a:cs typeface="Times New Roman"/>
                <a:sym typeface="Times New Roman"/>
              </a:defRPr>
            </a:lvl9pPr>
          </a:lstStyle>
          <a:p/>
        </p:txBody>
      </p:sp>
      <p:sp>
        <p:nvSpPr>
          <p:cNvPr id="8" name="Google Shape;8;n"/>
          <p:cNvSpPr txBox="1"/>
          <p:nvPr>
            <p:ph idx="12" type="sldNum"/>
          </p:nvPr>
        </p:nvSpPr>
        <p:spPr>
          <a:xfrm>
            <a:off x="3963988" y="8818563"/>
            <a:ext cx="3032125" cy="46355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pt-BR" sz="1200" u="none" cap="none" strike="noStrike">
                <a:solidFill>
                  <a:schemeClr val="dk1"/>
                </a:solidFill>
                <a:latin typeface="Times New Roman"/>
                <a:ea typeface="Times New Roman"/>
                <a:cs typeface="Times New Roman"/>
                <a:sym typeface="Times New Roman"/>
              </a:rPr>
              <a:t>‹#›</a:t>
            </a:fld>
            <a:endParaRPr b="0" i="0" sz="1200" u="none" cap="none" strike="noStrike">
              <a:solidFill>
                <a:schemeClr val="dk1"/>
              </a:solidFill>
              <a:latin typeface="Times New Roman"/>
              <a:ea typeface="Times New Roman"/>
              <a:cs typeface="Times New Roman"/>
              <a:sym typeface="Times New Roman"/>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p1:notes"/>
          <p:cNvSpPr txBox="1"/>
          <p:nvPr>
            <p:ph idx="1" type="body"/>
          </p:nvPr>
        </p:nvSpPr>
        <p:spPr>
          <a:xfrm>
            <a:off x="700088" y="4410075"/>
            <a:ext cx="5597525" cy="4176713"/>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360"/>
              </a:spcBef>
              <a:spcAft>
                <a:spcPts val="0"/>
              </a:spcAft>
              <a:buSzPts val="1400"/>
              <a:buNone/>
            </a:pPr>
            <a:r>
              <a:t/>
            </a:r>
            <a:endParaRPr/>
          </a:p>
        </p:txBody>
      </p:sp>
      <p:sp>
        <p:nvSpPr>
          <p:cNvPr id="129" name="Google Shape;129;p1:notes"/>
          <p:cNvSpPr/>
          <p:nvPr>
            <p:ph idx="2" type="sldImg"/>
          </p:nvPr>
        </p:nvSpPr>
        <p:spPr>
          <a:xfrm>
            <a:off x="1177925" y="696913"/>
            <a:ext cx="4641850" cy="34813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1" name="Shape 261"/>
        <p:cNvGrpSpPr/>
        <p:nvPr/>
      </p:nvGrpSpPr>
      <p:grpSpPr>
        <a:xfrm>
          <a:off x="0" y="0"/>
          <a:ext cx="0" cy="0"/>
          <a:chOff x="0" y="0"/>
          <a:chExt cx="0" cy="0"/>
        </a:xfrm>
      </p:grpSpPr>
      <p:sp>
        <p:nvSpPr>
          <p:cNvPr id="262" name="Google Shape;262;p10:notes"/>
          <p:cNvSpPr txBox="1"/>
          <p:nvPr>
            <p:ph idx="1" type="body"/>
          </p:nvPr>
        </p:nvSpPr>
        <p:spPr>
          <a:xfrm>
            <a:off x="700088" y="4410075"/>
            <a:ext cx="5597525" cy="4176713"/>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360"/>
              </a:spcBef>
              <a:spcAft>
                <a:spcPts val="0"/>
              </a:spcAft>
              <a:buSzPts val="1400"/>
              <a:buNone/>
            </a:pPr>
            <a:r>
              <a:t/>
            </a:r>
            <a:endParaRPr/>
          </a:p>
        </p:txBody>
      </p:sp>
      <p:sp>
        <p:nvSpPr>
          <p:cNvPr id="263" name="Google Shape;263;p10:notes"/>
          <p:cNvSpPr/>
          <p:nvPr>
            <p:ph idx="2" type="sldImg"/>
          </p:nvPr>
        </p:nvSpPr>
        <p:spPr>
          <a:xfrm>
            <a:off x="1177925" y="696913"/>
            <a:ext cx="4641850" cy="34813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1" name="Shape 281"/>
        <p:cNvGrpSpPr/>
        <p:nvPr/>
      </p:nvGrpSpPr>
      <p:grpSpPr>
        <a:xfrm>
          <a:off x="0" y="0"/>
          <a:ext cx="0" cy="0"/>
          <a:chOff x="0" y="0"/>
          <a:chExt cx="0" cy="0"/>
        </a:xfrm>
      </p:grpSpPr>
      <p:sp>
        <p:nvSpPr>
          <p:cNvPr id="282" name="Google Shape;282;p11:notes"/>
          <p:cNvSpPr txBox="1"/>
          <p:nvPr>
            <p:ph idx="1" type="body"/>
          </p:nvPr>
        </p:nvSpPr>
        <p:spPr>
          <a:xfrm>
            <a:off x="700088" y="4410075"/>
            <a:ext cx="5597525" cy="4176713"/>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360"/>
              </a:spcBef>
              <a:spcAft>
                <a:spcPts val="0"/>
              </a:spcAft>
              <a:buSzPts val="1400"/>
              <a:buNone/>
            </a:pPr>
            <a:r>
              <a:t/>
            </a:r>
            <a:endParaRPr/>
          </a:p>
        </p:txBody>
      </p:sp>
      <p:sp>
        <p:nvSpPr>
          <p:cNvPr id="283" name="Google Shape;283;p11:notes"/>
          <p:cNvSpPr/>
          <p:nvPr>
            <p:ph idx="2" type="sldImg"/>
          </p:nvPr>
        </p:nvSpPr>
        <p:spPr>
          <a:xfrm>
            <a:off x="1177925" y="696913"/>
            <a:ext cx="4641850" cy="34813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7" name="Shape 287"/>
        <p:cNvGrpSpPr/>
        <p:nvPr/>
      </p:nvGrpSpPr>
      <p:grpSpPr>
        <a:xfrm>
          <a:off x="0" y="0"/>
          <a:ext cx="0" cy="0"/>
          <a:chOff x="0" y="0"/>
          <a:chExt cx="0" cy="0"/>
        </a:xfrm>
      </p:grpSpPr>
      <p:sp>
        <p:nvSpPr>
          <p:cNvPr id="288" name="Google Shape;288;p12:notes"/>
          <p:cNvSpPr txBox="1"/>
          <p:nvPr>
            <p:ph idx="1" type="body"/>
          </p:nvPr>
        </p:nvSpPr>
        <p:spPr>
          <a:xfrm>
            <a:off x="700088" y="4410075"/>
            <a:ext cx="5597525" cy="4176713"/>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360"/>
              </a:spcBef>
              <a:spcAft>
                <a:spcPts val="0"/>
              </a:spcAft>
              <a:buSzPts val="1400"/>
              <a:buNone/>
            </a:pPr>
            <a:r>
              <a:t/>
            </a:r>
            <a:endParaRPr/>
          </a:p>
        </p:txBody>
      </p:sp>
      <p:sp>
        <p:nvSpPr>
          <p:cNvPr id="289" name="Google Shape;289;p12:notes"/>
          <p:cNvSpPr/>
          <p:nvPr>
            <p:ph idx="2" type="sldImg"/>
          </p:nvPr>
        </p:nvSpPr>
        <p:spPr>
          <a:xfrm>
            <a:off x="1177925" y="696913"/>
            <a:ext cx="4641850" cy="34813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0" name="Shape 300"/>
        <p:cNvGrpSpPr/>
        <p:nvPr/>
      </p:nvGrpSpPr>
      <p:grpSpPr>
        <a:xfrm>
          <a:off x="0" y="0"/>
          <a:ext cx="0" cy="0"/>
          <a:chOff x="0" y="0"/>
          <a:chExt cx="0" cy="0"/>
        </a:xfrm>
      </p:grpSpPr>
      <p:sp>
        <p:nvSpPr>
          <p:cNvPr id="301" name="Google Shape;301;p13:notes"/>
          <p:cNvSpPr txBox="1"/>
          <p:nvPr>
            <p:ph idx="1" type="body"/>
          </p:nvPr>
        </p:nvSpPr>
        <p:spPr>
          <a:xfrm>
            <a:off x="700088" y="4410075"/>
            <a:ext cx="5597525" cy="4176713"/>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360"/>
              </a:spcBef>
              <a:spcAft>
                <a:spcPts val="0"/>
              </a:spcAft>
              <a:buSzPts val="1400"/>
              <a:buNone/>
            </a:pPr>
            <a:r>
              <a:t/>
            </a:r>
            <a:endParaRPr/>
          </a:p>
        </p:txBody>
      </p:sp>
      <p:sp>
        <p:nvSpPr>
          <p:cNvPr id="302" name="Google Shape;302;p13:notes"/>
          <p:cNvSpPr/>
          <p:nvPr>
            <p:ph idx="2" type="sldImg"/>
          </p:nvPr>
        </p:nvSpPr>
        <p:spPr>
          <a:xfrm>
            <a:off x="1177925" y="696913"/>
            <a:ext cx="4641850" cy="34813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8" name="Shape 318"/>
        <p:cNvGrpSpPr/>
        <p:nvPr/>
      </p:nvGrpSpPr>
      <p:grpSpPr>
        <a:xfrm>
          <a:off x="0" y="0"/>
          <a:ext cx="0" cy="0"/>
          <a:chOff x="0" y="0"/>
          <a:chExt cx="0" cy="0"/>
        </a:xfrm>
      </p:grpSpPr>
      <p:sp>
        <p:nvSpPr>
          <p:cNvPr id="319" name="Google Shape;319;p14:notes"/>
          <p:cNvSpPr txBox="1"/>
          <p:nvPr>
            <p:ph idx="1" type="body"/>
          </p:nvPr>
        </p:nvSpPr>
        <p:spPr>
          <a:xfrm>
            <a:off x="700088" y="4410075"/>
            <a:ext cx="5597525" cy="4176713"/>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360"/>
              </a:spcBef>
              <a:spcAft>
                <a:spcPts val="0"/>
              </a:spcAft>
              <a:buSzPts val="1400"/>
              <a:buNone/>
            </a:pPr>
            <a:r>
              <a:t/>
            </a:r>
            <a:endParaRPr/>
          </a:p>
        </p:txBody>
      </p:sp>
      <p:sp>
        <p:nvSpPr>
          <p:cNvPr id="320" name="Google Shape;320;p14:notes"/>
          <p:cNvSpPr/>
          <p:nvPr>
            <p:ph idx="2" type="sldImg"/>
          </p:nvPr>
        </p:nvSpPr>
        <p:spPr>
          <a:xfrm>
            <a:off x="1177925" y="696913"/>
            <a:ext cx="4641850" cy="34813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8" name="Shape 338"/>
        <p:cNvGrpSpPr/>
        <p:nvPr/>
      </p:nvGrpSpPr>
      <p:grpSpPr>
        <a:xfrm>
          <a:off x="0" y="0"/>
          <a:ext cx="0" cy="0"/>
          <a:chOff x="0" y="0"/>
          <a:chExt cx="0" cy="0"/>
        </a:xfrm>
      </p:grpSpPr>
      <p:sp>
        <p:nvSpPr>
          <p:cNvPr id="339" name="Google Shape;339;p15:notes"/>
          <p:cNvSpPr txBox="1"/>
          <p:nvPr>
            <p:ph idx="1" type="body"/>
          </p:nvPr>
        </p:nvSpPr>
        <p:spPr>
          <a:xfrm>
            <a:off x="700088" y="4410075"/>
            <a:ext cx="5597525" cy="4176713"/>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360"/>
              </a:spcBef>
              <a:spcAft>
                <a:spcPts val="0"/>
              </a:spcAft>
              <a:buSzPts val="1400"/>
              <a:buNone/>
            </a:pPr>
            <a:r>
              <a:t/>
            </a:r>
            <a:endParaRPr/>
          </a:p>
        </p:txBody>
      </p:sp>
      <p:sp>
        <p:nvSpPr>
          <p:cNvPr id="340" name="Google Shape;340;p15:notes"/>
          <p:cNvSpPr/>
          <p:nvPr>
            <p:ph idx="2" type="sldImg"/>
          </p:nvPr>
        </p:nvSpPr>
        <p:spPr>
          <a:xfrm>
            <a:off x="1177925" y="696913"/>
            <a:ext cx="4641850" cy="34813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4" name="Shape 344"/>
        <p:cNvGrpSpPr/>
        <p:nvPr/>
      </p:nvGrpSpPr>
      <p:grpSpPr>
        <a:xfrm>
          <a:off x="0" y="0"/>
          <a:ext cx="0" cy="0"/>
          <a:chOff x="0" y="0"/>
          <a:chExt cx="0" cy="0"/>
        </a:xfrm>
      </p:grpSpPr>
      <p:sp>
        <p:nvSpPr>
          <p:cNvPr id="345" name="Google Shape;345;p16:notes"/>
          <p:cNvSpPr txBox="1"/>
          <p:nvPr>
            <p:ph idx="1" type="body"/>
          </p:nvPr>
        </p:nvSpPr>
        <p:spPr>
          <a:xfrm>
            <a:off x="700088" y="4410075"/>
            <a:ext cx="5597525" cy="4176713"/>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360"/>
              </a:spcBef>
              <a:spcAft>
                <a:spcPts val="0"/>
              </a:spcAft>
              <a:buSzPts val="1400"/>
              <a:buNone/>
            </a:pPr>
            <a:r>
              <a:t/>
            </a:r>
            <a:endParaRPr/>
          </a:p>
        </p:txBody>
      </p:sp>
      <p:sp>
        <p:nvSpPr>
          <p:cNvPr id="346" name="Google Shape;346;p16:notes"/>
          <p:cNvSpPr/>
          <p:nvPr>
            <p:ph idx="2" type="sldImg"/>
          </p:nvPr>
        </p:nvSpPr>
        <p:spPr>
          <a:xfrm>
            <a:off x="1177925" y="696913"/>
            <a:ext cx="4641850" cy="34813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3" name="Shape 353"/>
        <p:cNvGrpSpPr/>
        <p:nvPr/>
      </p:nvGrpSpPr>
      <p:grpSpPr>
        <a:xfrm>
          <a:off x="0" y="0"/>
          <a:ext cx="0" cy="0"/>
          <a:chOff x="0" y="0"/>
          <a:chExt cx="0" cy="0"/>
        </a:xfrm>
      </p:grpSpPr>
      <p:sp>
        <p:nvSpPr>
          <p:cNvPr id="354" name="Google Shape;354;p17:notes"/>
          <p:cNvSpPr txBox="1"/>
          <p:nvPr>
            <p:ph idx="1" type="body"/>
          </p:nvPr>
        </p:nvSpPr>
        <p:spPr>
          <a:xfrm>
            <a:off x="700088" y="4410075"/>
            <a:ext cx="5597525" cy="4176713"/>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360"/>
              </a:spcBef>
              <a:spcAft>
                <a:spcPts val="0"/>
              </a:spcAft>
              <a:buSzPts val="1400"/>
              <a:buNone/>
            </a:pPr>
            <a:r>
              <a:t/>
            </a:r>
            <a:endParaRPr/>
          </a:p>
        </p:txBody>
      </p:sp>
      <p:sp>
        <p:nvSpPr>
          <p:cNvPr id="355" name="Google Shape;355;p17:notes"/>
          <p:cNvSpPr/>
          <p:nvPr>
            <p:ph idx="2" type="sldImg"/>
          </p:nvPr>
        </p:nvSpPr>
        <p:spPr>
          <a:xfrm>
            <a:off x="1177925" y="696913"/>
            <a:ext cx="4641850" cy="34813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9" name="Shape 359"/>
        <p:cNvGrpSpPr/>
        <p:nvPr/>
      </p:nvGrpSpPr>
      <p:grpSpPr>
        <a:xfrm>
          <a:off x="0" y="0"/>
          <a:ext cx="0" cy="0"/>
          <a:chOff x="0" y="0"/>
          <a:chExt cx="0" cy="0"/>
        </a:xfrm>
      </p:grpSpPr>
      <p:sp>
        <p:nvSpPr>
          <p:cNvPr id="360" name="Google Shape;360;p18:notes"/>
          <p:cNvSpPr txBox="1"/>
          <p:nvPr>
            <p:ph idx="1" type="body"/>
          </p:nvPr>
        </p:nvSpPr>
        <p:spPr>
          <a:xfrm>
            <a:off x="700088" y="4410075"/>
            <a:ext cx="5597525" cy="4176713"/>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360"/>
              </a:spcBef>
              <a:spcAft>
                <a:spcPts val="0"/>
              </a:spcAft>
              <a:buSzPts val="1400"/>
              <a:buNone/>
            </a:pPr>
            <a:r>
              <a:t/>
            </a:r>
            <a:endParaRPr/>
          </a:p>
        </p:txBody>
      </p:sp>
      <p:sp>
        <p:nvSpPr>
          <p:cNvPr id="361" name="Google Shape;361;p18:notes"/>
          <p:cNvSpPr/>
          <p:nvPr>
            <p:ph idx="2" type="sldImg"/>
          </p:nvPr>
        </p:nvSpPr>
        <p:spPr>
          <a:xfrm>
            <a:off x="1177925" y="696913"/>
            <a:ext cx="4641850" cy="34813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5" name="Shape 365"/>
        <p:cNvGrpSpPr/>
        <p:nvPr/>
      </p:nvGrpSpPr>
      <p:grpSpPr>
        <a:xfrm>
          <a:off x="0" y="0"/>
          <a:ext cx="0" cy="0"/>
          <a:chOff x="0" y="0"/>
          <a:chExt cx="0" cy="0"/>
        </a:xfrm>
      </p:grpSpPr>
      <p:sp>
        <p:nvSpPr>
          <p:cNvPr id="366" name="Google Shape;366;p19:notes"/>
          <p:cNvSpPr txBox="1"/>
          <p:nvPr>
            <p:ph idx="1" type="body"/>
          </p:nvPr>
        </p:nvSpPr>
        <p:spPr>
          <a:xfrm>
            <a:off x="700088" y="4410075"/>
            <a:ext cx="5597525" cy="4176713"/>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360"/>
              </a:spcBef>
              <a:spcAft>
                <a:spcPts val="0"/>
              </a:spcAft>
              <a:buSzPts val="1400"/>
              <a:buNone/>
            </a:pPr>
            <a:r>
              <a:t/>
            </a:r>
            <a:endParaRPr/>
          </a:p>
        </p:txBody>
      </p:sp>
      <p:sp>
        <p:nvSpPr>
          <p:cNvPr id="367" name="Google Shape;367;p19:notes"/>
          <p:cNvSpPr/>
          <p:nvPr>
            <p:ph idx="2" type="sldImg"/>
          </p:nvPr>
        </p:nvSpPr>
        <p:spPr>
          <a:xfrm>
            <a:off x="1177925" y="696913"/>
            <a:ext cx="4641850" cy="34813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p2:notes"/>
          <p:cNvSpPr txBox="1"/>
          <p:nvPr>
            <p:ph idx="1" type="body"/>
          </p:nvPr>
        </p:nvSpPr>
        <p:spPr>
          <a:xfrm>
            <a:off x="700088" y="4410075"/>
            <a:ext cx="5597525" cy="4176713"/>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360"/>
              </a:spcBef>
              <a:spcAft>
                <a:spcPts val="0"/>
              </a:spcAft>
              <a:buSzPts val="1400"/>
              <a:buNone/>
            </a:pPr>
            <a:r>
              <a:t/>
            </a:r>
            <a:endParaRPr/>
          </a:p>
        </p:txBody>
      </p:sp>
      <p:sp>
        <p:nvSpPr>
          <p:cNvPr id="136" name="Google Shape;136;p2:notes"/>
          <p:cNvSpPr/>
          <p:nvPr>
            <p:ph idx="2" type="sldImg"/>
          </p:nvPr>
        </p:nvSpPr>
        <p:spPr>
          <a:xfrm>
            <a:off x="1177925" y="696913"/>
            <a:ext cx="4641850" cy="34813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9" name="Shape 379"/>
        <p:cNvGrpSpPr/>
        <p:nvPr/>
      </p:nvGrpSpPr>
      <p:grpSpPr>
        <a:xfrm>
          <a:off x="0" y="0"/>
          <a:ext cx="0" cy="0"/>
          <a:chOff x="0" y="0"/>
          <a:chExt cx="0" cy="0"/>
        </a:xfrm>
      </p:grpSpPr>
      <p:sp>
        <p:nvSpPr>
          <p:cNvPr id="380" name="Google Shape;380;p20:notes"/>
          <p:cNvSpPr txBox="1"/>
          <p:nvPr>
            <p:ph idx="1" type="body"/>
          </p:nvPr>
        </p:nvSpPr>
        <p:spPr>
          <a:xfrm>
            <a:off x="700088" y="4410075"/>
            <a:ext cx="5597525" cy="4176713"/>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360"/>
              </a:spcBef>
              <a:spcAft>
                <a:spcPts val="0"/>
              </a:spcAft>
              <a:buSzPts val="1400"/>
              <a:buNone/>
            </a:pPr>
            <a:r>
              <a:t/>
            </a:r>
            <a:endParaRPr/>
          </a:p>
        </p:txBody>
      </p:sp>
      <p:sp>
        <p:nvSpPr>
          <p:cNvPr id="381" name="Google Shape;381;p20:notes"/>
          <p:cNvSpPr/>
          <p:nvPr>
            <p:ph idx="2" type="sldImg"/>
          </p:nvPr>
        </p:nvSpPr>
        <p:spPr>
          <a:xfrm>
            <a:off x="1177925" y="696913"/>
            <a:ext cx="4641850" cy="34813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5" name="Shape 385"/>
        <p:cNvGrpSpPr/>
        <p:nvPr/>
      </p:nvGrpSpPr>
      <p:grpSpPr>
        <a:xfrm>
          <a:off x="0" y="0"/>
          <a:ext cx="0" cy="0"/>
          <a:chOff x="0" y="0"/>
          <a:chExt cx="0" cy="0"/>
        </a:xfrm>
      </p:grpSpPr>
      <p:sp>
        <p:nvSpPr>
          <p:cNvPr id="386" name="Google Shape;386;p21:notes"/>
          <p:cNvSpPr txBox="1"/>
          <p:nvPr>
            <p:ph idx="1" type="body"/>
          </p:nvPr>
        </p:nvSpPr>
        <p:spPr>
          <a:xfrm>
            <a:off x="700088" y="4410075"/>
            <a:ext cx="5597525" cy="4176713"/>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360"/>
              </a:spcBef>
              <a:spcAft>
                <a:spcPts val="0"/>
              </a:spcAft>
              <a:buSzPts val="1400"/>
              <a:buNone/>
            </a:pPr>
            <a:r>
              <a:t/>
            </a:r>
            <a:endParaRPr/>
          </a:p>
        </p:txBody>
      </p:sp>
      <p:sp>
        <p:nvSpPr>
          <p:cNvPr id="387" name="Google Shape;387;p21:notes"/>
          <p:cNvSpPr/>
          <p:nvPr>
            <p:ph idx="2" type="sldImg"/>
          </p:nvPr>
        </p:nvSpPr>
        <p:spPr>
          <a:xfrm>
            <a:off x="1177925" y="696913"/>
            <a:ext cx="4641850" cy="34813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p3:notes"/>
          <p:cNvSpPr txBox="1"/>
          <p:nvPr>
            <p:ph idx="1" type="body"/>
          </p:nvPr>
        </p:nvSpPr>
        <p:spPr>
          <a:xfrm>
            <a:off x="700088" y="4410075"/>
            <a:ext cx="5597525" cy="4176713"/>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360"/>
              </a:spcBef>
              <a:spcAft>
                <a:spcPts val="0"/>
              </a:spcAft>
              <a:buSzPts val="1400"/>
              <a:buNone/>
            </a:pPr>
            <a:r>
              <a:t/>
            </a:r>
            <a:endParaRPr/>
          </a:p>
        </p:txBody>
      </p:sp>
      <p:sp>
        <p:nvSpPr>
          <p:cNvPr id="142" name="Google Shape;142;p3:notes"/>
          <p:cNvSpPr/>
          <p:nvPr>
            <p:ph idx="2" type="sldImg"/>
          </p:nvPr>
        </p:nvSpPr>
        <p:spPr>
          <a:xfrm>
            <a:off x="1177925" y="696913"/>
            <a:ext cx="4641850" cy="34813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p4:notes"/>
          <p:cNvSpPr txBox="1"/>
          <p:nvPr>
            <p:ph idx="1" type="body"/>
          </p:nvPr>
        </p:nvSpPr>
        <p:spPr>
          <a:xfrm>
            <a:off x="700088" y="4410075"/>
            <a:ext cx="5597525" cy="4176713"/>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360"/>
              </a:spcBef>
              <a:spcAft>
                <a:spcPts val="0"/>
              </a:spcAft>
              <a:buSzPts val="1400"/>
              <a:buNone/>
            </a:pPr>
            <a:r>
              <a:t/>
            </a:r>
            <a:endParaRPr/>
          </a:p>
        </p:txBody>
      </p:sp>
      <p:sp>
        <p:nvSpPr>
          <p:cNvPr id="174" name="Google Shape;174;p4:notes"/>
          <p:cNvSpPr/>
          <p:nvPr>
            <p:ph idx="2" type="sldImg"/>
          </p:nvPr>
        </p:nvSpPr>
        <p:spPr>
          <a:xfrm>
            <a:off x="1177925" y="696913"/>
            <a:ext cx="4641850" cy="34813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p5:notes"/>
          <p:cNvSpPr txBox="1"/>
          <p:nvPr>
            <p:ph idx="1" type="body"/>
          </p:nvPr>
        </p:nvSpPr>
        <p:spPr>
          <a:xfrm>
            <a:off x="700088" y="4410075"/>
            <a:ext cx="5597525" cy="4176713"/>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360"/>
              </a:spcBef>
              <a:spcAft>
                <a:spcPts val="0"/>
              </a:spcAft>
              <a:buSzPts val="1400"/>
              <a:buNone/>
            </a:pPr>
            <a:r>
              <a:t/>
            </a:r>
            <a:endParaRPr/>
          </a:p>
        </p:txBody>
      </p:sp>
      <p:sp>
        <p:nvSpPr>
          <p:cNvPr id="180" name="Google Shape;180;p5:notes"/>
          <p:cNvSpPr/>
          <p:nvPr>
            <p:ph idx="2" type="sldImg"/>
          </p:nvPr>
        </p:nvSpPr>
        <p:spPr>
          <a:xfrm>
            <a:off x="1177925" y="696913"/>
            <a:ext cx="4641850" cy="34813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1" name="Shape 191"/>
        <p:cNvGrpSpPr/>
        <p:nvPr/>
      </p:nvGrpSpPr>
      <p:grpSpPr>
        <a:xfrm>
          <a:off x="0" y="0"/>
          <a:ext cx="0" cy="0"/>
          <a:chOff x="0" y="0"/>
          <a:chExt cx="0" cy="0"/>
        </a:xfrm>
      </p:grpSpPr>
      <p:sp>
        <p:nvSpPr>
          <p:cNvPr id="192" name="Google Shape;192;p6:notes"/>
          <p:cNvSpPr txBox="1"/>
          <p:nvPr>
            <p:ph idx="1" type="body"/>
          </p:nvPr>
        </p:nvSpPr>
        <p:spPr>
          <a:xfrm>
            <a:off x="700088" y="4410075"/>
            <a:ext cx="5597525" cy="4176713"/>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360"/>
              </a:spcBef>
              <a:spcAft>
                <a:spcPts val="0"/>
              </a:spcAft>
              <a:buSzPts val="1400"/>
              <a:buNone/>
            </a:pPr>
            <a:r>
              <a:t/>
            </a:r>
            <a:endParaRPr/>
          </a:p>
        </p:txBody>
      </p:sp>
      <p:sp>
        <p:nvSpPr>
          <p:cNvPr id="193" name="Google Shape;193;p6:notes"/>
          <p:cNvSpPr/>
          <p:nvPr>
            <p:ph idx="2" type="sldImg"/>
          </p:nvPr>
        </p:nvSpPr>
        <p:spPr>
          <a:xfrm>
            <a:off x="1177925" y="696913"/>
            <a:ext cx="4641850" cy="34813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3" name="Shape 213"/>
        <p:cNvGrpSpPr/>
        <p:nvPr/>
      </p:nvGrpSpPr>
      <p:grpSpPr>
        <a:xfrm>
          <a:off x="0" y="0"/>
          <a:ext cx="0" cy="0"/>
          <a:chOff x="0" y="0"/>
          <a:chExt cx="0" cy="0"/>
        </a:xfrm>
      </p:grpSpPr>
      <p:sp>
        <p:nvSpPr>
          <p:cNvPr id="214" name="Google Shape;214;p7:notes"/>
          <p:cNvSpPr txBox="1"/>
          <p:nvPr>
            <p:ph idx="1" type="body"/>
          </p:nvPr>
        </p:nvSpPr>
        <p:spPr>
          <a:xfrm>
            <a:off x="700088" y="4410075"/>
            <a:ext cx="5597525" cy="4176713"/>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360"/>
              </a:spcBef>
              <a:spcAft>
                <a:spcPts val="0"/>
              </a:spcAft>
              <a:buSzPts val="1400"/>
              <a:buNone/>
            </a:pPr>
            <a:r>
              <a:t/>
            </a:r>
            <a:endParaRPr/>
          </a:p>
        </p:txBody>
      </p:sp>
      <p:sp>
        <p:nvSpPr>
          <p:cNvPr id="215" name="Google Shape;215;p7:notes"/>
          <p:cNvSpPr/>
          <p:nvPr>
            <p:ph idx="2" type="sldImg"/>
          </p:nvPr>
        </p:nvSpPr>
        <p:spPr>
          <a:xfrm>
            <a:off x="1177925" y="696913"/>
            <a:ext cx="4641850" cy="34813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1" name="Shape 241"/>
        <p:cNvGrpSpPr/>
        <p:nvPr/>
      </p:nvGrpSpPr>
      <p:grpSpPr>
        <a:xfrm>
          <a:off x="0" y="0"/>
          <a:ext cx="0" cy="0"/>
          <a:chOff x="0" y="0"/>
          <a:chExt cx="0" cy="0"/>
        </a:xfrm>
      </p:grpSpPr>
      <p:sp>
        <p:nvSpPr>
          <p:cNvPr id="242" name="Google Shape;242;p8:notes"/>
          <p:cNvSpPr txBox="1"/>
          <p:nvPr>
            <p:ph idx="1" type="body"/>
          </p:nvPr>
        </p:nvSpPr>
        <p:spPr>
          <a:xfrm>
            <a:off x="700088" y="4410075"/>
            <a:ext cx="5597525" cy="4176713"/>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360"/>
              </a:spcBef>
              <a:spcAft>
                <a:spcPts val="0"/>
              </a:spcAft>
              <a:buSzPts val="1400"/>
              <a:buNone/>
            </a:pPr>
            <a:r>
              <a:t/>
            </a:r>
            <a:endParaRPr/>
          </a:p>
        </p:txBody>
      </p:sp>
      <p:sp>
        <p:nvSpPr>
          <p:cNvPr id="243" name="Google Shape;243;p8:notes"/>
          <p:cNvSpPr/>
          <p:nvPr>
            <p:ph idx="2" type="sldImg"/>
          </p:nvPr>
        </p:nvSpPr>
        <p:spPr>
          <a:xfrm>
            <a:off x="1177925" y="696913"/>
            <a:ext cx="4641850" cy="34813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8" name="Shape 248"/>
        <p:cNvGrpSpPr/>
        <p:nvPr/>
      </p:nvGrpSpPr>
      <p:grpSpPr>
        <a:xfrm>
          <a:off x="0" y="0"/>
          <a:ext cx="0" cy="0"/>
          <a:chOff x="0" y="0"/>
          <a:chExt cx="0" cy="0"/>
        </a:xfrm>
      </p:grpSpPr>
      <p:sp>
        <p:nvSpPr>
          <p:cNvPr id="249" name="Google Shape;249;p9:notes"/>
          <p:cNvSpPr txBox="1"/>
          <p:nvPr>
            <p:ph idx="1" type="body"/>
          </p:nvPr>
        </p:nvSpPr>
        <p:spPr>
          <a:xfrm>
            <a:off x="700088" y="4410075"/>
            <a:ext cx="5597525" cy="4176713"/>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360"/>
              </a:spcBef>
              <a:spcAft>
                <a:spcPts val="0"/>
              </a:spcAft>
              <a:buSzPts val="1400"/>
              <a:buNone/>
            </a:pPr>
            <a:r>
              <a:t/>
            </a:r>
            <a:endParaRPr/>
          </a:p>
        </p:txBody>
      </p:sp>
      <p:sp>
        <p:nvSpPr>
          <p:cNvPr id="250" name="Google Shape;250;p9:notes"/>
          <p:cNvSpPr/>
          <p:nvPr>
            <p:ph idx="2" type="sldImg"/>
          </p:nvPr>
        </p:nvSpPr>
        <p:spPr>
          <a:xfrm>
            <a:off x="1177925" y="696913"/>
            <a:ext cx="4641850" cy="34813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 de título" showMasterSp="0">
  <p:cSld name="Slide de título">
    <p:bg>
      <p:bgPr>
        <a:gradFill>
          <a:gsLst>
            <a:gs pos="0">
              <a:srgbClr val="898989"/>
            </a:gs>
            <a:gs pos="45000">
              <a:srgbClr val="BABABA"/>
            </a:gs>
            <a:gs pos="100000">
              <a:srgbClr val="E8E8E8"/>
            </a:gs>
          </a:gsLst>
          <a:lin ang="16200000" scaled="0"/>
        </a:gradFill>
      </p:bgPr>
    </p:bg>
    <p:spTree>
      <p:nvGrpSpPr>
        <p:cNvPr id="18" name="Shape 18"/>
        <p:cNvGrpSpPr/>
        <p:nvPr/>
      </p:nvGrpSpPr>
      <p:grpSpPr>
        <a:xfrm>
          <a:off x="0" y="0"/>
          <a:ext cx="0" cy="0"/>
          <a:chOff x="0" y="0"/>
          <a:chExt cx="0" cy="0"/>
        </a:xfrm>
      </p:grpSpPr>
      <p:sp>
        <p:nvSpPr>
          <p:cNvPr id="19" name="Google Shape;19;p23"/>
          <p:cNvSpPr/>
          <p:nvPr/>
        </p:nvSpPr>
        <p:spPr>
          <a:xfrm>
            <a:off x="304800" y="328613"/>
            <a:ext cx="8532813" cy="6197600"/>
          </a:xfrm>
          <a:prstGeom prst="roundRect">
            <a:avLst>
              <a:gd fmla="val 2081" name="adj"/>
            </a:avLst>
          </a:prstGeom>
          <a:gradFill>
            <a:gsLst>
              <a:gs pos="0">
                <a:srgbClr val="FFFFFF"/>
              </a:gs>
              <a:gs pos="98000">
                <a:srgbClr val="FFFFFF"/>
              </a:gs>
              <a:gs pos="99055">
                <a:srgbClr val="F6F6F6"/>
              </a:gs>
              <a:gs pos="100000">
                <a:srgbClr val="D8D8D8"/>
              </a:gs>
            </a:gsLst>
            <a:lin ang="5400000" scaled="0"/>
          </a:gradFill>
          <a:ln cap="rnd" cmpd="sng" w="9525">
            <a:solidFill>
              <a:srgbClr val="A2A0A0"/>
            </a:solidFill>
            <a:prstDash val="solid"/>
            <a:round/>
            <a:headEnd len="sm" w="sm" type="none"/>
            <a:tailEnd len="sm" w="sm" type="none"/>
          </a:ln>
          <a:effectLst>
            <a:outerShdw blurRad="76200" rotWithShape="0" algn="tl" dir="5400000" dist="50800">
              <a:srgbClr val="000000">
                <a:alpha val="24313"/>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t/>
            </a:r>
            <a:endParaRPr b="0" i="0" sz="2400" u="none" cap="none" strike="noStrike">
              <a:solidFill>
                <a:schemeClr val="lt1"/>
              </a:solidFill>
              <a:latin typeface="Times New Roman"/>
              <a:ea typeface="Times New Roman"/>
              <a:cs typeface="Times New Roman"/>
              <a:sym typeface="Times New Roman"/>
            </a:endParaRPr>
          </a:p>
        </p:txBody>
      </p:sp>
      <p:sp>
        <p:nvSpPr>
          <p:cNvPr id="20" name="Google Shape;20;p23"/>
          <p:cNvSpPr/>
          <p:nvPr/>
        </p:nvSpPr>
        <p:spPr>
          <a:xfrm>
            <a:off x="419100" y="433388"/>
            <a:ext cx="8305800" cy="3109912"/>
          </a:xfrm>
          <a:prstGeom prst="roundRect">
            <a:avLst>
              <a:gd fmla="val 4578" name="adj"/>
            </a:avLst>
          </a:prstGeom>
          <a:gradFill>
            <a:gsLst>
              <a:gs pos="0">
                <a:srgbClr val="2D688E"/>
              </a:gs>
              <a:gs pos="60000">
                <a:srgbClr val="4392C5"/>
              </a:gs>
              <a:gs pos="100000">
                <a:srgbClr val="50ABF1"/>
              </a:gs>
            </a:gsLst>
            <a:lin ang="16200000" scaled="0"/>
          </a:gradFill>
          <a:ln cap="flat" cmpd="sng" w="9525">
            <a:solidFill>
              <a:srgbClr val="4596CB"/>
            </a:solidFill>
            <a:prstDash val="solid"/>
            <a:round/>
            <a:headEnd len="sm" w="sm" type="none"/>
            <a:tailEnd len="sm" w="sm" type="none"/>
          </a:ln>
          <a:effectLst>
            <a:outerShdw blurRad="65500" rotWithShape="0" dir="54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t/>
            </a:r>
            <a:endParaRPr b="0" i="0" sz="2400" u="none" cap="none" strike="noStrike">
              <a:solidFill>
                <a:schemeClr val="lt1"/>
              </a:solidFill>
              <a:latin typeface="Times New Roman"/>
              <a:ea typeface="Times New Roman"/>
              <a:cs typeface="Times New Roman"/>
              <a:sym typeface="Times New Roman"/>
            </a:endParaRPr>
          </a:p>
        </p:txBody>
      </p:sp>
      <p:sp>
        <p:nvSpPr>
          <p:cNvPr id="21" name="Google Shape;21;p23"/>
          <p:cNvSpPr txBox="1"/>
          <p:nvPr>
            <p:ph type="ctrTitle"/>
          </p:nvPr>
        </p:nvSpPr>
        <p:spPr>
          <a:xfrm>
            <a:off x="722376" y="1820206"/>
            <a:ext cx="7772400" cy="1828800"/>
          </a:xfrm>
          <a:prstGeom prst="rect">
            <a:avLst/>
          </a:prstGeom>
          <a:noFill/>
          <a:ln>
            <a:noFill/>
          </a:ln>
        </p:spPr>
        <p:txBody>
          <a:bodyPr anchorCtr="0" anchor="ctr" bIns="45700" lIns="45700" spcFirstLastPara="1" rIns="45700" wrap="square" tIns="45700">
            <a:noAutofit/>
          </a:bodyPr>
          <a:lstStyle>
            <a:lvl1pPr lvl="0" algn="r">
              <a:lnSpc>
                <a:spcPct val="100000"/>
              </a:lnSpc>
              <a:spcBef>
                <a:spcPts val="0"/>
              </a:spcBef>
              <a:spcAft>
                <a:spcPts val="0"/>
              </a:spcAft>
              <a:buSzPts val="1400"/>
              <a:buNone/>
              <a:defRPr b="1" sz="45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2" name="Google Shape;22;p23"/>
          <p:cNvSpPr txBox="1"/>
          <p:nvPr>
            <p:ph idx="1" type="subTitle"/>
          </p:nvPr>
        </p:nvSpPr>
        <p:spPr>
          <a:xfrm>
            <a:off x="722376" y="3685032"/>
            <a:ext cx="7772400" cy="1958546"/>
          </a:xfrm>
          <a:prstGeom prst="rect">
            <a:avLst/>
          </a:prstGeom>
          <a:noFill/>
          <a:ln>
            <a:noFill/>
          </a:ln>
        </p:spPr>
        <p:txBody>
          <a:bodyPr anchorCtr="0" anchor="t" bIns="45700" lIns="182875" spcFirstLastPara="1" rIns="91425" wrap="square" tIns="0">
            <a:noAutofit/>
          </a:bodyPr>
          <a:lstStyle>
            <a:lvl1pPr lvl="0" algn="r">
              <a:lnSpc>
                <a:spcPct val="150000"/>
              </a:lnSpc>
              <a:spcBef>
                <a:spcPts val="0"/>
              </a:spcBef>
              <a:spcAft>
                <a:spcPts val="0"/>
              </a:spcAft>
              <a:buSzPts val="1280"/>
              <a:buNone/>
              <a:defRPr sz="1600">
                <a:solidFill>
                  <a:srgbClr val="595959"/>
                </a:solidFill>
              </a:defRPr>
            </a:lvl1pPr>
            <a:lvl2pPr lvl="1" algn="ctr">
              <a:lnSpc>
                <a:spcPct val="150000"/>
              </a:lnSpc>
              <a:spcBef>
                <a:spcPts val="250"/>
              </a:spcBef>
              <a:spcAft>
                <a:spcPts val="0"/>
              </a:spcAft>
              <a:buSzPts val="1800"/>
              <a:buNone/>
              <a:defRPr/>
            </a:lvl2pPr>
            <a:lvl3pPr lvl="2" algn="ctr">
              <a:lnSpc>
                <a:spcPct val="150000"/>
              </a:lnSpc>
              <a:spcBef>
                <a:spcPts val="250"/>
              </a:spcBef>
              <a:spcAft>
                <a:spcPts val="0"/>
              </a:spcAft>
              <a:buSzPts val="1800"/>
              <a:buNone/>
              <a:defRPr/>
            </a:lvl3pPr>
            <a:lvl4pPr lvl="3" algn="ctr">
              <a:lnSpc>
                <a:spcPct val="150000"/>
              </a:lnSpc>
              <a:spcBef>
                <a:spcPts val="225"/>
              </a:spcBef>
              <a:spcAft>
                <a:spcPts val="0"/>
              </a:spcAft>
              <a:buSzPts val="2016"/>
              <a:buNone/>
              <a:defRPr/>
            </a:lvl4pPr>
            <a:lvl5pPr lvl="4" algn="ctr">
              <a:lnSpc>
                <a:spcPct val="150000"/>
              </a:lnSpc>
              <a:spcBef>
                <a:spcPts val="250"/>
              </a:spcBef>
              <a:spcAft>
                <a:spcPts val="0"/>
              </a:spcAft>
              <a:buSzPts val="1800"/>
              <a:buNone/>
              <a:defRPr/>
            </a:lvl5pPr>
            <a:lvl6pPr lvl="5" algn="ctr">
              <a:lnSpc>
                <a:spcPct val="100000"/>
              </a:lnSpc>
              <a:spcBef>
                <a:spcPts val="250"/>
              </a:spcBef>
              <a:spcAft>
                <a:spcPts val="0"/>
              </a:spcAft>
              <a:buSzPts val="1800"/>
              <a:buNone/>
              <a:defRPr/>
            </a:lvl6pPr>
            <a:lvl7pPr lvl="6" algn="ctr">
              <a:lnSpc>
                <a:spcPct val="100000"/>
              </a:lnSpc>
              <a:spcBef>
                <a:spcPts val="255"/>
              </a:spcBef>
              <a:spcAft>
                <a:spcPts val="0"/>
              </a:spcAft>
              <a:buSzPts val="1800"/>
              <a:buNone/>
              <a:defRPr/>
            </a:lvl7pPr>
            <a:lvl8pPr lvl="7" algn="ctr">
              <a:lnSpc>
                <a:spcPct val="100000"/>
              </a:lnSpc>
              <a:spcBef>
                <a:spcPts val="257"/>
              </a:spcBef>
              <a:spcAft>
                <a:spcPts val="0"/>
              </a:spcAft>
              <a:buSzPts val="1800"/>
              <a:buNone/>
              <a:defRPr/>
            </a:lvl8pPr>
            <a:lvl9pPr lvl="8" algn="ctr">
              <a:lnSpc>
                <a:spcPct val="100000"/>
              </a:lnSpc>
              <a:spcBef>
                <a:spcPts val="255"/>
              </a:spcBef>
              <a:spcAft>
                <a:spcPts val="0"/>
              </a:spcAft>
              <a:buSzPts val="1800"/>
              <a:buNone/>
              <a:defRPr/>
            </a:lvl9pPr>
          </a:lstStyle>
          <a:p/>
        </p:txBody>
      </p:sp>
      <p:sp>
        <p:nvSpPr>
          <p:cNvPr id="23" name="Google Shape;23;p23"/>
          <p:cNvSpPr txBox="1"/>
          <p:nvPr>
            <p:ph idx="2" type="body"/>
          </p:nvPr>
        </p:nvSpPr>
        <p:spPr>
          <a:xfrm>
            <a:off x="1643063" y="5715000"/>
            <a:ext cx="6858000" cy="500082"/>
          </a:xfrm>
          <a:prstGeom prst="rect">
            <a:avLst/>
          </a:prstGeom>
          <a:noFill/>
          <a:ln>
            <a:noFill/>
          </a:ln>
        </p:spPr>
        <p:txBody>
          <a:bodyPr anchorCtr="0" anchor="t" bIns="45700" lIns="182875" spcFirstLastPara="1" rIns="91425" wrap="square" tIns="91425">
            <a:noAutofit/>
          </a:bodyPr>
          <a:lstStyle>
            <a:lvl1pPr indent="-228600" lvl="0" marL="457200" algn="r">
              <a:lnSpc>
                <a:spcPct val="150000"/>
              </a:lnSpc>
              <a:spcBef>
                <a:spcPts val="0"/>
              </a:spcBef>
              <a:spcAft>
                <a:spcPts val="0"/>
              </a:spcAft>
              <a:buClr>
                <a:schemeClr val="accent1"/>
              </a:buClr>
              <a:buSzPts val="1280"/>
              <a:buFont typeface="Noto Sans Symbols"/>
              <a:buNone/>
              <a:defRPr b="1" sz="1600">
                <a:solidFill>
                  <a:srgbClr val="767676"/>
                </a:solidFill>
                <a:latin typeface="Quattrocento Sans"/>
                <a:ea typeface="Quattrocento Sans"/>
                <a:cs typeface="Quattrocento Sans"/>
                <a:sym typeface="Quattrocento Sans"/>
              </a:defRPr>
            </a:lvl1pPr>
            <a:lvl2pPr indent="-228600" lvl="1" marL="914400" algn="l">
              <a:lnSpc>
                <a:spcPct val="150000"/>
              </a:lnSpc>
              <a:spcBef>
                <a:spcPts val="250"/>
              </a:spcBef>
              <a:spcAft>
                <a:spcPts val="0"/>
              </a:spcAft>
              <a:buSzPts val="2400"/>
              <a:buNone/>
              <a:defRPr/>
            </a:lvl2pPr>
            <a:lvl3pPr indent="-228600" lvl="2" marL="1371600" algn="l">
              <a:lnSpc>
                <a:spcPct val="150000"/>
              </a:lnSpc>
              <a:spcBef>
                <a:spcPts val="250"/>
              </a:spcBef>
              <a:spcAft>
                <a:spcPts val="0"/>
              </a:spcAft>
              <a:buSzPts val="2200"/>
              <a:buNone/>
              <a:defRPr/>
            </a:lvl3pPr>
            <a:lvl4pPr indent="-228600" lvl="3" marL="1828800" algn="l">
              <a:lnSpc>
                <a:spcPct val="150000"/>
              </a:lnSpc>
              <a:spcBef>
                <a:spcPts val="225"/>
              </a:spcBef>
              <a:spcAft>
                <a:spcPts val="0"/>
              </a:spcAft>
              <a:buSzPts val="2128"/>
              <a:buNone/>
              <a:defRPr/>
            </a:lvl4pPr>
            <a:lvl5pPr indent="-228600" lvl="4" marL="2286000" algn="l">
              <a:lnSpc>
                <a:spcPct val="150000"/>
              </a:lnSpc>
              <a:spcBef>
                <a:spcPts val="250"/>
              </a:spcBef>
              <a:spcAft>
                <a:spcPts val="0"/>
              </a:spcAft>
              <a:buSzPts val="2000"/>
              <a:buNone/>
              <a:defRPr/>
            </a:lvl5pPr>
            <a:lvl6pPr indent="-342900" lvl="5" marL="2743200" algn="l">
              <a:lnSpc>
                <a:spcPct val="100000"/>
              </a:lnSpc>
              <a:spcBef>
                <a:spcPts val="250"/>
              </a:spcBef>
              <a:spcAft>
                <a:spcPts val="0"/>
              </a:spcAft>
              <a:buSzPts val="1800"/>
              <a:buChar char="◦"/>
              <a:defRPr/>
            </a:lvl6pPr>
            <a:lvl7pPr indent="-342900" lvl="6" marL="3200400" algn="l">
              <a:lnSpc>
                <a:spcPct val="100000"/>
              </a:lnSpc>
              <a:spcBef>
                <a:spcPts val="255"/>
              </a:spcBef>
              <a:spcAft>
                <a:spcPts val="0"/>
              </a:spcAft>
              <a:buSzPts val="1800"/>
              <a:buChar char="●"/>
              <a:defRPr/>
            </a:lvl7pPr>
            <a:lvl8pPr indent="-342900" lvl="7" marL="3657600" algn="l">
              <a:lnSpc>
                <a:spcPct val="100000"/>
              </a:lnSpc>
              <a:spcBef>
                <a:spcPts val="257"/>
              </a:spcBef>
              <a:spcAft>
                <a:spcPts val="0"/>
              </a:spcAft>
              <a:buSzPts val="1800"/>
              <a:buChar char="◦"/>
              <a:defRPr/>
            </a:lvl8pPr>
            <a:lvl9pPr indent="-342900" lvl="8" marL="4114800" algn="l">
              <a:lnSpc>
                <a:spcPct val="100000"/>
              </a:lnSpc>
              <a:spcBef>
                <a:spcPts val="255"/>
              </a:spcBef>
              <a:spcAft>
                <a:spcPts val="0"/>
              </a:spcAft>
              <a:buSzPts val="1800"/>
              <a:buChar char="●"/>
              <a:defRPr/>
            </a:lvl9pPr>
          </a:lstStyle>
          <a:p/>
        </p:txBody>
      </p:sp>
      <p:sp>
        <p:nvSpPr>
          <p:cNvPr id="24" name="Google Shape;24;p23"/>
          <p:cNvSpPr txBox="1"/>
          <p:nvPr>
            <p:ph idx="10" type="dt"/>
          </p:nvPr>
        </p:nvSpPr>
        <p:spPr>
          <a:xfrm>
            <a:off x="4114800" y="6500813"/>
            <a:ext cx="2286000" cy="365125"/>
          </a:xfrm>
          <a:prstGeom prst="rect">
            <a:avLst/>
          </a:prstGeom>
          <a:noFill/>
          <a:ln>
            <a:noFill/>
          </a:ln>
        </p:spPr>
        <p:txBody>
          <a:bodyPr anchorCtr="0" anchor="b"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23"/>
          <p:cNvSpPr txBox="1"/>
          <p:nvPr>
            <p:ph idx="11" type="ftr"/>
          </p:nvPr>
        </p:nvSpPr>
        <p:spPr>
          <a:xfrm>
            <a:off x="6400800" y="6500813"/>
            <a:ext cx="2286000" cy="365125"/>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23"/>
          <p:cNvSpPr txBox="1"/>
          <p:nvPr>
            <p:ph idx="12" type="sldNum"/>
          </p:nvPr>
        </p:nvSpPr>
        <p:spPr>
          <a:xfrm>
            <a:off x="8686800" y="6500813"/>
            <a:ext cx="457200" cy="365125"/>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9pPr>
          </a:lstStyle>
          <a:p>
            <a:pPr indent="0" lvl="0" marL="0" rtl="0" algn="r">
              <a:spcBef>
                <a:spcPts val="0"/>
              </a:spcBef>
              <a:spcAft>
                <a:spcPts val="0"/>
              </a:spcAft>
              <a:buNone/>
            </a:pPr>
            <a:fld id="{00000000-1234-1234-1234-123412341234}" type="slidenum">
              <a:rPr lang="pt-BR"/>
              <a:t>‹#›</a:t>
            </a:fld>
            <a:endParaRPr/>
          </a:p>
        </p:txBody>
      </p:sp>
      <p:pic>
        <p:nvPicPr>
          <p:cNvPr descr="E:\cin.gif" id="27" name="Google Shape;27;p23"/>
          <p:cNvPicPr preferRelativeResize="0"/>
          <p:nvPr/>
        </p:nvPicPr>
        <p:blipFill rotWithShape="1">
          <a:blip r:embed="rId2">
            <a:alphaModFix/>
          </a:blip>
          <a:srcRect b="0" l="0" r="0" t="0"/>
          <a:stretch/>
        </p:blipFill>
        <p:spPr>
          <a:xfrm>
            <a:off x="0" y="6286500"/>
            <a:ext cx="1724025" cy="571500"/>
          </a:xfrm>
          <a:prstGeom prst="rect">
            <a:avLst/>
          </a:prstGeom>
          <a:noFill/>
          <a:ln>
            <a:noFill/>
          </a:ln>
          <a:effectLst>
            <a:outerShdw blurRad="292100" rotWithShape="0" algn="tl" dir="2700000" dist="139700">
              <a:srgbClr val="333333">
                <a:alpha val="64313"/>
              </a:srgbClr>
            </a:outerShdw>
          </a:effec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e texto vertical" type="vertTx">
  <p:cSld name="VERTICAL_TEXT">
    <p:spTree>
      <p:nvGrpSpPr>
        <p:cNvPr id="87" name="Shape 87"/>
        <p:cNvGrpSpPr/>
        <p:nvPr/>
      </p:nvGrpSpPr>
      <p:grpSpPr>
        <a:xfrm>
          <a:off x="0" y="0"/>
          <a:ext cx="0" cy="0"/>
          <a:chOff x="0" y="0"/>
          <a:chExt cx="0" cy="0"/>
        </a:xfrm>
      </p:grpSpPr>
      <p:sp>
        <p:nvSpPr>
          <p:cNvPr id="88" name="Google Shape;88;p32"/>
          <p:cNvSpPr txBox="1"/>
          <p:nvPr>
            <p:ph type="title"/>
          </p:nvPr>
        </p:nvSpPr>
        <p:spPr>
          <a:xfrm>
            <a:off x="500034" y="285728"/>
            <a:ext cx="8183880" cy="105156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9" name="Google Shape;89;p32"/>
          <p:cNvSpPr txBox="1"/>
          <p:nvPr>
            <p:ph idx="1" type="body"/>
          </p:nvPr>
        </p:nvSpPr>
        <p:spPr>
          <a:xfrm rot="5400000">
            <a:off x="2497998" y="-569228"/>
            <a:ext cx="4187952" cy="8183880"/>
          </a:xfrm>
          <a:prstGeom prst="rect">
            <a:avLst/>
          </a:prstGeom>
          <a:noFill/>
          <a:ln>
            <a:noFill/>
          </a:ln>
        </p:spPr>
        <p:txBody>
          <a:bodyPr anchorCtr="0" anchor="t" bIns="45700" lIns="182875" spcFirstLastPara="1" rIns="91425" wrap="square" tIns="91425">
            <a:noAutofit/>
          </a:bodyPr>
          <a:lstStyle>
            <a:lvl1pPr indent="-320040" lvl="0" marL="457200" algn="l">
              <a:lnSpc>
                <a:spcPct val="150000"/>
              </a:lnSpc>
              <a:spcBef>
                <a:spcPts val="250"/>
              </a:spcBef>
              <a:spcAft>
                <a:spcPts val="0"/>
              </a:spcAft>
              <a:buSzPts val="1440"/>
              <a:buChar char="⚫"/>
              <a:defRPr/>
            </a:lvl1pPr>
            <a:lvl2pPr indent="-342900" lvl="1" marL="914400" algn="l">
              <a:lnSpc>
                <a:spcPct val="150000"/>
              </a:lnSpc>
              <a:spcBef>
                <a:spcPts val="250"/>
              </a:spcBef>
              <a:spcAft>
                <a:spcPts val="0"/>
              </a:spcAft>
              <a:buSzPts val="1800"/>
              <a:buChar char="◦"/>
              <a:defRPr/>
            </a:lvl2pPr>
            <a:lvl3pPr indent="-342900" lvl="2" marL="1371600" algn="l">
              <a:lnSpc>
                <a:spcPct val="150000"/>
              </a:lnSpc>
              <a:spcBef>
                <a:spcPts val="250"/>
              </a:spcBef>
              <a:spcAft>
                <a:spcPts val="0"/>
              </a:spcAft>
              <a:buSzPts val="1800"/>
              <a:buChar char="●"/>
              <a:defRPr/>
            </a:lvl3pPr>
            <a:lvl4pPr indent="-356616" lvl="3" marL="1828800" algn="l">
              <a:lnSpc>
                <a:spcPct val="150000"/>
              </a:lnSpc>
              <a:spcBef>
                <a:spcPts val="225"/>
              </a:spcBef>
              <a:spcAft>
                <a:spcPts val="0"/>
              </a:spcAft>
              <a:buSzPts val="2016"/>
              <a:buChar char="◦"/>
              <a:defRPr/>
            </a:lvl4pPr>
            <a:lvl5pPr indent="-342900" lvl="4" marL="2286000" algn="l">
              <a:lnSpc>
                <a:spcPct val="150000"/>
              </a:lnSpc>
              <a:spcBef>
                <a:spcPts val="250"/>
              </a:spcBef>
              <a:spcAft>
                <a:spcPts val="0"/>
              </a:spcAft>
              <a:buSzPts val="1800"/>
              <a:buChar char="●"/>
              <a:defRPr/>
            </a:lvl5pPr>
            <a:lvl6pPr indent="-342900" lvl="5" marL="2743200" algn="l">
              <a:lnSpc>
                <a:spcPct val="100000"/>
              </a:lnSpc>
              <a:spcBef>
                <a:spcPts val="250"/>
              </a:spcBef>
              <a:spcAft>
                <a:spcPts val="0"/>
              </a:spcAft>
              <a:buSzPts val="1800"/>
              <a:buChar char="◦"/>
              <a:defRPr/>
            </a:lvl6pPr>
            <a:lvl7pPr indent="-342900" lvl="6" marL="3200400" algn="l">
              <a:lnSpc>
                <a:spcPct val="100000"/>
              </a:lnSpc>
              <a:spcBef>
                <a:spcPts val="255"/>
              </a:spcBef>
              <a:spcAft>
                <a:spcPts val="0"/>
              </a:spcAft>
              <a:buSzPts val="1800"/>
              <a:buChar char="●"/>
              <a:defRPr/>
            </a:lvl7pPr>
            <a:lvl8pPr indent="-342900" lvl="7" marL="3657600" algn="l">
              <a:lnSpc>
                <a:spcPct val="100000"/>
              </a:lnSpc>
              <a:spcBef>
                <a:spcPts val="257"/>
              </a:spcBef>
              <a:spcAft>
                <a:spcPts val="0"/>
              </a:spcAft>
              <a:buSzPts val="1800"/>
              <a:buChar char="◦"/>
              <a:defRPr/>
            </a:lvl8pPr>
            <a:lvl9pPr indent="-342900" lvl="8" marL="4114800" algn="l">
              <a:lnSpc>
                <a:spcPct val="100000"/>
              </a:lnSpc>
              <a:spcBef>
                <a:spcPts val="255"/>
              </a:spcBef>
              <a:spcAft>
                <a:spcPts val="0"/>
              </a:spcAft>
              <a:buSzPts val="1800"/>
              <a:buChar char="●"/>
              <a:defRPr/>
            </a:lvl9pPr>
          </a:lstStyle>
          <a:p/>
        </p:txBody>
      </p:sp>
      <p:sp>
        <p:nvSpPr>
          <p:cNvPr id="90" name="Google Shape;90;p32"/>
          <p:cNvSpPr txBox="1"/>
          <p:nvPr>
            <p:ph idx="10" type="dt"/>
          </p:nvPr>
        </p:nvSpPr>
        <p:spPr>
          <a:xfrm>
            <a:off x="4114800" y="6500813"/>
            <a:ext cx="2286000" cy="365125"/>
          </a:xfrm>
          <a:prstGeom prst="rect">
            <a:avLst/>
          </a:prstGeom>
          <a:noFill/>
          <a:ln>
            <a:noFill/>
          </a:ln>
        </p:spPr>
        <p:txBody>
          <a:bodyPr anchorCtr="0" anchor="b"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1" name="Google Shape;91;p32"/>
          <p:cNvSpPr txBox="1"/>
          <p:nvPr>
            <p:ph idx="11" type="ftr"/>
          </p:nvPr>
        </p:nvSpPr>
        <p:spPr>
          <a:xfrm>
            <a:off x="6400800" y="6500813"/>
            <a:ext cx="2286000" cy="365125"/>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2" name="Google Shape;92;p32"/>
          <p:cNvSpPr txBox="1"/>
          <p:nvPr>
            <p:ph idx="12" type="sldNum"/>
          </p:nvPr>
        </p:nvSpPr>
        <p:spPr>
          <a:xfrm>
            <a:off x="8686800" y="6500813"/>
            <a:ext cx="457200" cy="365125"/>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e texto verticais" type="vertTitleAndTx">
  <p:cSld name="VERTICAL_TITLE_AND_VERTICAL_TEXT">
    <p:spTree>
      <p:nvGrpSpPr>
        <p:cNvPr id="93" name="Shape 93"/>
        <p:cNvGrpSpPr/>
        <p:nvPr/>
      </p:nvGrpSpPr>
      <p:grpSpPr>
        <a:xfrm>
          <a:off x="0" y="0"/>
          <a:ext cx="0" cy="0"/>
          <a:chOff x="0" y="0"/>
          <a:chExt cx="0" cy="0"/>
        </a:xfrm>
      </p:grpSpPr>
      <p:sp>
        <p:nvSpPr>
          <p:cNvPr id="94" name="Google Shape;94;p33"/>
          <p:cNvSpPr txBox="1"/>
          <p:nvPr>
            <p:ph type="title"/>
          </p:nvPr>
        </p:nvSpPr>
        <p:spPr>
          <a:xfrm rot="5400000">
            <a:off x="5098253" y="2759872"/>
            <a:ext cx="4929222" cy="19812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solidFill>
                  <a:schemeClr val="accent6"/>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5" name="Google Shape;95;p33"/>
          <p:cNvSpPr txBox="1"/>
          <p:nvPr>
            <p:ph idx="1" type="body"/>
          </p:nvPr>
        </p:nvSpPr>
        <p:spPr>
          <a:xfrm rot="5400000">
            <a:off x="1007223" y="778672"/>
            <a:ext cx="4929222" cy="5943600"/>
          </a:xfrm>
          <a:prstGeom prst="rect">
            <a:avLst/>
          </a:prstGeom>
          <a:noFill/>
          <a:ln>
            <a:noFill/>
          </a:ln>
        </p:spPr>
        <p:txBody>
          <a:bodyPr anchorCtr="0" anchor="t" bIns="45700" lIns="182875" spcFirstLastPara="1" rIns="91425" wrap="square" tIns="91425">
            <a:noAutofit/>
          </a:bodyPr>
          <a:lstStyle>
            <a:lvl1pPr indent="-320040" lvl="0" marL="457200" algn="l">
              <a:lnSpc>
                <a:spcPct val="150000"/>
              </a:lnSpc>
              <a:spcBef>
                <a:spcPts val="250"/>
              </a:spcBef>
              <a:spcAft>
                <a:spcPts val="0"/>
              </a:spcAft>
              <a:buSzPts val="1440"/>
              <a:buChar char="⚫"/>
              <a:defRPr/>
            </a:lvl1pPr>
            <a:lvl2pPr indent="-342900" lvl="1" marL="914400" algn="l">
              <a:lnSpc>
                <a:spcPct val="150000"/>
              </a:lnSpc>
              <a:spcBef>
                <a:spcPts val="250"/>
              </a:spcBef>
              <a:spcAft>
                <a:spcPts val="0"/>
              </a:spcAft>
              <a:buSzPts val="1800"/>
              <a:buChar char="◦"/>
              <a:defRPr/>
            </a:lvl2pPr>
            <a:lvl3pPr indent="-342900" lvl="2" marL="1371600" algn="l">
              <a:lnSpc>
                <a:spcPct val="150000"/>
              </a:lnSpc>
              <a:spcBef>
                <a:spcPts val="250"/>
              </a:spcBef>
              <a:spcAft>
                <a:spcPts val="0"/>
              </a:spcAft>
              <a:buSzPts val="1800"/>
              <a:buChar char="●"/>
              <a:defRPr/>
            </a:lvl3pPr>
            <a:lvl4pPr indent="-356616" lvl="3" marL="1828800" algn="l">
              <a:lnSpc>
                <a:spcPct val="150000"/>
              </a:lnSpc>
              <a:spcBef>
                <a:spcPts val="225"/>
              </a:spcBef>
              <a:spcAft>
                <a:spcPts val="0"/>
              </a:spcAft>
              <a:buSzPts val="2016"/>
              <a:buChar char="◦"/>
              <a:defRPr/>
            </a:lvl4pPr>
            <a:lvl5pPr indent="-342900" lvl="4" marL="2286000" algn="l">
              <a:lnSpc>
                <a:spcPct val="150000"/>
              </a:lnSpc>
              <a:spcBef>
                <a:spcPts val="250"/>
              </a:spcBef>
              <a:spcAft>
                <a:spcPts val="0"/>
              </a:spcAft>
              <a:buSzPts val="1800"/>
              <a:buChar char="●"/>
              <a:defRPr/>
            </a:lvl5pPr>
            <a:lvl6pPr indent="-342900" lvl="5" marL="2743200" algn="l">
              <a:lnSpc>
                <a:spcPct val="100000"/>
              </a:lnSpc>
              <a:spcBef>
                <a:spcPts val="250"/>
              </a:spcBef>
              <a:spcAft>
                <a:spcPts val="0"/>
              </a:spcAft>
              <a:buSzPts val="1800"/>
              <a:buChar char="◦"/>
              <a:defRPr/>
            </a:lvl6pPr>
            <a:lvl7pPr indent="-342900" lvl="6" marL="3200400" algn="l">
              <a:lnSpc>
                <a:spcPct val="100000"/>
              </a:lnSpc>
              <a:spcBef>
                <a:spcPts val="255"/>
              </a:spcBef>
              <a:spcAft>
                <a:spcPts val="0"/>
              </a:spcAft>
              <a:buSzPts val="1800"/>
              <a:buChar char="●"/>
              <a:defRPr/>
            </a:lvl7pPr>
            <a:lvl8pPr indent="-342900" lvl="7" marL="3657600" algn="l">
              <a:lnSpc>
                <a:spcPct val="100000"/>
              </a:lnSpc>
              <a:spcBef>
                <a:spcPts val="257"/>
              </a:spcBef>
              <a:spcAft>
                <a:spcPts val="0"/>
              </a:spcAft>
              <a:buSzPts val="1800"/>
              <a:buChar char="◦"/>
              <a:defRPr/>
            </a:lvl8pPr>
            <a:lvl9pPr indent="-342900" lvl="8" marL="4114800" algn="l">
              <a:lnSpc>
                <a:spcPct val="100000"/>
              </a:lnSpc>
              <a:spcBef>
                <a:spcPts val="255"/>
              </a:spcBef>
              <a:spcAft>
                <a:spcPts val="0"/>
              </a:spcAft>
              <a:buSzPts val="1800"/>
              <a:buChar char="●"/>
              <a:defRPr/>
            </a:lvl9pPr>
          </a:lstStyle>
          <a:p/>
        </p:txBody>
      </p:sp>
      <p:sp>
        <p:nvSpPr>
          <p:cNvPr id="96" name="Google Shape;96;p33"/>
          <p:cNvSpPr txBox="1"/>
          <p:nvPr>
            <p:ph idx="10" type="dt"/>
          </p:nvPr>
        </p:nvSpPr>
        <p:spPr>
          <a:xfrm>
            <a:off x="4114800" y="6500813"/>
            <a:ext cx="2286000" cy="365125"/>
          </a:xfrm>
          <a:prstGeom prst="rect">
            <a:avLst/>
          </a:prstGeom>
          <a:noFill/>
          <a:ln>
            <a:noFill/>
          </a:ln>
        </p:spPr>
        <p:txBody>
          <a:bodyPr anchorCtr="0" anchor="b"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7" name="Google Shape;97;p33"/>
          <p:cNvSpPr txBox="1"/>
          <p:nvPr>
            <p:ph idx="11" type="ftr"/>
          </p:nvPr>
        </p:nvSpPr>
        <p:spPr>
          <a:xfrm>
            <a:off x="6400800" y="6500813"/>
            <a:ext cx="2286000" cy="365125"/>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8" name="Google Shape;98;p33"/>
          <p:cNvSpPr txBox="1"/>
          <p:nvPr>
            <p:ph idx="12" type="sldNum"/>
          </p:nvPr>
        </p:nvSpPr>
        <p:spPr>
          <a:xfrm>
            <a:off x="8686800" y="6500813"/>
            <a:ext cx="457200" cy="365125"/>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Slide de título" showMasterSp="0">
  <p:cSld name="1_Slide de título">
    <p:bg>
      <p:bgPr>
        <a:gradFill>
          <a:gsLst>
            <a:gs pos="0">
              <a:srgbClr val="898989"/>
            </a:gs>
            <a:gs pos="45000">
              <a:srgbClr val="BABABA"/>
            </a:gs>
            <a:gs pos="100000">
              <a:srgbClr val="E8E8E8"/>
            </a:gs>
          </a:gsLst>
          <a:lin ang="16200000" scaled="0"/>
        </a:gradFill>
      </p:bgPr>
    </p:bg>
    <p:spTree>
      <p:nvGrpSpPr>
        <p:cNvPr id="99" name="Shape 99"/>
        <p:cNvGrpSpPr/>
        <p:nvPr/>
      </p:nvGrpSpPr>
      <p:grpSpPr>
        <a:xfrm>
          <a:off x="0" y="0"/>
          <a:ext cx="0" cy="0"/>
          <a:chOff x="0" y="0"/>
          <a:chExt cx="0" cy="0"/>
        </a:xfrm>
      </p:grpSpPr>
      <p:sp>
        <p:nvSpPr>
          <p:cNvPr id="100" name="Google Shape;100;p34"/>
          <p:cNvSpPr/>
          <p:nvPr/>
        </p:nvSpPr>
        <p:spPr>
          <a:xfrm>
            <a:off x="304800" y="328613"/>
            <a:ext cx="8532813" cy="6197600"/>
          </a:xfrm>
          <a:prstGeom prst="roundRect">
            <a:avLst>
              <a:gd fmla="val 2081" name="adj"/>
            </a:avLst>
          </a:prstGeom>
          <a:gradFill>
            <a:gsLst>
              <a:gs pos="0">
                <a:srgbClr val="FFFFFF"/>
              </a:gs>
              <a:gs pos="98000">
                <a:srgbClr val="FFFFFF"/>
              </a:gs>
              <a:gs pos="99055">
                <a:srgbClr val="F6F6F6"/>
              </a:gs>
              <a:gs pos="100000">
                <a:srgbClr val="D8D8D8"/>
              </a:gs>
            </a:gsLst>
            <a:lin ang="5400000" scaled="0"/>
          </a:gradFill>
          <a:ln cap="rnd" cmpd="sng" w="9525">
            <a:solidFill>
              <a:srgbClr val="A2A0A0"/>
            </a:solidFill>
            <a:prstDash val="solid"/>
            <a:round/>
            <a:headEnd len="sm" w="sm" type="none"/>
            <a:tailEnd len="sm" w="sm" type="none"/>
          </a:ln>
          <a:effectLst>
            <a:outerShdw blurRad="76200" rotWithShape="0" algn="tl" dir="5400000" dist="50800">
              <a:srgbClr val="000000">
                <a:alpha val="24313"/>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t/>
            </a:r>
            <a:endParaRPr b="0" i="0" sz="2400" u="none" cap="none" strike="noStrike">
              <a:solidFill>
                <a:schemeClr val="lt1"/>
              </a:solidFill>
              <a:latin typeface="Times New Roman"/>
              <a:ea typeface="Times New Roman"/>
              <a:cs typeface="Times New Roman"/>
              <a:sym typeface="Times New Roman"/>
            </a:endParaRPr>
          </a:p>
        </p:txBody>
      </p:sp>
      <p:sp>
        <p:nvSpPr>
          <p:cNvPr id="101" name="Google Shape;101;p34"/>
          <p:cNvSpPr/>
          <p:nvPr/>
        </p:nvSpPr>
        <p:spPr>
          <a:xfrm>
            <a:off x="419100" y="433388"/>
            <a:ext cx="8305800" cy="3109912"/>
          </a:xfrm>
          <a:prstGeom prst="roundRect">
            <a:avLst>
              <a:gd fmla="val 4578" name="adj"/>
            </a:avLst>
          </a:prstGeom>
          <a:gradFill>
            <a:gsLst>
              <a:gs pos="0">
                <a:srgbClr val="2D688E"/>
              </a:gs>
              <a:gs pos="60000">
                <a:srgbClr val="4392C5"/>
              </a:gs>
              <a:gs pos="100000">
                <a:srgbClr val="50ABF1"/>
              </a:gs>
            </a:gsLst>
            <a:lin ang="16200000" scaled="0"/>
          </a:gradFill>
          <a:ln cap="flat" cmpd="sng" w="9525">
            <a:solidFill>
              <a:srgbClr val="4596CB"/>
            </a:solidFill>
            <a:prstDash val="solid"/>
            <a:round/>
            <a:headEnd len="sm" w="sm" type="none"/>
            <a:tailEnd len="sm" w="sm" type="none"/>
          </a:ln>
          <a:effectLst>
            <a:outerShdw blurRad="65500" rotWithShape="0" dir="54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t/>
            </a:r>
            <a:endParaRPr b="0" i="0" sz="2400" u="none" cap="none" strike="noStrike">
              <a:solidFill>
                <a:schemeClr val="lt1"/>
              </a:solidFill>
              <a:latin typeface="Times New Roman"/>
              <a:ea typeface="Times New Roman"/>
              <a:cs typeface="Times New Roman"/>
              <a:sym typeface="Times New Roman"/>
            </a:endParaRPr>
          </a:p>
        </p:txBody>
      </p:sp>
      <p:pic>
        <p:nvPicPr>
          <p:cNvPr descr="E:\cin.gif" id="102" name="Google Shape;102;p34"/>
          <p:cNvPicPr preferRelativeResize="0"/>
          <p:nvPr/>
        </p:nvPicPr>
        <p:blipFill rotWithShape="1">
          <a:blip r:embed="rId2">
            <a:alphaModFix/>
          </a:blip>
          <a:srcRect b="0" l="0" r="0" t="0"/>
          <a:stretch/>
        </p:blipFill>
        <p:spPr>
          <a:xfrm>
            <a:off x="0" y="6203950"/>
            <a:ext cx="1447800" cy="654050"/>
          </a:xfrm>
          <a:prstGeom prst="rect">
            <a:avLst/>
          </a:prstGeom>
          <a:noFill/>
          <a:ln>
            <a:noFill/>
          </a:ln>
          <a:effectLst>
            <a:outerShdw blurRad="292100" rotWithShape="0" algn="tl" dir="2700000" dist="139700">
              <a:srgbClr val="333333">
                <a:alpha val="64313"/>
              </a:srgbClr>
            </a:outerShdw>
          </a:effectLst>
        </p:spPr>
      </p:pic>
      <p:sp>
        <p:nvSpPr>
          <p:cNvPr id="103" name="Google Shape;103;p34"/>
          <p:cNvSpPr txBox="1"/>
          <p:nvPr>
            <p:ph type="ctrTitle"/>
          </p:nvPr>
        </p:nvSpPr>
        <p:spPr>
          <a:xfrm>
            <a:off x="722376" y="1820206"/>
            <a:ext cx="7772400" cy="1828800"/>
          </a:xfrm>
          <a:prstGeom prst="rect">
            <a:avLst/>
          </a:prstGeom>
          <a:noFill/>
          <a:ln>
            <a:noFill/>
          </a:ln>
        </p:spPr>
        <p:txBody>
          <a:bodyPr anchorCtr="0" anchor="ctr" bIns="45700" lIns="45700" spcFirstLastPara="1" rIns="45700" wrap="square" tIns="45700">
            <a:noAutofit/>
          </a:bodyPr>
          <a:lstStyle>
            <a:lvl1pPr lvl="0" algn="r">
              <a:lnSpc>
                <a:spcPct val="100000"/>
              </a:lnSpc>
              <a:spcBef>
                <a:spcPts val="0"/>
              </a:spcBef>
              <a:spcAft>
                <a:spcPts val="0"/>
              </a:spcAft>
              <a:buSzPts val="1400"/>
              <a:buNone/>
              <a:defRPr b="1" sz="45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4" name="Google Shape;104;p34"/>
          <p:cNvSpPr txBox="1"/>
          <p:nvPr>
            <p:ph idx="1" type="subTitle"/>
          </p:nvPr>
        </p:nvSpPr>
        <p:spPr>
          <a:xfrm>
            <a:off x="722376" y="3685032"/>
            <a:ext cx="7772400" cy="1958546"/>
          </a:xfrm>
          <a:prstGeom prst="rect">
            <a:avLst/>
          </a:prstGeom>
          <a:noFill/>
          <a:ln>
            <a:noFill/>
          </a:ln>
        </p:spPr>
        <p:txBody>
          <a:bodyPr anchorCtr="0" anchor="t" bIns="45700" lIns="182875" spcFirstLastPara="1" rIns="91425" wrap="square" tIns="0">
            <a:noAutofit/>
          </a:bodyPr>
          <a:lstStyle>
            <a:lvl1pPr lvl="0" algn="r">
              <a:lnSpc>
                <a:spcPct val="150000"/>
              </a:lnSpc>
              <a:spcBef>
                <a:spcPts val="0"/>
              </a:spcBef>
              <a:spcAft>
                <a:spcPts val="0"/>
              </a:spcAft>
              <a:buSzPts val="1280"/>
              <a:buNone/>
              <a:defRPr sz="1600">
                <a:solidFill>
                  <a:srgbClr val="767676"/>
                </a:solidFill>
              </a:defRPr>
            </a:lvl1pPr>
            <a:lvl2pPr lvl="1" algn="ctr">
              <a:lnSpc>
                <a:spcPct val="150000"/>
              </a:lnSpc>
              <a:spcBef>
                <a:spcPts val="250"/>
              </a:spcBef>
              <a:spcAft>
                <a:spcPts val="0"/>
              </a:spcAft>
              <a:buSzPts val="1800"/>
              <a:buNone/>
              <a:defRPr/>
            </a:lvl2pPr>
            <a:lvl3pPr lvl="2" algn="ctr">
              <a:lnSpc>
                <a:spcPct val="150000"/>
              </a:lnSpc>
              <a:spcBef>
                <a:spcPts val="250"/>
              </a:spcBef>
              <a:spcAft>
                <a:spcPts val="0"/>
              </a:spcAft>
              <a:buSzPts val="1800"/>
              <a:buNone/>
              <a:defRPr/>
            </a:lvl3pPr>
            <a:lvl4pPr lvl="3" algn="ctr">
              <a:lnSpc>
                <a:spcPct val="150000"/>
              </a:lnSpc>
              <a:spcBef>
                <a:spcPts val="225"/>
              </a:spcBef>
              <a:spcAft>
                <a:spcPts val="0"/>
              </a:spcAft>
              <a:buSzPts val="2016"/>
              <a:buNone/>
              <a:defRPr/>
            </a:lvl4pPr>
            <a:lvl5pPr lvl="4" algn="ctr">
              <a:lnSpc>
                <a:spcPct val="150000"/>
              </a:lnSpc>
              <a:spcBef>
                <a:spcPts val="250"/>
              </a:spcBef>
              <a:spcAft>
                <a:spcPts val="0"/>
              </a:spcAft>
              <a:buSzPts val="1800"/>
              <a:buNone/>
              <a:defRPr/>
            </a:lvl5pPr>
            <a:lvl6pPr lvl="5" algn="ctr">
              <a:lnSpc>
                <a:spcPct val="100000"/>
              </a:lnSpc>
              <a:spcBef>
                <a:spcPts val="250"/>
              </a:spcBef>
              <a:spcAft>
                <a:spcPts val="0"/>
              </a:spcAft>
              <a:buSzPts val="1800"/>
              <a:buNone/>
              <a:defRPr/>
            </a:lvl6pPr>
            <a:lvl7pPr lvl="6" algn="ctr">
              <a:lnSpc>
                <a:spcPct val="100000"/>
              </a:lnSpc>
              <a:spcBef>
                <a:spcPts val="255"/>
              </a:spcBef>
              <a:spcAft>
                <a:spcPts val="0"/>
              </a:spcAft>
              <a:buSzPts val="1800"/>
              <a:buNone/>
              <a:defRPr/>
            </a:lvl7pPr>
            <a:lvl8pPr lvl="7" algn="ctr">
              <a:lnSpc>
                <a:spcPct val="100000"/>
              </a:lnSpc>
              <a:spcBef>
                <a:spcPts val="257"/>
              </a:spcBef>
              <a:spcAft>
                <a:spcPts val="0"/>
              </a:spcAft>
              <a:buSzPts val="1800"/>
              <a:buNone/>
              <a:defRPr/>
            </a:lvl8pPr>
            <a:lvl9pPr lvl="8" algn="ctr">
              <a:lnSpc>
                <a:spcPct val="100000"/>
              </a:lnSpc>
              <a:spcBef>
                <a:spcPts val="255"/>
              </a:spcBef>
              <a:spcAft>
                <a:spcPts val="0"/>
              </a:spcAft>
              <a:buSzPts val="1800"/>
              <a:buNone/>
              <a:defRPr/>
            </a:lvl9pPr>
          </a:lstStyle>
          <a:p/>
        </p:txBody>
      </p:sp>
      <p:sp>
        <p:nvSpPr>
          <p:cNvPr id="105" name="Google Shape;105;p34"/>
          <p:cNvSpPr txBox="1"/>
          <p:nvPr>
            <p:ph idx="2" type="body"/>
          </p:nvPr>
        </p:nvSpPr>
        <p:spPr>
          <a:xfrm>
            <a:off x="1643063" y="5715000"/>
            <a:ext cx="6858000" cy="500082"/>
          </a:xfrm>
          <a:prstGeom prst="rect">
            <a:avLst/>
          </a:prstGeom>
          <a:noFill/>
          <a:ln>
            <a:noFill/>
          </a:ln>
        </p:spPr>
        <p:txBody>
          <a:bodyPr anchorCtr="0" anchor="t" bIns="45700" lIns="182875" spcFirstLastPara="1" rIns="91425" wrap="square" tIns="91425">
            <a:noAutofit/>
          </a:bodyPr>
          <a:lstStyle>
            <a:lvl1pPr indent="-228600" lvl="0" marL="457200" algn="r">
              <a:lnSpc>
                <a:spcPct val="150000"/>
              </a:lnSpc>
              <a:spcBef>
                <a:spcPts val="0"/>
              </a:spcBef>
              <a:spcAft>
                <a:spcPts val="0"/>
              </a:spcAft>
              <a:buClr>
                <a:schemeClr val="accent1"/>
              </a:buClr>
              <a:buSzPts val="1280"/>
              <a:buFont typeface="Noto Sans Symbols"/>
              <a:buNone/>
              <a:defRPr b="1" sz="1600">
                <a:solidFill>
                  <a:srgbClr val="767676"/>
                </a:solidFill>
                <a:latin typeface="Quattrocento Sans"/>
                <a:ea typeface="Quattrocento Sans"/>
                <a:cs typeface="Quattrocento Sans"/>
                <a:sym typeface="Quattrocento Sans"/>
              </a:defRPr>
            </a:lvl1pPr>
            <a:lvl2pPr indent="-228600" lvl="1" marL="914400" algn="l">
              <a:lnSpc>
                <a:spcPct val="150000"/>
              </a:lnSpc>
              <a:spcBef>
                <a:spcPts val="250"/>
              </a:spcBef>
              <a:spcAft>
                <a:spcPts val="0"/>
              </a:spcAft>
              <a:buSzPts val="2400"/>
              <a:buNone/>
              <a:defRPr/>
            </a:lvl2pPr>
            <a:lvl3pPr indent="-228600" lvl="2" marL="1371600" algn="l">
              <a:lnSpc>
                <a:spcPct val="150000"/>
              </a:lnSpc>
              <a:spcBef>
                <a:spcPts val="250"/>
              </a:spcBef>
              <a:spcAft>
                <a:spcPts val="0"/>
              </a:spcAft>
              <a:buSzPts val="2200"/>
              <a:buNone/>
              <a:defRPr/>
            </a:lvl3pPr>
            <a:lvl4pPr indent="-228600" lvl="3" marL="1828800" algn="l">
              <a:lnSpc>
                <a:spcPct val="150000"/>
              </a:lnSpc>
              <a:spcBef>
                <a:spcPts val="225"/>
              </a:spcBef>
              <a:spcAft>
                <a:spcPts val="0"/>
              </a:spcAft>
              <a:buSzPts val="2128"/>
              <a:buNone/>
              <a:defRPr/>
            </a:lvl4pPr>
            <a:lvl5pPr indent="-228600" lvl="4" marL="2286000" algn="l">
              <a:lnSpc>
                <a:spcPct val="150000"/>
              </a:lnSpc>
              <a:spcBef>
                <a:spcPts val="250"/>
              </a:spcBef>
              <a:spcAft>
                <a:spcPts val="0"/>
              </a:spcAft>
              <a:buSzPts val="2000"/>
              <a:buNone/>
              <a:defRPr/>
            </a:lvl5pPr>
            <a:lvl6pPr indent="-342900" lvl="5" marL="2743200" algn="l">
              <a:lnSpc>
                <a:spcPct val="100000"/>
              </a:lnSpc>
              <a:spcBef>
                <a:spcPts val="250"/>
              </a:spcBef>
              <a:spcAft>
                <a:spcPts val="0"/>
              </a:spcAft>
              <a:buSzPts val="1800"/>
              <a:buChar char="◦"/>
              <a:defRPr/>
            </a:lvl6pPr>
            <a:lvl7pPr indent="-342900" lvl="6" marL="3200400" algn="l">
              <a:lnSpc>
                <a:spcPct val="100000"/>
              </a:lnSpc>
              <a:spcBef>
                <a:spcPts val="255"/>
              </a:spcBef>
              <a:spcAft>
                <a:spcPts val="0"/>
              </a:spcAft>
              <a:buSzPts val="1800"/>
              <a:buChar char="●"/>
              <a:defRPr/>
            </a:lvl7pPr>
            <a:lvl8pPr indent="-342900" lvl="7" marL="3657600" algn="l">
              <a:lnSpc>
                <a:spcPct val="100000"/>
              </a:lnSpc>
              <a:spcBef>
                <a:spcPts val="257"/>
              </a:spcBef>
              <a:spcAft>
                <a:spcPts val="0"/>
              </a:spcAft>
              <a:buSzPts val="1800"/>
              <a:buChar char="◦"/>
              <a:defRPr/>
            </a:lvl8pPr>
            <a:lvl9pPr indent="-342900" lvl="8" marL="4114800" algn="l">
              <a:lnSpc>
                <a:spcPct val="100000"/>
              </a:lnSpc>
              <a:spcBef>
                <a:spcPts val="255"/>
              </a:spcBef>
              <a:spcAft>
                <a:spcPts val="0"/>
              </a:spcAft>
              <a:buSzPts val="1800"/>
              <a:buChar char="●"/>
              <a:defRPr/>
            </a:lvl9pPr>
          </a:lstStyle>
          <a:p/>
        </p:txBody>
      </p:sp>
      <p:sp>
        <p:nvSpPr>
          <p:cNvPr id="106" name="Google Shape;106;p34"/>
          <p:cNvSpPr txBox="1"/>
          <p:nvPr>
            <p:ph idx="10" type="dt"/>
          </p:nvPr>
        </p:nvSpPr>
        <p:spPr>
          <a:xfrm>
            <a:off x="4114800" y="6500813"/>
            <a:ext cx="2286000" cy="365125"/>
          </a:xfrm>
          <a:prstGeom prst="rect">
            <a:avLst/>
          </a:prstGeom>
          <a:noFill/>
          <a:ln>
            <a:noFill/>
          </a:ln>
        </p:spPr>
        <p:txBody>
          <a:bodyPr anchorCtr="0" anchor="b"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7" name="Google Shape;107;p34"/>
          <p:cNvSpPr txBox="1"/>
          <p:nvPr>
            <p:ph idx="11" type="ftr"/>
          </p:nvPr>
        </p:nvSpPr>
        <p:spPr>
          <a:xfrm>
            <a:off x="6400800" y="6500813"/>
            <a:ext cx="2286000" cy="365125"/>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8" name="Google Shape;108;p34"/>
          <p:cNvSpPr txBox="1"/>
          <p:nvPr>
            <p:ph idx="12" type="sldNum"/>
          </p:nvPr>
        </p:nvSpPr>
        <p:spPr>
          <a:xfrm>
            <a:off x="8686800" y="6500813"/>
            <a:ext cx="457200" cy="365125"/>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texto e conteúdo" type="txAndObj">
  <p:cSld name="TEXT_AND_OBJECT">
    <p:spTree>
      <p:nvGrpSpPr>
        <p:cNvPr id="109" name="Shape 109"/>
        <p:cNvGrpSpPr/>
        <p:nvPr/>
      </p:nvGrpSpPr>
      <p:grpSpPr>
        <a:xfrm>
          <a:off x="0" y="0"/>
          <a:ext cx="0" cy="0"/>
          <a:chOff x="0" y="0"/>
          <a:chExt cx="0" cy="0"/>
        </a:xfrm>
      </p:grpSpPr>
      <p:sp>
        <p:nvSpPr>
          <p:cNvPr id="110" name="Google Shape;110;p35"/>
          <p:cNvSpPr txBox="1"/>
          <p:nvPr>
            <p:ph type="title"/>
          </p:nvPr>
        </p:nvSpPr>
        <p:spPr>
          <a:xfrm>
            <a:off x="428625" y="428625"/>
            <a:ext cx="8286750" cy="78581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1" name="Google Shape;111;p35"/>
          <p:cNvSpPr txBox="1"/>
          <p:nvPr>
            <p:ph idx="1" type="body"/>
          </p:nvPr>
        </p:nvSpPr>
        <p:spPr>
          <a:xfrm>
            <a:off x="500063" y="1285875"/>
            <a:ext cx="4014787" cy="5000625"/>
          </a:xfrm>
          <a:prstGeom prst="rect">
            <a:avLst/>
          </a:prstGeom>
          <a:noFill/>
          <a:ln>
            <a:noFill/>
          </a:ln>
        </p:spPr>
        <p:txBody>
          <a:bodyPr anchorCtr="0" anchor="t" bIns="45700" lIns="182875" spcFirstLastPara="1" rIns="91425" wrap="square" tIns="91425">
            <a:noAutofit/>
          </a:bodyPr>
          <a:lstStyle>
            <a:lvl1pPr indent="-320040" lvl="0" marL="457200" algn="l">
              <a:lnSpc>
                <a:spcPct val="150000"/>
              </a:lnSpc>
              <a:spcBef>
                <a:spcPts val="250"/>
              </a:spcBef>
              <a:spcAft>
                <a:spcPts val="0"/>
              </a:spcAft>
              <a:buSzPts val="1440"/>
              <a:buChar char="⚫"/>
              <a:defRPr/>
            </a:lvl1pPr>
            <a:lvl2pPr indent="-342900" lvl="1" marL="914400" algn="l">
              <a:lnSpc>
                <a:spcPct val="150000"/>
              </a:lnSpc>
              <a:spcBef>
                <a:spcPts val="250"/>
              </a:spcBef>
              <a:spcAft>
                <a:spcPts val="0"/>
              </a:spcAft>
              <a:buSzPts val="1800"/>
              <a:buChar char="◦"/>
              <a:defRPr/>
            </a:lvl2pPr>
            <a:lvl3pPr indent="-342900" lvl="2" marL="1371600" algn="l">
              <a:lnSpc>
                <a:spcPct val="150000"/>
              </a:lnSpc>
              <a:spcBef>
                <a:spcPts val="250"/>
              </a:spcBef>
              <a:spcAft>
                <a:spcPts val="0"/>
              </a:spcAft>
              <a:buSzPts val="1800"/>
              <a:buChar char="●"/>
              <a:defRPr/>
            </a:lvl3pPr>
            <a:lvl4pPr indent="-356616" lvl="3" marL="1828800" algn="l">
              <a:lnSpc>
                <a:spcPct val="150000"/>
              </a:lnSpc>
              <a:spcBef>
                <a:spcPts val="225"/>
              </a:spcBef>
              <a:spcAft>
                <a:spcPts val="0"/>
              </a:spcAft>
              <a:buSzPts val="2016"/>
              <a:buChar char="◦"/>
              <a:defRPr/>
            </a:lvl4pPr>
            <a:lvl5pPr indent="-342900" lvl="4" marL="2286000" algn="l">
              <a:lnSpc>
                <a:spcPct val="150000"/>
              </a:lnSpc>
              <a:spcBef>
                <a:spcPts val="250"/>
              </a:spcBef>
              <a:spcAft>
                <a:spcPts val="0"/>
              </a:spcAft>
              <a:buSzPts val="1800"/>
              <a:buChar char="●"/>
              <a:defRPr/>
            </a:lvl5pPr>
            <a:lvl6pPr indent="-342900" lvl="5" marL="2743200" algn="l">
              <a:lnSpc>
                <a:spcPct val="100000"/>
              </a:lnSpc>
              <a:spcBef>
                <a:spcPts val="250"/>
              </a:spcBef>
              <a:spcAft>
                <a:spcPts val="0"/>
              </a:spcAft>
              <a:buSzPts val="1800"/>
              <a:buChar char="◦"/>
              <a:defRPr/>
            </a:lvl6pPr>
            <a:lvl7pPr indent="-342900" lvl="6" marL="3200400" algn="l">
              <a:lnSpc>
                <a:spcPct val="100000"/>
              </a:lnSpc>
              <a:spcBef>
                <a:spcPts val="255"/>
              </a:spcBef>
              <a:spcAft>
                <a:spcPts val="0"/>
              </a:spcAft>
              <a:buSzPts val="1800"/>
              <a:buChar char="●"/>
              <a:defRPr/>
            </a:lvl7pPr>
            <a:lvl8pPr indent="-342900" lvl="7" marL="3657600" algn="l">
              <a:lnSpc>
                <a:spcPct val="100000"/>
              </a:lnSpc>
              <a:spcBef>
                <a:spcPts val="257"/>
              </a:spcBef>
              <a:spcAft>
                <a:spcPts val="0"/>
              </a:spcAft>
              <a:buSzPts val="1800"/>
              <a:buChar char="◦"/>
              <a:defRPr/>
            </a:lvl8pPr>
            <a:lvl9pPr indent="-342900" lvl="8" marL="4114800" algn="l">
              <a:lnSpc>
                <a:spcPct val="100000"/>
              </a:lnSpc>
              <a:spcBef>
                <a:spcPts val="255"/>
              </a:spcBef>
              <a:spcAft>
                <a:spcPts val="0"/>
              </a:spcAft>
              <a:buSzPts val="1800"/>
              <a:buChar char="●"/>
              <a:defRPr/>
            </a:lvl9pPr>
          </a:lstStyle>
          <a:p/>
        </p:txBody>
      </p:sp>
      <p:sp>
        <p:nvSpPr>
          <p:cNvPr id="112" name="Google Shape;112;p35"/>
          <p:cNvSpPr txBox="1"/>
          <p:nvPr>
            <p:ph idx="2" type="body"/>
          </p:nvPr>
        </p:nvSpPr>
        <p:spPr>
          <a:xfrm>
            <a:off x="4667250" y="1285875"/>
            <a:ext cx="4016375" cy="5000625"/>
          </a:xfrm>
          <a:prstGeom prst="rect">
            <a:avLst/>
          </a:prstGeom>
          <a:noFill/>
          <a:ln>
            <a:noFill/>
          </a:ln>
        </p:spPr>
        <p:txBody>
          <a:bodyPr anchorCtr="0" anchor="t" bIns="45700" lIns="182875" spcFirstLastPara="1" rIns="91425" wrap="square" tIns="91425">
            <a:noAutofit/>
          </a:bodyPr>
          <a:lstStyle>
            <a:lvl1pPr indent="-320040" lvl="0" marL="457200" algn="l">
              <a:lnSpc>
                <a:spcPct val="150000"/>
              </a:lnSpc>
              <a:spcBef>
                <a:spcPts val="250"/>
              </a:spcBef>
              <a:spcAft>
                <a:spcPts val="0"/>
              </a:spcAft>
              <a:buSzPts val="1440"/>
              <a:buChar char="⚫"/>
              <a:defRPr/>
            </a:lvl1pPr>
            <a:lvl2pPr indent="-342900" lvl="1" marL="914400" algn="l">
              <a:lnSpc>
                <a:spcPct val="150000"/>
              </a:lnSpc>
              <a:spcBef>
                <a:spcPts val="250"/>
              </a:spcBef>
              <a:spcAft>
                <a:spcPts val="0"/>
              </a:spcAft>
              <a:buSzPts val="1800"/>
              <a:buChar char="◦"/>
              <a:defRPr/>
            </a:lvl2pPr>
            <a:lvl3pPr indent="-342900" lvl="2" marL="1371600" algn="l">
              <a:lnSpc>
                <a:spcPct val="150000"/>
              </a:lnSpc>
              <a:spcBef>
                <a:spcPts val="250"/>
              </a:spcBef>
              <a:spcAft>
                <a:spcPts val="0"/>
              </a:spcAft>
              <a:buSzPts val="1800"/>
              <a:buChar char="●"/>
              <a:defRPr/>
            </a:lvl3pPr>
            <a:lvl4pPr indent="-356616" lvl="3" marL="1828800" algn="l">
              <a:lnSpc>
                <a:spcPct val="150000"/>
              </a:lnSpc>
              <a:spcBef>
                <a:spcPts val="225"/>
              </a:spcBef>
              <a:spcAft>
                <a:spcPts val="0"/>
              </a:spcAft>
              <a:buSzPts val="2016"/>
              <a:buChar char="◦"/>
              <a:defRPr/>
            </a:lvl4pPr>
            <a:lvl5pPr indent="-342900" lvl="4" marL="2286000" algn="l">
              <a:lnSpc>
                <a:spcPct val="150000"/>
              </a:lnSpc>
              <a:spcBef>
                <a:spcPts val="250"/>
              </a:spcBef>
              <a:spcAft>
                <a:spcPts val="0"/>
              </a:spcAft>
              <a:buSzPts val="1800"/>
              <a:buChar char="●"/>
              <a:defRPr/>
            </a:lvl5pPr>
            <a:lvl6pPr indent="-342900" lvl="5" marL="2743200" algn="l">
              <a:lnSpc>
                <a:spcPct val="100000"/>
              </a:lnSpc>
              <a:spcBef>
                <a:spcPts val="250"/>
              </a:spcBef>
              <a:spcAft>
                <a:spcPts val="0"/>
              </a:spcAft>
              <a:buSzPts val="1800"/>
              <a:buChar char="◦"/>
              <a:defRPr/>
            </a:lvl6pPr>
            <a:lvl7pPr indent="-342900" lvl="6" marL="3200400" algn="l">
              <a:lnSpc>
                <a:spcPct val="100000"/>
              </a:lnSpc>
              <a:spcBef>
                <a:spcPts val="255"/>
              </a:spcBef>
              <a:spcAft>
                <a:spcPts val="0"/>
              </a:spcAft>
              <a:buSzPts val="1800"/>
              <a:buChar char="●"/>
              <a:defRPr/>
            </a:lvl7pPr>
            <a:lvl8pPr indent="-342900" lvl="7" marL="3657600" algn="l">
              <a:lnSpc>
                <a:spcPct val="100000"/>
              </a:lnSpc>
              <a:spcBef>
                <a:spcPts val="257"/>
              </a:spcBef>
              <a:spcAft>
                <a:spcPts val="0"/>
              </a:spcAft>
              <a:buSzPts val="1800"/>
              <a:buChar char="◦"/>
              <a:defRPr/>
            </a:lvl8pPr>
            <a:lvl9pPr indent="-342900" lvl="8" marL="4114800" algn="l">
              <a:lnSpc>
                <a:spcPct val="100000"/>
              </a:lnSpc>
              <a:spcBef>
                <a:spcPts val="255"/>
              </a:spcBef>
              <a:spcAft>
                <a:spcPts val="0"/>
              </a:spcAft>
              <a:buSzPts val="1800"/>
              <a:buChar char="●"/>
              <a:defRPr/>
            </a:lvl9pPr>
          </a:lstStyle>
          <a:p/>
        </p:txBody>
      </p:sp>
      <p:sp>
        <p:nvSpPr>
          <p:cNvPr id="113" name="Google Shape;113;p35"/>
          <p:cNvSpPr txBox="1"/>
          <p:nvPr>
            <p:ph idx="10" type="dt"/>
          </p:nvPr>
        </p:nvSpPr>
        <p:spPr>
          <a:xfrm>
            <a:off x="4114800" y="6500813"/>
            <a:ext cx="2286000" cy="365125"/>
          </a:xfrm>
          <a:prstGeom prst="rect">
            <a:avLst/>
          </a:prstGeom>
          <a:noFill/>
          <a:ln>
            <a:noFill/>
          </a:ln>
        </p:spPr>
        <p:txBody>
          <a:bodyPr anchorCtr="0" anchor="b"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4" name="Google Shape;114;p35"/>
          <p:cNvSpPr txBox="1"/>
          <p:nvPr>
            <p:ph idx="11" type="ftr"/>
          </p:nvPr>
        </p:nvSpPr>
        <p:spPr>
          <a:xfrm>
            <a:off x="6400800" y="6500813"/>
            <a:ext cx="2286000" cy="365125"/>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5" name="Google Shape;115;p35"/>
          <p:cNvSpPr txBox="1"/>
          <p:nvPr>
            <p:ph idx="12" type="sldNum"/>
          </p:nvPr>
        </p:nvSpPr>
        <p:spPr>
          <a:xfrm>
            <a:off x="8686800" y="6500813"/>
            <a:ext cx="457200" cy="365125"/>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e gráfico" type="chart">
  <p:cSld name="CHART">
    <p:spTree>
      <p:nvGrpSpPr>
        <p:cNvPr id="116" name="Shape 116"/>
        <p:cNvGrpSpPr/>
        <p:nvPr/>
      </p:nvGrpSpPr>
      <p:grpSpPr>
        <a:xfrm>
          <a:off x="0" y="0"/>
          <a:ext cx="0" cy="0"/>
          <a:chOff x="0" y="0"/>
          <a:chExt cx="0" cy="0"/>
        </a:xfrm>
      </p:grpSpPr>
      <p:sp>
        <p:nvSpPr>
          <p:cNvPr id="117" name="Google Shape;117;p36"/>
          <p:cNvSpPr txBox="1"/>
          <p:nvPr>
            <p:ph type="title"/>
          </p:nvPr>
        </p:nvSpPr>
        <p:spPr>
          <a:xfrm>
            <a:off x="428625" y="428625"/>
            <a:ext cx="8286750" cy="78581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8" name="Google Shape;118;p36"/>
          <p:cNvSpPr/>
          <p:nvPr>
            <p:ph idx="2" type="chart"/>
          </p:nvPr>
        </p:nvSpPr>
        <p:spPr>
          <a:xfrm>
            <a:off x="500063" y="1285875"/>
            <a:ext cx="8183562" cy="5000625"/>
          </a:xfrm>
          <a:prstGeom prst="rect">
            <a:avLst/>
          </a:prstGeom>
          <a:noFill/>
          <a:ln>
            <a:noFill/>
          </a:ln>
        </p:spPr>
        <p:txBody>
          <a:bodyPr anchorCtr="0" anchor="t" bIns="45700" lIns="182875" spcFirstLastPara="1" rIns="91425" wrap="square" tIns="91425">
            <a:noAutofit/>
          </a:bodyPr>
          <a:lstStyle>
            <a:lvl1pPr lvl="0" marR="0" rtl="0" algn="l">
              <a:lnSpc>
                <a:spcPct val="150000"/>
              </a:lnSpc>
              <a:spcBef>
                <a:spcPts val="250"/>
              </a:spcBef>
              <a:spcAft>
                <a:spcPts val="0"/>
              </a:spcAft>
              <a:buClr>
                <a:srgbClr val="2A495D"/>
              </a:buClr>
              <a:buSzPts val="2240"/>
              <a:buFont typeface="Noto Sans Symbols"/>
              <a:buChar char="⚫"/>
              <a:defRPr b="0" i="0" sz="2800" u="none" cap="none" strike="noStrike">
                <a:solidFill>
                  <a:schemeClr val="dk1"/>
                </a:solidFill>
                <a:latin typeface="Quattrocento Sans"/>
                <a:ea typeface="Quattrocento Sans"/>
                <a:cs typeface="Quattrocento Sans"/>
                <a:sym typeface="Quattrocento Sans"/>
              </a:defRPr>
            </a:lvl1pPr>
            <a:lvl2pPr lvl="1" marR="0" rtl="0" algn="l">
              <a:lnSpc>
                <a:spcPct val="150000"/>
              </a:lnSpc>
              <a:spcBef>
                <a:spcPts val="250"/>
              </a:spcBef>
              <a:spcAft>
                <a:spcPts val="0"/>
              </a:spcAft>
              <a:buClr>
                <a:srgbClr val="2A495D"/>
              </a:buClr>
              <a:buSzPts val="2400"/>
              <a:buFont typeface="Verdana"/>
              <a:buChar char="◦"/>
              <a:defRPr b="0" i="0" sz="2400" u="none" cap="none" strike="noStrike">
                <a:solidFill>
                  <a:schemeClr val="dk1"/>
                </a:solidFill>
                <a:latin typeface="Quattrocento Sans"/>
                <a:ea typeface="Quattrocento Sans"/>
                <a:cs typeface="Quattrocento Sans"/>
                <a:sym typeface="Quattrocento Sans"/>
              </a:defRPr>
            </a:lvl2pPr>
            <a:lvl3pPr lvl="2" marR="0" rtl="0" algn="l">
              <a:lnSpc>
                <a:spcPct val="150000"/>
              </a:lnSpc>
              <a:spcBef>
                <a:spcPts val="250"/>
              </a:spcBef>
              <a:spcAft>
                <a:spcPts val="0"/>
              </a:spcAft>
              <a:buClr>
                <a:srgbClr val="2A495D"/>
              </a:buClr>
              <a:buSzPts val="2200"/>
              <a:buFont typeface="Noto Sans Symbols"/>
              <a:buChar char="●"/>
              <a:defRPr b="0" i="0" sz="2200" u="none" cap="none" strike="noStrike">
                <a:solidFill>
                  <a:schemeClr val="dk1"/>
                </a:solidFill>
                <a:latin typeface="Quattrocento Sans"/>
                <a:ea typeface="Quattrocento Sans"/>
                <a:cs typeface="Quattrocento Sans"/>
                <a:sym typeface="Quattrocento Sans"/>
              </a:defRPr>
            </a:lvl3pPr>
            <a:lvl4pPr lvl="3" marR="0" rtl="0" algn="l">
              <a:lnSpc>
                <a:spcPct val="150000"/>
              </a:lnSpc>
              <a:spcBef>
                <a:spcPts val="225"/>
              </a:spcBef>
              <a:spcAft>
                <a:spcPts val="0"/>
              </a:spcAft>
              <a:buClr>
                <a:srgbClr val="2A495D"/>
              </a:buClr>
              <a:buSzPts val="2128"/>
              <a:buFont typeface="Verdana"/>
              <a:buChar char="◦"/>
              <a:defRPr b="0" i="0" sz="1900" u="none" cap="none" strike="noStrike">
                <a:solidFill>
                  <a:schemeClr val="dk1"/>
                </a:solidFill>
                <a:latin typeface="Quattrocento Sans"/>
                <a:ea typeface="Quattrocento Sans"/>
                <a:cs typeface="Quattrocento Sans"/>
                <a:sym typeface="Quattrocento Sans"/>
              </a:defRPr>
            </a:lvl4pPr>
            <a:lvl5pPr lvl="4" marR="0" rtl="0" algn="l">
              <a:lnSpc>
                <a:spcPct val="150000"/>
              </a:lnSpc>
              <a:spcBef>
                <a:spcPts val="250"/>
              </a:spcBef>
              <a:spcAft>
                <a:spcPts val="0"/>
              </a:spcAft>
              <a:buClr>
                <a:srgbClr val="2A495D"/>
              </a:buClr>
              <a:buSzPts val="2000"/>
              <a:buFont typeface="Noto Sans Symbols"/>
              <a:buChar char="●"/>
              <a:defRPr b="0" i="0" sz="2000" u="none" cap="none" strike="noStrike">
                <a:solidFill>
                  <a:schemeClr val="dk1"/>
                </a:solidFill>
                <a:latin typeface="Quattrocento Sans"/>
                <a:ea typeface="Quattrocento Sans"/>
                <a:cs typeface="Quattrocento Sans"/>
                <a:sym typeface="Quattrocento Sans"/>
              </a:defRPr>
            </a:lvl5pPr>
            <a:lvl6pPr lvl="5" marR="0" rtl="0" algn="l">
              <a:lnSpc>
                <a:spcPct val="100000"/>
              </a:lnSpc>
              <a:spcBef>
                <a:spcPts val="250"/>
              </a:spcBef>
              <a:spcAft>
                <a:spcPts val="0"/>
              </a:spcAft>
              <a:buClr>
                <a:srgbClr val="DD4EE3"/>
              </a:buClr>
              <a:buSzPts val="1700"/>
              <a:buFont typeface="Verdana"/>
              <a:buChar char="◦"/>
              <a:defRPr b="0" i="0" sz="1700" u="none" cap="none" strike="noStrike">
                <a:solidFill>
                  <a:schemeClr val="dk1"/>
                </a:solidFill>
                <a:latin typeface="Quattrocento Sans"/>
                <a:ea typeface="Quattrocento Sans"/>
                <a:cs typeface="Quattrocento Sans"/>
                <a:sym typeface="Quattrocento Sans"/>
              </a:defRPr>
            </a:lvl6pPr>
            <a:lvl7pPr lvl="6" marR="0" rtl="0" algn="l">
              <a:lnSpc>
                <a:spcPct val="100000"/>
              </a:lnSpc>
              <a:spcBef>
                <a:spcPts val="255"/>
              </a:spcBef>
              <a:spcAft>
                <a:spcPts val="0"/>
              </a:spcAft>
              <a:buClr>
                <a:srgbClr val="DD4EE3"/>
              </a:buClr>
              <a:buSzPts val="1500"/>
              <a:buFont typeface="Noto Sans Symbols"/>
              <a:buChar char="●"/>
              <a:defRPr b="0" i="0" sz="1500" u="none" cap="none" strike="noStrike">
                <a:solidFill>
                  <a:schemeClr val="dk1"/>
                </a:solidFill>
                <a:latin typeface="Quattrocento Sans"/>
                <a:ea typeface="Quattrocento Sans"/>
                <a:cs typeface="Quattrocento Sans"/>
                <a:sym typeface="Quattrocento Sans"/>
              </a:defRPr>
            </a:lvl7pPr>
            <a:lvl8pPr lvl="7" marR="0" rtl="0" algn="l">
              <a:lnSpc>
                <a:spcPct val="100000"/>
              </a:lnSpc>
              <a:spcBef>
                <a:spcPts val="257"/>
              </a:spcBef>
              <a:spcAft>
                <a:spcPts val="0"/>
              </a:spcAft>
              <a:buClr>
                <a:srgbClr val="DD4EE3"/>
              </a:buClr>
              <a:buSzPts val="1500"/>
              <a:buFont typeface="Verdana"/>
              <a:buChar char="◦"/>
              <a:defRPr b="0" i="0" sz="1500" u="none" cap="none" strike="noStrike">
                <a:solidFill>
                  <a:schemeClr val="dk1"/>
                </a:solidFill>
                <a:latin typeface="Quattrocento Sans"/>
                <a:ea typeface="Quattrocento Sans"/>
                <a:cs typeface="Quattrocento Sans"/>
                <a:sym typeface="Quattrocento Sans"/>
              </a:defRPr>
            </a:lvl8pPr>
            <a:lvl9pPr lvl="8" marR="0" rtl="0" algn="l">
              <a:lnSpc>
                <a:spcPct val="100000"/>
              </a:lnSpc>
              <a:spcBef>
                <a:spcPts val="255"/>
              </a:spcBef>
              <a:spcAft>
                <a:spcPts val="0"/>
              </a:spcAft>
              <a:buClr>
                <a:srgbClr val="DD4EE3"/>
              </a:buClr>
              <a:buSzPts val="1500"/>
              <a:buFont typeface="Noto Sans Symbols"/>
              <a:buChar char="●"/>
              <a:defRPr b="0" i="0" sz="1500" u="none" cap="none" strike="noStrike">
                <a:solidFill>
                  <a:schemeClr val="dk1"/>
                </a:solidFill>
                <a:latin typeface="Quattrocento Sans"/>
                <a:ea typeface="Quattrocento Sans"/>
                <a:cs typeface="Quattrocento Sans"/>
                <a:sym typeface="Quattrocento Sans"/>
              </a:defRPr>
            </a:lvl9pPr>
          </a:lstStyle>
          <a:p/>
        </p:txBody>
      </p:sp>
      <p:sp>
        <p:nvSpPr>
          <p:cNvPr id="119" name="Google Shape;119;p36"/>
          <p:cNvSpPr txBox="1"/>
          <p:nvPr>
            <p:ph idx="10" type="dt"/>
          </p:nvPr>
        </p:nvSpPr>
        <p:spPr>
          <a:xfrm>
            <a:off x="4114800" y="6500813"/>
            <a:ext cx="2286000" cy="365125"/>
          </a:xfrm>
          <a:prstGeom prst="rect">
            <a:avLst/>
          </a:prstGeom>
          <a:noFill/>
          <a:ln>
            <a:noFill/>
          </a:ln>
        </p:spPr>
        <p:txBody>
          <a:bodyPr anchorCtr="0" anchor="b"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0" name="Google Shape;120;p36"/>
          <p:cNvSpPr txBox="1"/>
          <p:nvPr>
            <p:ph idx="11" type="ftr"/>
          </p:nvPr>
        </p:nvSpPr>
        <p:spPr>
          <a:xfrm>
            <a:off x="6400800" y="6500813"/>
            <a:ext cx="2286000" cy="365125"/>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1" name="Google Shape;121;p36"/>
          <p:cNvSpPr txBox="1"/>
          <p:nvPr>
            <p:ph idx="12" type="sldNum"/>
          </p:nvPr>
        </p:nvSpPr>
        <p:spPr>
          <a:xfrm>
            <a:off x="8686800" y="6500813"/>
            <a:ext cx="457200" cy="365125"/>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e tabela" type="tbl">
  <p:cSld name="TABLE">
    <p:spTree>
      <p:nvGrpSpPr>
        <p:cNvPr id="122" name="Shape 122"/>
        <p:cNvGrpSpPr/>
        <p:nvPr/>
      </p:nvGrpSpPr>
      <p:grpSpPr>
        <a:xfrm>
          <a:off x="0" y="0"/>
          <a:ext cx="0" cy="0"/>
          <a:chOff x="0" y="0"/>
          <a:chExt cx="0" cy="0"/>
        </a:xfrm>
      </p:grpSpPr>
      <p:sp>
        <p:nvSpPr>
          <p:cNvPr id="123" name="Google Shape;123;p37"/>
          <p:cNvSpPr txBox="1"/>
          <p:nvPr>
            <p:ph type="title"/>
          </p:nvPr>
        </p:nvSpPr>
        <p:spPr>
          <a:xfrm>
            <a:off x="428625" y="428625"/>
            <a:ext cx="8286750" cy="78581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4" name="Google Shape;124;p37"/>
          <p:cNvSpPr txBox="1"/>
          <p:nvPr>
            <p:ph idx="10" type="dt"/>
          </p:nvPr>
        </p:nvSpPr>
        <p:spPr>
          <a:xfrm>
            <a:off x="4114800" y="6500813"/>
            <a:ext cx="2286000" cy="365125"/>
          </a:xfrm>
          <a:prstGeom prst="rect">
            <a:avLst/>
          </a:prstGeom>
          <a:noFill/>
          <a:ln>
            <a:noFill/>
          </a:ln>
        </p:spPr>
        <p:txBody>
          <a:bodyPr anchorCtr="0" anchor="b"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5" name="Google Shape;125;p37"/>
          <p:cNvSpPr txBox="1"/>
          <p:nvPr>
            <p:ph idx="11" type="ftr"/>
          </p:nvPr>
        </p:nvSpPr>
        <p:spPr>
          <a:xfrm>
            <a:off x="6400800" y="6500813"/>
            <a:ext cx="2286000" cy="365125"/>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6" name="Google Shape;126;p37"/>
          <p:cNvSpPr txBox="1"/>
          <p:nvPr>
            <p:ph idx="12" type="sldNum"/>
          </p:nvPr>
        </p:nvSpPr>
        <p:spPr>
          <a:xfrm>
            <a:off x="8686800" y="6500813"/>
            <a:ext cx="457200" cy="365125"/>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e conteúdo" type="obj">
  <p:cSld name="OBJECT">
    <p:spTree>
      <p:nvGrpSpPr>
        <p:cNvPr id="28" name="Shape 28"/>
        <p:cNvGrpSpPr/>
        <p:nvPr/>
      </p:nvGrpSpPr>
      <p:grpSpPr>
        <a:xfrm>
          <a:off x="0" y="0"/>
          <a:ext cx="0" cy="0"/>
          <a:chOff x="0" y="0"/>
          <a:chExt cx="0" cy="0"/>
        </a:xfrm>
      </p:grpSpPr>
      <p:sp>
        <p:nvSpPr>
          <p:cNvPr id="29" name="Google Shape;29;p24"/>
          <p:cNvSpPr txBox="1"/>
          <p:nvPr>
            <p:ph type="title"/>
          </p:nvPr>
        </p:nvSpPr>
        <p:spPr>
          <a:xfrm>
            <a:off x="500034" y="428604"/>
            <a:ext cx="8183880" cy="785818"/>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0" name="Google Shape;30;p24"/>
          <p:cNvSpPr txBox="1"/>
          <p:nvPr>
            <p:ph idx="1" type="body"/>
          </p:nvPr>
        </p:nvSpPr>
        <p:spPr>
          <a:xfrm>
            <a:off x="500034" y="1285860"/>
            <a:ext cx="8183880" cy="4857784"/>
          </a:xfrm>
          <a:prstGeom prst="rect">
            <a:avLst/>
          </a:prstGeom>
          <a:noFill/>
          <a:ln>
            <a:noFill/>
          </a:ln>
        </p:spPr>
        <p:txBody>
          <a:bodyPr anchorCtr="0" anchor="t" bIns="45700" lIns="182875" spcFirstLastPara="1" rIns="91425" wrap="square" tIns="91425">
            <a:noAutofit/>
          </a:bodyPr>
          <a:lstStyle>
            <a:lvl1pPr indent="-370840" lvl="0" marL="457200" algn="l">
              <a:lnSpc>
                <a:spcPct val="150000"/>
              </a:lnSpc>
              <a:spcBef>
                <a:spcPts val="250"/>
              </a:spcBef>
              <a:spcAft>
                <a:spcPts val="0"/>
              </a:spcAft>
              <a:buSzPts val="2240"/>
              <a:buChar char="⚫"/>
              <a:defRPr/>
            </a:lvl1pPr>
            <a:lvl2pPr indent="-381000" lvl="1" marL="914400" algn="l">
              <a:lnSpc>
                <a:spcPct val="150000"/>
              </a:lnSpc>
              <a:spcBef>
                <a:spcPts val="250"/>
              </a:spcBef>
              <a:spcAft>
                <a:spcPts val="0"/>
              </a:spcAft>
              <a:buSzPts val="2400"/>
              <a:buChar char="◦"/>
              <a:defRPr/>
            </a:lvl2pPr>
            <a:lvl3pPr indent="-368300" lvl="2" marL="1371600" algn="l">
              <a:lnSpc>
                <a:spcPct val="150000"/>
              </a:lnSpc>
              <a:spcBef>
                <a:spcPts val="250"/>
              </a:spcBef>
              <a:spcAft>
                <a:spcPts val="0"/>
              </a:spcAft>
              <a:buSzPts val="2200"/>
              <a:buChar char="●"/>
              <a:defRPr/>
            </a:lvl3pPr>
            <a:lvl4pPr indent="-363728" lvl="3" marL="1828800" algn="l">
              <a:lnSpc>
                <a:spcPct val="150000"/>
              </a:lnSpc>
              <a:spcBef>
                <a:spcPts val="225"/>
              </a:spcBef>
              <a:spcAft>
                <a:spcPts val="0"/>
              </a:spcAft>
              <a:buSzPts val="2128"/>
              <a:buChar char="◦"/>
              <a:defRPr/>
            </a:lvl4pPr>
            <a:lvl5pPr indent="-355600" lvl="4" marL="2286000" algn="l">
              <a:lnSpc>
                <a:spcPct val="150000"/>
              </a:lnSpc>
              <a:spcBef>
                <a:spcPts val="250"/>
              </a:spcBef>
              <a:spcAft>
                <a:spcPts val="0"/>
              </a:spcAft>
              <a:buSzPts val="2000"/>
              <a:buChar char="●"/>
              <a:defRPr/>
            </a:lvl5pPr>
            <a:lvl6pPr indent="-342900" lvl="5" marL="2743200" algn="l">
              <a:lnSpc>
                <a:spcPct val="100000"/>
              </a:lnSpc>
              <a:spcBef>
                <a:spcPts val="250"/>
              </a:spcBef>
              <a:spcAft>
                <a:spcPts val="0"/>
              </a:spcAft>
              <a:buSzPts val="1800"/>
              <a:buChar char="◦"/>
              <a:defRPr/>
            </a:lvl6pPr>
            <a:lvl7pPr indent="-342900" lvl="6" marL="3200400" algn="l">
              <a:lnSpc>
                <a:spcPct val="100000"/>
              </a:lnSpc>
              <a:spcBef>
                <a:spcPts val="255"/>
              </a:spcBef>
              <a:spcAft>
                <a:spcPts val="0"/>
              </a:spcAft>
              <a:buSzPts val="1800"/>
              <a:buChar char="●"/>
              <a:defRPr/>
            </a:lvl7pPr>
            <a:lvl8pPr indent="-342900" lvl="7" marL="3657600" algn="l">
              <a:lnSpc>
                <a:spcPct val="100000"/>
              </a:lnSpc>
              <a:spcBef>
                <a:spcPts val="257"/>
              </a:spcBef>
              <a:spcAft>
                <a:spcPts val="0"/>
              </a:spcAft>
              <a:buSzPts val="1800"/>
              <a:buChar char="◦"/>
              <a:defRPr/>
            </a:lvl8pPr>
            <a:lvl9pPr indent="-342900" lvl="8" marL="4114800" algn="l">
              <a:lnSpc>
                <a:spcPct val="100000"/>
              </a:lnSpc>
              <a:spcBef>
                <a:spcPts val="255"/>
              </a:spcBef>
              <a:spcAft>
                <a:spcPts val="0"/>
              </a:spcAft>
              <a:buSzPts val="1800"/>
              <a:buChar char="●"/>
              <a:defRPr/>
            </a:lvl9pPr>
          </a:lstStyle>
          <a:p/>
        </p:txBody>
      </p:sp>
      <p:sp>
        <p:nvSpPr>
          <p:cNvPr id="31" name="Google Shape;31;p24"/>
          <p:cNvSpPr txBox="1"/>
          <p:nvPr>
            <p:ph idx="10" type="dt"/>
          </p:nvPr>
        </p:nvSpPr>
        <p:spPr>
          <a:xfrm>
            <a:off x="4114800" y="6500813"/>
            <a:ext cx="2286000" cy="365125"/>
          </a:xfrm>
          <a:prstGeom prst="rect">
            <a:avLst/>
          </a:prstGeom>
          <a:noFill/>
          <a:ln>
            <a:noFill/>
          </a:ln>
        </p:spPr>
        <p:txBody>
          <a:bodyPr anchorCtr="0" anchor="b"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 name="Google Shape;32;p24"/>
          <p:cNvSpPr txBox="1"/>
          <p:nvPr>
            <p:ph idx="11" type="ftr"/>
          </p:nvPr>
        </p:nvSpPr>
        <p:spPr>
          <a:xfrm>
            <a:off x="6400800" y="6500813"/>
            <a:ext cx="2286000" cy="365125"/>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3" name="Google Shape;33;p24"/>
          <p:cNvSpPr txBox="1"/>
          <p:nvPr>
            <p:ph idx="12" type="sldNum"/>
          </p:nvPr>
        </p:nvSpPr>
        <p:spPr>
          <a:xfrm>
            <a:off x="8686800" y="6500813"/>
            <a:ext cx="457200" cy="365125"/>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beçalho da Seção" showMasterSp="0" type="secHead">
  <p:cSld name="SECTION_HEADER">
    <p:spTree>
      <p:nvGrpSpPr>
        <p:cNvPr id="34" name="Shape 34"/>
        <p:cNvGrpSpPr/>
        <p:nvPr/>
      </p:nvGrpSpPr>
      <p:grpSpPr>
        <a:xfrm>
          <a:off x="0" y="0"/>
          <a:ext cx="0" cy="0"/>
          <a:chOff x="0" y="0"/>
          <a:chExt cx="0" cy="0"/>
        </a:xfrm>
      </p:grpSpPr>
      <p:sp>
        <p:nvSpPr>
          <p:cNvPr id="35" name="Google Shape;35;p25"/>
          <p:cNvSpPr/>
          <p:nvPr/>
        </p:nvSpPr>
        <p:spPr>
          <a:xfrm>
            <a:off x="304800" y="328613"/>
            <a:ext cx="8532813" cy="6197600"/>
          </a:xfrm>
          <a:prstGeom prst="roundRect">
            <a:avLst>
              <a:gd fmla="val 2081" name="adj"/>
            </a:avLst>
          </a:prstGeom>
          <a:gradFill>
            <a:gsLst>
              <a:gs pos="0">
                <a:srgbClr val="FFFFFF"/>
              </a:gs>
              <a:gs pos="98000">
                <a:srgbClr val="FFFFFF"/>
              </a:gs>
              <a:gs pos="99055">
                <a:srgbClr val="F6F6F6"/>
              </a:gs>
              <a:gs pos="100000">
                <a:srgbClr val="D8D8D8"/>
              </a:gs>
            </a:gsLst>
            <a:lin ang="5400000" scaled="0"/>
          </a:gradFill>
          <a:ln cap="rnd" cmpd="sng" w="9525">
            <a:solidFill>
              <a:srgbClr val="A2A0A0"/>
            </a:solidFill>
            <a:prstDash val="solid"/>
            <a:round/>
            <a:headEnd len="sm" w="sm" type="none"/>
            <a:tailEnd len="sm" w="sm" type="none"/>
          </a:ln>
          <a:effectLst>
            <a:outerShdw blurRad="76200" rotWithShape="0" algn="tl" dir="5400000" dist="50800">
              <a:srgbClr val="000000">
                <a:alpha val="24313"/>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t/>
            </a:r>
            <a:endParaRPr b="0" i="0" sz="2400" u="none" cap="none" strike="noStrike">
              <a:solidFill>
                <a:schemeClr val="lt1"/>
              </a:solidFill>
              <a:latin typeface="Times New Roman"/>
              <a:ea typeface="Times New Roman"/>
              <a:cs typeface="Times New Roman"/>
              <a:sym typeface="Times New Roman"/>
            </a:endParaRPr>
          </a:p>
        </p:txBody>
      </p:sp>
      <p:sp>
        <p:nvSpPr>
          <p:cNvPr id="36" name="Google Shape;36;p25"/>
          <p:cNvSpPr/>
          <p:nvPr/>
        </p:nvSpPr>
        <p:spPr>
          <a:xfrm>
            <a:off x="419100" y="433388"/>
            <a:ext cx="8305800" cy="4341812"/>
          </a:xfrm>
          <a:prstGeom prst="roundRect">
            <a:avLst>
              <a:gd fmla="val 2127" name="adj"/>
            </a:avLst>
          </a:prstGeom>
          <a:gradFill>
            <a:gsLst>
              <a:gs pos="0">
                <a:srgbClr val="2D688E"/>
              </a:gs>
              <a:gs pos="60000">
                <a:srgbClr val="4392C5"/>
              </a:gs>
              <a:gs pos="100000">
                <a:srgbClr val="50ABF1"/>
              </a:gs>
            </a:gsLst>
            <a:lin ang="16200000" scaled="0"/>
          </a:gradFill>
          <a:ln cap="flat" cmpd="sng" w="9525">
            <a:solidFill>
              <a:srgbClr val="4596CB"/>
            </a:solidFill>
            <a:prstDash val="solid"/>
            <a:round/>
            <a:headEnd len="sm" w="sm" type="none"/>
            <a:tailEnd len="sm" w="sm" type="none"/>
          </a:ln>
          <a:effectLst>
            <a:outerShdw blurRad="65500" rotWithShape="0" dir="54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t/>
            </a:r>
            <a:endParaRPr b="0" i="0" sz="2400" u="none" cap="none" strike="noStrike">
              <a:solidFill>
                <a:schemeClr val="lt1"/>
              </a:solidFill>
              <a:latin typeface="Times New Roman"/>
              <a:ea typeface="Times New Roman"/>
              <a:cs typeface="Times New Roman"/>
              <a:sym typeface="Times New Roman"/>
            </a:endParaRPr>
          </a:p>
        </p:txBody>
      </p:sp>
      <p:sp>
        <p:nvSpPr>
          <p:cNvPr id="37" name="Google Shape;37;p25"/>
          <p:cNvSpPr txBox="1"/>
          <p:nvPr>
            <p:ph type="title"/>
          </p:nvPr>
        </p:nvSpPr>
        <p:spPr>
          <a:xfrm>
            <a:off x="468344" y="4928616"/>
            <a:ext cx="8183880" cy="676656"/>
          </a:xfrm>
          <a:prstGeom prst="rect">
            <a:avLst/>
          </a:prstGeom>
          <a:noFill/>
          <a:ln>
            <a:noFill/>
          </a:ln>
        </p:spPr>
        <p:txBody>
          <a:bodyPr anchorCtr="0" anchor="b" bIns="0" lIns="91425" spcFirstLastPara="1" rIns="91425" wrap="square" tIns="45700">
            <a:noAutofit/>
          </a:bodyPr>
          <a:lstStyle>
            <a:lvl1pPr lvl="0" algn="l">
              <a:lnSpc>
                <a:spcPct val="100000"/>
              </a:lnSpc>
              <a:spcBef>
                <a:spcPts val="0"/>
              </a:spcBef>
              <a:spcAft>
                <a:spcPts val="0"/>
              </a:spcAft>
              <a:buClr>
                <a:srgbClr val="3F3F3F"/>
              </a:buClr>
              <a:buSzPts val="3600"/>
              <a:buFont typeface="Quattrocento Sans"/>
              <a:buNone/>
              <a:defRPr b="0" sz="3600" cap="none">
                <a:solidFill>
                  <a:srgbClr val="3F3F3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25"/>
          <p:cNvSpPr txBox="1"/>
          <p:nvPr>
            <p:ph idx="1" type="body"/>
          </p:nvPr>
        </p:nvSpPr>
        <p:spPr>
          <a:xfrm>
            <a:off x="468344" y="5624484"/>
            <a:ext cx="8183880" cy="420624"/>
          </a:xfrm>
          <a:prstGeom prst="rect">
            <a:avLst/>
          </a:prstGeom>
          <a:noFill/>
          <a:ln>
            <a:noFill/>
          </a:ln>
        </p:spPr>
        <p:txBody>
          <a:bodyPr anchorCtr="0" anchor="t" bIns="45700" lIns="118850" spcFirstLastPara="1" rIns="91425" wrap="square" tIns="0">
            <a:noAutofit/>
          </a:bodyPr>
          <a:lstStyle>
            <a:lvl1pPr indent="-228600" lvl="0" marL="457200" marR="36576" algn="l">
              <a:lnSpc>
                <a:spcPct val="150000"/>
              </a:lnSpc>
              <a:spcBef>
                <a:spcPts val="0"/>
              </a:spcBef>
              <a:spcAft>
                <a:spcPts val="0"/>
              </a:spcAft>
              <a:buSzPts val="1440"/>
              <a:buNone/>
              <a:defRPr b="0" sz="1800">
                <a:solidFill>
                  <a:srgbClr val="2A495D"/>
                </a:solidFill>
              </a:defRPr>
            </a:lvl1pPr>
            <a:lvl2pPr indent="-228600" lvl="1" marL="914400" algn="l">
              <a:lnSpc>
                <a:spcPct val="150000"/>
              </a:lnSpc>
              <a:spcBef>
                <a:spcPts val="250"/>
              </a:spcBef>
              <a:spcAft>
                <a:spcPts val="0"/>
              </a:spcAft>
              <a:buSzPts val="1800"/>
              <a:buNone/>
              <a:defRPr sz="1800">
                <a:solidFill>
                  <a:srgbClr val="888888"/>
                </a:solidFill>
              </a:defRPr>
            </a:lvl2pPr>
            <a:lvl3pPr indent="-228600" lvl="2" marL="1371600" algn="l">
              <a:lnSpc>
                <a:spcPct val="150000"/>
              </a:lnSpc>
              <a:spcBef>
                <a:spcPts val="250"/>
              </a:spcBef>
              <a:spcAft>
                <a:spcPts val="0"/>
              </a:spcAft>
              <a:buSzPts val="1600"/>
              <a:buNone/>
              <a:defRPr sz="1600">
                <a:solidFill>
                  <a:srgbClr val="888888"/>
                </a:solidFill>
              </a:defRPr>
            </a:lvl3pPr>
            <a:lvl4pPr indent="-228600" lvl="3" marL="1828800" algn="l">
              <a:lnSpc>
                <a:spcPct val="150000"/>
              </a:lnSpc>
              <a:spcBef>
                <a:spcPts val="225"/>
              </a:spcBef>
              <a:spcAft>
                <a:spcPts val="0"/>
              </a:spcAft>
              <a:buSzPts val="1568"/>
              <a:buNone/>
              <a:defRPr sz="1400">
                <a:solidFill>
                  <a:srgbClr val="888888"/>
                </a:solidFill>
              </a:defRPr>
            </a:lvl4pPr>
            <a:lvl5pPr indent="-228600" lvl="4" marL="2286000" algn="l">
              <a:lnSpc>
                <a:spcPct val="150000"/>
              </a:lnSpc>
              <a:spcBef>
                <a:spcPts val="250"/>
              </a:spcBef>
              <a:spcAft>
                <a:spcPts val="0"/>
              </a:spcAft>
              <a:buSzPts val="1400"/>
              <a:buNone/>
              <a:defRPr sz="1400">
                <a:solidFill>
                  <a:srgbClr val="888888"/>
                </a:solidFill>
              </a:defRPr>
            </a:lvl5pPr>
            <a:lvl6pPr indent="-342900" lvl="5" marL="2743200" algn="l">
              <a:lnSpc>
                <a:spcPct val="100000"/>
              </a:lnSpc>
              <a:spcBef>
                <a:spcPts val="250"/>
              </a:spcBef>
              <a:spcAft>
                <a:spcPts val="0"/>
              </a:spcAft>
              <a:buSzPts val="1800"/>
              <a:buChar char="◦"/>
              <a:defRPr/>
            </a:lvl6pPr>
            <a:lvl7pPr indent="-342900" lvl="6" marL="3200400" algn="l">
              <a:lnSpc>
                <a:spcPct val="100000"/>
              </a:lnSpc>
              <a:spcBef>
                <a:spcPts val="255"/>
              </a:spcBef>
              <a:spcAft>
                <a:spcPts val="0"/>
              </a:spcAft>
              <a:buSzPts val="1800"/>
              <a:buChar char="●"/>
              <a:defRPr/>
            </a:lvl7pPr>
            <a:lvl8pPr indent="-342900" lvl="7" marL="3657600" algn="l">
              <a:lnSpc>
                <a:spcPct val="100000"/>
              </a:lnSpc>
              <a:spcBef>
                <a:spcPts val="257"/>
              </a:spcBef>
              <a:spcAft>
                <a:spcPts val="0"/>
              </a:spcAft>
              <a:buSzPts val="1800"/>
              <a:buChar char="◦"/>
              <a:defRPr/>
            </a:lvl8pPr>
            <a:lvl9pPr indent="-342900" lvl="8" marL="4114800" algn="l">
              <a:lnSpc>
                <a:spcPct val="100000"/>
              </a:lnSpc>
              <a:spcBef>
                <a:spcPts val="255"/>
              </a:spcBef>
              <a:spcAft>
                <a:spcPts val="0"/>
              </a:spcAft>
              <a:buSzPts val="1800"/>
              <a:buChar char="●"/>
              <a:defRPr/>
            </a:lvl9pPr>
          </a:lstStyle>
          <a:p/>
        </p:txBody>
      </p:sp>
      <p:sp>
        <p:nvSpPr>
          <p:cNvPr id="39" name="Google Shape;39;p25"/>
          <p:cNvSpPr txBox="1"/>
          <p:nvPr>
            <p:ph idx="10" type="dt"/>
          </p:nvPr>
        </p:nvSpPr>
        <p:spPr>
          <a:xfrm>
            <a:off x="4114800" y="6500813"/>
            <a:ext cx="2286000" cy="365125"/>
          </a:xfrm>
          <a:prstGeom prst="rect">
            <a:avLst/>
          </a:prstGeom>
          <a:noFill/>
          <a:ln>
            <a:noFill/>
          </a:ln>
        </p:spPr>
        <p:txBody>
          <a:bodyPr anchorCtr="0" anchor="b"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0" name="Google Shape;40;p25"/>
          <p:cNvSpPr txBox="1"/>
          <p:nvPr>
            <p:ph idx="11" type="ftr"/>
          </p:nvPr>
        </p:nvSpPr>
        <p:spPr>
          <a:xfrm>
            <a:off x="6400800" y="6500813"/>
            <a:ext cx="2286000" cy="365125"/>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1" name="Google Shape;41;p25"/>
          <p:cNvSpPr txBox="1"/>
          <p:nvPr>
            <p:ph idx="12" type="sldNum"/>
          </p:nvPr>
        </p:nvSpPr>
        <p:spPr>
          <a:xfrm>
            <a:off x="8686800" y="6500813"/>
            <a:ext cx="457200" cy="365125"/>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9pPr>
          </a:lstStyle>
          <a:p>
            <a:pPr indent="0" lvl="0" marL="0" rtl="0" algn="r">
              <a:spcBef>
                <a:spcPts val="0"/>
              </a:spcBef>
              <a:spcAft>
                <a:spcPts val="0"/>
              </a:spcAft>
              <a:buNone/>
            </a:pPr>
            <a:fld id="{00000000-1234-1234-1234-123412341234}" type="slidenum">
              <a:rPr lang="pt-BR"/>
              <a:t>‹#›</a:t>
            </a:fld>
            <a:endParaRPr/>
          </a:p>
        </p:txBody>
      </p:sp>
      <p:pic>
        <p:nvPicPr>
          <p:cNvPr descr="E:\cin.gif" id="42" name="Google Shape;42;p25"/>
          <p:cNvPicPr preferRelativeResize="0"/>
          <p:nvPr/>
        </p:nvPicPr>
        <p:blipFill rotWithShape="1">
          <a:blip r:embed="rId2">
            <a:alphaModFix/>
          </a:blip>
          <a:srcRect b="0" l="0" r="0" t="0"/>
          <a:stretch/>
        </p:blipFill>
        <p:spPr>
          <a:xfrm>
            <a:off x="0" y="6286500"/>
            <a:ext cx="1724025" cy="571500"/>
          </a:xfrm>
          <a:prstGeom prst="rect">
            <a:avLst/>
          </a:prstGeom>
          <a:noFill/>
          <a:ln>
            <a:noFill/>
          </a:ln>
          <a:effectLst>
            <a:outerShdw blurRad="292100" rotWithShape="0" algn="tl" dir="2700000" dist="139700">
              <a:srgbClr val="333333">
                <a:alpha val="64313"/>
              </a:srgbClr>
            </a:outerShdw>
          </a:effectLst>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uas Partes de Conteúdo" type="twoObj">
  <p:cSld name="TWO_OBJECTS">
    <p:spTree>
      <p:nvGrpSpPr>
        <p:cNvPr id="43" name="Shape 43"/>
        <p:cNvGrpSpPr/>
        <p:nvPr/>
      </p:nvGrpSpPr>
      <p:grpSpPr>
        <a:xfrm>
          <a:off x="0" y="0"/>
          <a:ext cx="0" cy="0"/>
          <a:chOff x="0" y="0"/>
          <a:chExt cx="0" cy="0"/>
        </a:xfrm>
      </p:grpSpPr>
      <p:sp>
        <p:nvSpPr>
          <p:cNvPr id="44" name="Google Shape;44;p26"/>
          <p:cNvSpPr txBox="1"/>
          <p:nvPr>
            <p:ph type="title"/>
          </p:nvPr>
        </p:nvSpPr>
        <p:spPr>
          <a:xfrm>
            <a:off x="428625" y="428625"/>
            <a:ext cx="8286750" cy="78581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5" name="Google Shape;45;p26"/>
          <p:cNvSpPr txBox="1"/>
          <p:nvPr>
            <p:ph idx="1" type="body"/>
          </p:nvPr>
        </p:nvSpPr>
        <p:spPr>
          <a:xfrm>
            <a:off x="571472" y="1428736"/>
            <a:ext cx="3931920" cy="4389120"/>
          </a:xfrm>
          <a:prstGeom prst="rect">
            <a:avLst/>
          </a:prstGeom>
          <a:noFill/>
          <a:ln>
            <a:noFill/>
          </a:ln>
        </p:spPr>
        <p:txBody>
          <a:bodyPr anchorCtr="0" anchor="t" bIns="45700" lIns="182875" spcFirstLastPara="1" rIns="91425" wrap="square" tIns="91425">
            <a:noAutofit/>
          </a:bodyPr>
          <a:lstStyle>
            <a:lvl1pPr indent="-360680" lvl="0" marL="457200" algn="l">
              <a:lnSpc>
                <a:spcPct val="150000"/>
              </a:lnSpc>
              <a:spcBef>
                <a:spcPts val="250"/>
              </a:spcBef>
              <a:spcAft>
                <a:spcPts val="0"/>
              </a:spcAft>
              <a:buSzPts val="2080"/>
              <a:buChar char="⚫"/>
              <a:defRPr sz="2600"/>
            </a:lvl1pPr>
            <a:lvl2pPr indent="-368300" lvl="1" marL="914400" algn="l">
              <a:lnSpc>
                <a:spcPct val="150000"/>
              </a:lnSpc>
              <a:spcBef>
                <a:spcPts val="250"/>
              </a:spcBef>
              <a:spcAft>
                <a:spcPts val="0"/>
              </a:spcAft>
              <a:buSzPts val="2200"/>
              <a:buChar char="◦"/>
              <a:defRPr sz="2200"/>
            </a:lvl2pPr>
            <a:lvl3pPr indent="-355600" lvl="2" marL="1371600" algn="l">
              <a:lnSpc>
                <a:spcPct val="150000"/>
              </a:lnSpc>
              <a:spcBef>
                <a:spcPts val="250"/>
              </a:spcBef>
              <a:spcAft>
                <a:spcPts val="0"/>
              </a:spcAft>
              <a:buSzPts val="2000"/>
              <a:buChar char="●"/>
              <a:defRPr sz="2000"/>
            </a:lvl3pPr>
            <a:lvl4pPr indent="-356616" lvl="3" marL="1828800" algn="l">
              <a:lnSpc>
                <a:spcPct val="150000"/>
              </a:lnSpc>
              <a:spcBef>
                <a:spcPts val="225"/>
              </a:spcBef>
              <a:spcAft>
                <a:spcPts val="0"/>
              </a:spcAft>
              <a:buSzPts val="2016"/>
              <a:buChar char="◦"/>
              <a:defRPr sz="1800"/>
            </a:lvl4pPr>
            <a:lvl5pPr indent="-342900" lvl="4" marL="2286000" algn="l">
              <a:lnSpc>
                <a:spcPct val="150000"/>
              </a:lnSpc>
              <a:spcBef>
                <a:spcPts val="250"/>
              </a:spcBef>
              <a:spcAft>
                <a:spcPts val="0"/>
              </a:spcAft>
              <a:buSzPts val="1800"/>
              <a:buChar char="●"/>
              <a:defRPr sz="1800"/>
            </a:lvl5pPr>
            <a:lvl6pPr indent="-342900" lvl="5" marL="2743200" algn="l">
              <a:lnSpc>
                <a:spcPct val="100000"/>
              </a:lnSpc>
              <a:spcBef>
                <a:spcPts val="250"/>
              </a:spcBef>
              <a:spcAft>
                <a:spcPts val="0"/>
              </a:spcAft>
              <a:buSzPts val="1800"/>
              <a:buChar char="◦"/>
              <a:defRPr/>
            </a:lvl6pPr>
            <a:lvl7pPr indent="-342900" lvl="6" marL="3200400" algn="l">
              <a:lnSpc>
                <a:spcPct val="100000"/>
              </a:lnSpc>
              <a:spcBef>
                <a:spcPts val="255"/>
              </a:spcBef>
              <a:spcAft>
                <a:spcPts val="0"/>
              </a:spcAft>
              <a:buSzPts val="1800"/>
              <a:buChar char="●"/>
              <a:defRPr/>
            </a:lvl7pPr>
            <a:lvl8pPr indent="-342900" lvl="7" marL="3657600" algn="l">
              <a:lnSpc>
                <a:spcPct val="100000"/>
              </a:lnSpc>
              <a:spcBef>
                <a:spcPts val="257"/>
              </a:spcBef>
              <a:spcAft>
                <a:spcPts val="0"/>
              </a:spcAft>
              <a:buSzPts val="1800"/>
              <a:buChar char="◦"/>
              <a:defRPr/>
            </a:lvl8pPr>
            <a:lvl9pPr indent="-342900" lvl="8" marL="4114800" algn="l">
              <a:lnSpc>
                <a:spcPct val="100000"/>
              </a:lnSpc>
              <a:spcBef>
                <a:spcPts val="255"/>
              </a:spcBef>
              <a:spcAft>
                <a:spcPts val="0"/>
              </a:spcAft>
              <a:buSzPts val="1800"/>
              <a:buChar char="●"/>
              <a:defRPr/>
            </a:lvl9pPr>
          </a:lstStyle>
          <a:p/>
        </p:txBody>
      </p:sp>
      <p:sp>
        <p:nvSpPr>
          <p:cNvPr id="46" name="Google Shape;46;p26"/>
          <p:cNvSpPr txBox="1"/>
          <p:nvPr>
            <p:ph idx="2" type="body"/>
          </p:nvPr>
        </p:nvSpPr>
        <p:spPr>
          <a:xfrm>
            <a:off x="4786314" y="1428736"/>
            <a:ext cx="3931920" cy="4389120"/>
          </a:xfrm>
          <a:prstGeom prst="rect">
            <a:avLst/>
          </a:prstGeom>
          <a:noFill/>
          <a:ln>
            <a:noFill/>
          </a:ln>
        </p:spPr>
        <p:txBody>
          <a:bodyPr anchorCtr="0" anchor="t" bIns="45700" lIns="182875" spcFirstLastPara="1" rIns="91425" wrap="square" tIns="91425">
            <a:noAutofit/>
          </a:bodyPr>
          <a:lstStyle>
            <a:lvl1pPr indent="-360680" lvl="0" marL="457200" algn="l">
              <a:lnSpc>
                <a:spcPct val="150000"/>
              </a:lnSpc>
              <a:spcBef>
                <a:spcPts val="250"/>
              </a:spcBef>
              <a:spcAft>
                <a:spcPts val="0"/>
              </a:spcAft>
              <a:buSzPts val="2080"/>
              <a:buChar char="⚫"/>
              <a:defRPr sz="2600"/>
            </a:lvl1pPr>
            <a:lvl2pPr indent="-368300" lvl="1" marL="914400" algn="l">
              <a:lnSpc>
                <a:spcPct val="150000"/>
              </a:lnSpc>
              <a:spcBef>
                <a:spcPts val="250"/>
              </a:spcBef>
              <a:spcAft>
                <a:spcPts val="0"/>
              </a:spcAft>
              <a:buSzPts val="2200"/>
              <a:buChar char="◦"/>
              <a:defRPr sz="2200"/>
            </a:lvl2pPr>
            <a:lvl3pPr indent="-355600" lvl="2" marL="1371600" algn="l">
              <a:lnSpc>
                <a:spcPct val="150000"/>
              </a:lnSpc>
              <a:spcBef>
                <a:spcPts val="250"/>
              </a:spcBef>
              <a:spcAft>
                <a:spcPts val="0"/>
              </a:spcAft>
              <a:buSzPts val="2000"/>
              <a:buChar char="●"/>
              <a:defRPr sz="2000"/>
            </a:lvl3pPr>
            <a:lvl4pPr indent="-356616" lvl="3" marL="1828800" algn="l">
              <a:lnSpc>
                <a:spcPct val="150000"/>
              </a:lnSpc>
              <a:spcBef>
                <a:spcPts val="225"/>
              </a:spcBef>
              <a:spcAft>
                <a:spcPts val="0"/>
              </a:spcAft>
              <a:buSzPts val="2016"/>
              <a:buChar char="◦"/>
              <a:defRPr sz="1800"/>
            </a:lvl4pPr>
            <a:lvl5pPr indent="-342900" lvl="4" marL="2286000" algn="l">
              <a:lnSpc>
                <a:spcPct val="150000"/>
              </a:lnSpc>
              <a:spcBef>
                <a:spcPts val="250"/>
              </a:spcBef>
              <a:spcAft>
                <a:spcPts val="0"/>
              </a:spcAft>
              <a:buSzPts val="1800"/>
              <a:buChar char="●"/>
              <a:defRPr sz="1800"/>
            </a:lvl5pPr>
            <a:lvl6pPr indent="-342900" lvl="5" marL="2743200" algn="l">
              <a:lnSpc>
                <a:spcPct val="100000"/>
              </a:lnSpc>
              <a:spcBef>
                <a:spcPts val="250"/>
              </a:spcBef>
              <a:spcAft>
                <a:spcPts val="0"/>
              </a:spcAft>
              <a:buSzPts val="1800"/>
              <a:buChar char="◦"/>
              <a:defRPr/>
            </a:lvl6pPr>
            <a:lvl7pPr indent="-342900" lvl="6" marL="3200400" algn="l">
              <a:lnSpc>
                <a:spcPct val="100000"/>
              </a:lnSpc>
              <a:spcBef>
                <a:spcPts val="255"/>
              </a:spcBef>
              <a:spcAft>
                <a:spcPts val="0"/>
              </a:spcAft>
              <a:buSzPts val="1800"/>
              <a:buChar char="●"/>
              <a:defRPr/>
            </a:lvl7pPr>
            <a:lvl8pPr indent="-342900" lvl="7" marL="3657600" algn="l">
              <a:lnSpc>
                <a:spcPct val="100000"/>
              </a:lnSpc>
              <a:spcBef>
                <a:spcPts val="257"/>
              </a:spcBef>
              <a:spcAft>
                <a:spcPts val="0"/>
              </a:spcAft>
              <a:buSzPts val="1800"/>
              <a:buChar char="◦"/>
              <a:defRPr/>
            </a:lvl8pPr>
            <a:lvl9pPr indent="-342900" lvl="8" marL="4114800" algn="l">
              <a:lnSpc>
                <a:spcPct val="100000"/>
              </a:lnSpc>
              <a:spcBef>
                <a:spcPts val="255"/>
              </a:spcBef>
              <a:spcAft>
                <a:spcPts val="0"/>
              </a:spcAft>
              <a:buSzPts val="1800"/>
              <a:buChar char="●"/>
              <a:defRPr/>
            </a:lvl9pPr>
          </a:lstStyle>
          <a:p/>
        </p:txBody>
      </p:sp>
      <p:sp>
        <p:nvSpPr>
          <p:cNvPr id="47" name="Google Shape;47;p26"/>
          <p:cNvSpPr txBox="1"/>
          <p:nvPr>
            <p:ph idx="10" type="dt"/>
          </p:nvPr>
        </p:nvSpPr>
        <p:spPr>
          <a:xfrm>
            <a:off x="4114800" y="6500813"/>
            <a:ext cx="2286000" cy="365125"/>
          </a:xfrm>
          <a:prstGeom prst="rect">
            <a:avLst/>
          </a:prstGeom>
          <a:noFill/>
          <a:ln>
            <a:noFill/>
          </a:ln>
        </p:spPr>
        <p:txBody>
          <a:bodyPr anchorCtr="0" anchor="b"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26"/>
          <p:cNvSpPr txBox="1"/>
          <p:nvPr>
            <p:ph idx="11" type="ftr"/>
          </p:nvPr>
        </p:nvSpPr>
        <p:spPr>
          <a:xfrm>
            <a:off x="6400800" y="6500813"/>
            <a:ext cx="2286000" cy="365125"/>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9" name="Google Shape;49;p26"/>
          <p:cNvSpPr txBox="1"/>
          <p:nvPr>
            <p:ph idx="12" type="sldNum"/>
          </p:nvPr>
        </p:nvSpPr>
        <p:spPr>
          <a:xfrm>
            <a:off x="8686800" y="6500813"/>
            <a:ext cx="457200" cy="365125"/>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ação" type="twoTxTwoObj">
  <p:cSld name="TWO_OBJECTS_WITH_TEXT">
    <p:spTree>
      <p:nvGrpSpPr>
        <p:cNvPr id="50" name="Shape 50"/>
        <p:cNvGrpSpPr/>
        <p:nvPr/>
      </p:nvGrpSpPr>
      <p:grpSpPr>
        <a:xfrm>
          <a:off x="0" y="0"/>
          <a:ext cx="0" cy="0"/>
          <a:chOff x="0" y="0"/>
          <a:chExt cx="0" cy="0"/>
        </a:xfrm>
      </p:grpSpPr>
      <p:sp>
        <p:nvSpPr>
          <p:cNvPr id="51" name="Google Shape;51;p27"/>
          <p:cNvSpPr txBox="1"/>
          <p:nvPr>
            <p:ph type="title"/>
          </p:nvPr>
        </p:nvSpPr>
        <p:spPr>
          <a:xfrm>
            <a:off x="502920" y="428604"/>
            <a:ext cx="8183880" cy="785818"/>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b="1"/>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27"/>
          <p:cNvSpPr txBox="1"/>
          <p:nvPr>
            <p:ph idx="1" type="body"/>
          </p:nvPr>
        </p:nvSpPr>
        <p:spPr>
          <a:xfrm>
            <a:off x="607224" y="1642446"/>
            <a:ext cx="3931920" cy="792162"/>
          </a:xfrm>
          <a:prstGeom prst="rect">
            <a:avLst/>
          </a:prstGeom>
          <a:noFill/>
          <a:ln>
            <a:noFill/>
          </a:ln>
        </p:spPr>
        <p:txBody>
          <a:bodyPr anchorCtr="0" anchor="ctr" bIns="45700" lIns="146300" spcFirstLastPara="1" rIns="91425" wrap="square" tIns="91425">
            <a:noAutofit/>
          </a:bodyPr>
          <a:lstStyle>
            <a:lvl1pPr indent="-228600" lvl="0" marL="457200" algn="l">
              <a:lnSpc>
                <a:spcPct val="150000"/>
              </a:lnSpc>
              <a:spcBef>
                <a:spcPts val="250"/>
              </a:spcBef>
              <a:spcAft>
                <a:spcPts val="0"/>
              </a:spcAft>
              <a:buSzPts val="1920"/>
              <a:buNone/>
              <a:defRPr b="1" sz="2400">
                <a:solidFill>
                  <a:schemeClr val="dk1"/>
                </a:solidFill>
              </a:defRPr>
            </a:lvl1pPr>
            <a:lvl2pPr indent="-228600" lvl="1" marL="914400" algn="l">
              <a:lnSpc>
                <a:spcPct val="150000"/>
              </a:lnSpc>
              <a:spcBef>
                <a:spcPts val="250"/>
              </a:spcBef>
              <a:spcAft>
                <a:spcPts val="0"/>
              </a:spcAft>
              <a:buSzPts val="2000"/>
              <a:buNone/>
              <a:defRPr b="1" sz="2000"/>
            </a:lvl2pPr>
            <a:lvl3pPr indent="-228600" lvl="2" marL="1371600" algn="l">
              <a:lnSpc>
                <a:spcPct val="150000"/>
              </a:lnSpc>
              <a:spcBef>
                <a:spcPts val="250"/>
              </a:spcBef>
              <a:spcAft>
                <a:spcPts val="0"/>
              </a:spcAft>
              <a:buSzPts val="1800"/>
              <a:buNone/>
              <a:defRPr b="1" sz="1800"/>
            </a:lvl3pPr>
            <a:lvl4pPr indent="-228600" lvl="3" marL="1828800" algn="l">
              <a:lnSpc>
                <a:spcPct val="150000"/>
              </a:lnSpc>
              <a:spcBef>
                <a:spcPts val="225"/>
              </a:spcBef>
              <a:spcAft>
                <a:spcPts val="0"/>
              </a:spcAft>
              <a:buSzPts val="1792"/>
              <a:buNone/>
              <a:defRPr b="1" sz="1600"/>
            </a:lvl4pPr>
            <a:lvl5pPr indent="-228600" lvl="4" marL="2286000" algn="l">
              <a:lnSpc>
                <a:spcPct val="150000"/>
              </a:lnSpc>
              <a:spcBef>
                <a:spcPts val="250"/>
              </a:spcBef>
              <a:spcAft>
                <a:spcPts val="0"/>
              </a:spcAft>
              <a:buSzPts val="1600"/>
              <a:buNone/>
              <a:defRPr b="1" sz="1600"/>
            </a:lvl5pPr>
            <a:lvl6pPr indent="-342900" lvl="5" marL="2743200" algn="l">
              <a:lnSpc>
                <a:spcPct val="100000"/>
              </a:lnSpc>
              <a:spcBef>
                <a:spcPts val="250"/>
              </a:spcBef>
              <a:spcAft>
                <a:spcPts val="0"/>
              </a:spcAft>
              <a:buSzPts val="1800"/>
              <a:buChar char="◦"/>
              <a:defRPr/>
            </a:lvl6pPr>
            <a:lvl7pPr indent="-342900" lvl="6" marL="3200400" algn="l">
              <a:lnSpc>
                <a:spcPct val="100000"/>
              </a:lnSpc>
              <a:spcBef>
                <a:spcPts val="255"/>
              </a:spcBef>
              <a:spcAft>
                <a:spcPts val="0"/>
              </a:spcAft>
              <a:buSzPts val="1800"/>
              <a:buChar char="●"/>
              <a:defRPr/>
            </a:lvl7pPr>
            <a:lvl8pPr indent="-342900" lvl="7" marL="3657600" algn="l">
              <a:lnSpc>
                <a:spcPct val="100000"/>
              </a:lnSpc>
              <a:spcBef>
                <a:spcPts val="257"/>
              </a:spcBef>
              <a:spcAft>
                <a:spcPts val="0"/>
              </a:spcAft>
              <a:buSzPts val="1800"/>
              <a:buChar char="◦"/>
              <a:defRPr/>
            </a:lvl8pPr>
            <a:lvl9pPr indent="-342900" lvl="8" marL="4114800" algn="l">
              <a:lnSpc>
                <a:spcPct val="100000"/>
              </a:lnSpc>
              <a:spcBef>
                <a:spcPts val="255"/>
              </a:spcBef>
              <a:spcAft>
                <a:spcPts val="0"/>
              </a:spcAft>
              <a:buSzPts val="1800"/>
              <a:buChar char="●"/>
              <a:defRPr/>
            </a:lvl9pPr>
          </a:lstStyle>
          <a:p/>
        </p:txBody>
      </p:sp>
      <p:sp>
        <p:nvSpPr>
          <p:cNvPr id="53" name="Google Shape;53;p27"/>
          <p:cNvSpPr txBox="1"/>
          <p:nvPr>
            <p:ph idx="2" type="body"/>
          </p:nvPr>
        </p:nvSpPr>
        <p:spPr>
          <a:xfrm>
            <a:off x="4652169" y="1642446"/>
            <a:ext cx="3931920" cy="792162"/>
          </a:xfrm>
          <a:prstGeom prst="rect">
            <a:avLst/>
          </a:prstGeom>
          <a:noFill/>
          <a:ln>
            <a:noFill/>
          </a:ln>
        </p:spPr>
        <p:txBody>
          <a:bodyPr anchorCtr="0" anchor="ctr" bIns="45700" lIns="137150" spcFirstLastPara="1" rIns="91425" wrap="square" tIns="91425">
            <a:noAutofit/>
          </a:bodyPr>
          <a:lstStyle>
            <a:lvl1pPr indent="-228600" lvl="0" marL="457200" algn="l">
              <a:lnSpc>
                <a:spcPct val="150000"/>
              </a:lnSpc>
              <a:spcBef>
                <a:spcPts val="250"/>
              </a:spcBef>
              <a:spcAft>
                <a:spcPts val="0"/>
              </a:spcAft>
              <a:buSzPts val="1920"/>
              <a:buNone/>
              <a:defRPr b="1" sz="2400">
                <a:solidFill>
                  <a:schemeClr val="dk1"/>
                </a:solidFill>
              </a:defRPr>
            </a:lvl1pPr>
            <a:lvl2pPr indent="-228600" lvl="1" marL="914400" algn="l">
              <a:lnSpc>
                <a:spcPct val="150000"/>
              </a:lnSpc>
              <a:spcBef>
                <a:spcPts val="250"/>
              </a:spcBef>
              <a:spcAft>
                <a:spcPts val="0"/>
              </a:spcAft>
              <a:buSzPts val="2000"/>
              <a:buNone/>
              <a:defRPr b="1" sz="2000"/>
            </a:lvl2pPr>
            <a:lvl3pPr indent="-228600" lvl="2" marL="1371600" algn="l">
              <a:lnSpc>
                <a:spcPct val="150000"/>
              </a:lnSpc>
              <a:spcBef>
                <a:spcPts val="250"/>
              </a:spcBef>
              <a:spcAft>
                <a:spcPts val="0"/>
              </a:spcAft>
              <a:buSzPts val="1800"/>
              <a:buNone/>
              <a:defRPr b="1" sz="1800"/>
            </a:lvl3pPr>
            <a:lvl4pPr indent="-228600" lvl="3" marL="1828800" algn="l">
              <a:lnSpc>
                <a:spcPct val="150000"/>
              </a:lnSpc>
              <a:spcBef>
                <a:spcPts val="225"/>
              </a:spcBef>
              <a:spcAft>
                <a:spcPts val="0"/>
              </a:spcAft>
              <a:buSzPts val="1792"/>
              <a:buNone/>
              <a:defRPr b="1" sz="1600"/>
            </a:lvl4pPr>
            <a:lvl5pPr indent="-228600" lvl="4" marL="2286000" algn="l">
              <a:lnSpc>
                <a:spcPct val="150000"/>
              </a:lnSpc>
              <a:spcBef>
                <a:spcPts val="250"/>
              </a:spcBef>
              <a:spcAft>
                <a:spcPts val="0"/>
              </a:spcAft>
              <a:buSzPts val="1600"/>
              <a:buNone/>
              <a:defRPr b="1" sz="1600"/>
            </a:lvl5pPr>
            <a:lvl6pPr indent="-342900" lvl="5" marL="2743200" algn="l">
              <a:lnSpc>
                <a:spcPct val="100000"/>
              </a:lnSpc>
              <a:spcBef>
                <a:spcPts val="250"/>
              </a:spcBef>
              <a:spcAft>
                <a:spcPts val="0"/>
              </a:spcAft>
              <a:buSzPts val="1800"/>
              <a:buChar char="◦"/>
              <a:defRPr/>
            </a:lvl6pPr>
            <a:lvl7pPr indent="-342900" lvl="6" marL="3200400" algn="l">
              <a:lnSpc>
                <a:spcPct val="100000"/>
              </a:lnSpc>
              <a:spcBef>
                <a:spcPts val="255"/>
              </a:spcBef>
              <a:spcAft>
                <a:spcPts val="0"/>
              </a:spcAft>
              <a:buSzPts val="1800"/>
              <a:buChar char="●"/>
              <a:defRPr/>
            </a:lvl7pPr>
            <a:lvl8pPr indent="-342900" lvl="7" marL="3657600" algn="l">
              <a:lnSpc>
                <a:spcPct val="100000"/>
              </a:lnSpc>
              <a:spcBef>
                <a:spcPts val="257"/>
              </a:spcBef>
              <a:spcAft>
                <a:spcPts val="0"/>
              </a:spcAft>
              <a:buSzPts val="1800"/>
              <a:buChar char="◦"/>
              <a:defRPr/>
            </a:lvl8pPr>
            <a:lvl9pPr indent="-342900" lvl="8" marL="4114800" algn="l">
              <a:lnSpc>
                <a:spcPct val="100000"/>
              </a:lnSpc>
              <a:spcBef>
                <a:spcPts val="255"/>
              </a:spcBef>
              <a:spcAft>
                <a:spcPts val="0"/>
              </a:spcAft>
              <a:buSzPts val="1800"/>
              <a:buChar char="●"/>
              <a:defRPr/>
            </a:lvl9pPr>
          </a:lstStyle>
          <a:p/>
        </p:txBody>
      </p:sp>
      <p:sp>
        <p:nvSpPr>
          <p:cNvPr id="54" name="Google Shape;54;p27"/>
          <p:cNvSpPr txBox="1"/>
          <p:nvPr>
            <p:ph idx="3" type="body"/>
          </p:nvPr>
        </p:nvSpPr>
        <p:spPr>
          <a:xfrm>
            <a:off x="607224" y="2510808"/>
            <a:ext cx="3931920" cy="3489960"/>
          </a:xfrm>
          <a:prstGeom prst="rect">
            <a:avLst/>
          </a:prstGeom>
          <a:noFill/>
          <a:ln>
            <a:noFill/>
          </a:ln>
        </p:spPr>
        <p:txBody>
          <a:bodyPr anchorCtr="0" anchor="t" bIns="45700" lIns="182875" spcFirstLastPara="1" rIns="91425" wrap="square" tIns="91425">
            <a:noAutofit/>
          </a:bodyPr>
          <a:lstStyle>
            <a:lvl1pPr indent="-350520" lvl="0" marL="457200" algn="l">
              <a:lnSpc>
                <a:spcPct val="150000"/>
              </a:lnSpc>
              <a:spcBef>
                <a:spcPts val="250"/>
              </a:spcBef>
              <a:spcAft>
                <a:spcPts val="0"/>
              </a:spcAft>
              <a:buSzPts val="1920"/>
              <a:buChar char="⚫"/>
              <a:defRPr sz="2400"/>
            </a:lvl1pPr>
            <a:lvl2pPr indent="-355600" lvl="1" marL="914400" algn="l">
              <a:lnSpc>
                <a:spcPct val="150000"/>
              </a:lnSpc>
              <a:spcBef>
                <a:spcPts val="250"/>
              </a:spcBef>
              <a:spcAft>
                <a:spcPts val="0"/>
              </a:spcAft>
              <a:buSzPts val="2000"/>
              <a:buChar char="◦"/>
              <a:defRPr sz="2000"/>
            </a:lvl2pPr>
            <a:lvl3pPr indent="-342900" lvl="2" marL="1371600" algn="l">
              <a:lnSpc>
                <a:spcPct val="150000"/>
              </a:lnSpc>
              <a:spcBef>
                <a:spcPts val="250"/>
              </a:spcBef>
              <a:spcAft>
                <a:spcPts val="0"/>
              </a:spcAft>
              <a:buSzPts val="1800"/>
              <a:buChar char="●"/>
              <a:defRPr sz="1800"/>
            </a:lvl3pPr>
            <a:lvl4pPr indent="-342392" lvl="3" marL="1828800" algn="l">
              <a:lnSpc>
                <a:spcPct val="150000"/>
              </a:lnSpc>
              <a:spcBef>
                <a:spcPts val="225"/>
              </a:spcBef>
              <a:spcAft>
                <a:spcPts val="0"/>
              </a:spcAft>
              <a:buSzPts val="1792"/>
              <a:buChar char="◦"/>
              <a:defRPr sz="1600"/>
            </a:lvl4pPr>
            <a:lvl5pPr indent="-330200" lvl="4" marL="2286000" algn="l">
              <a:lnSpc>
                <a:spcPct val="150000"/>
              </a:lnSpc>
              <a:spcBef>
                <a:spcPts val="250"/>
              </a:spcBef>
              <a:spcAft>
                <a:spcPts val="0"/>
              </a:spcAft>
              <a:buSzPts val="1600"/>
              <a:buChar char="●"/>
              <a:defRPr sz="1600"/>
            </a:lvl5pPr>
            <a:lvl6pPr indent="-342900" lvl="5" marL="2743200" algn="l">
              <a:lnSpc>
                <a:spcPct val="100000"/>
              </a:lnSpc>
              <a:spcBef>
                <a:spcPts val="250"/>
              </a:spcBef>
              <a:spcAft>
                <a:spcPts val="0"/>
              </a:spcAft>
              <a:buSzPts val="1800"/>
              <a:buChar char="◦"/>
              <a:defRPr/>
            </a:lvl6pPr>
            <a:lvl7pPr indent="-342900" lvl="6" marL="3200400" algn="l">
              <a:lnSpc>
                <a:spcPct val="100000"/>
              </a:lnSpc>
              <a:spcBef>
                <a:spcPts val="255"/>
              </a:spcBef>
              <a:spcAft>
                <a:spcPts val="0"/>
              </a:spcAft>
              <a:buSzPts val="1800"/>
              <a:buChar char="●"/>
              <a:defRPr/>
            </a:lvl7pPr>
            <a:lvl8pPr indent="-342900" lvl="7" marL="3657600" algn="l">
              <a:lnSpc>
                <a:spcPct val="100000"/>
              </a:lnSpc>
              <a:spcBef>
                <a:spcPts val="257"/>
              </a:spcBef>
              <a:spcAft>
                <a:spcPts val="0"/>
              </a:spcAft>
              <a:buSzPts val="1800"/>
              <a:buChar char="◦"/>
              <a:defRPr/>
            </a:lvl8pPr>
            <a:lvl9pPr indent="-342900" lvl="8" marL="4114800" algn="l">
              <a:lnSpc>
                <a:spcPct val="100000"/>
              </a:lnSpc>
              <a:spcBef>
                <a:spcPts val="255"/>
              </a:spcBef>
              <a:spcAft>
                <a:spcPts val="0"/>
              </a:spcAft>
              <a:buSzPts val="1800"/>
              <a:buChar char="●"/>
              <a:defRPr/>
            </a:lvl9pPr>
          </a:lstStyle>
          <a:p/>
        </p:txBody>
      </p:sp>
      <p:sp>
        <p:nvSpPr>
          <p:cNvPr id="55" name="Google Shape;55;p27"/>
          <p:cNvSpPr txBox="1"/>
          <p:nvPr>
            <p:ph idx="4" type="body"/>
          </p:nvPr>
        </p:nvSpPr>
        <p:spPr>
          <a:xfrm>
            <a:off x="4652169" y="2510808"/>
            <a:ext cx="3931920" cy="3489960"/>
          </a:xfrm>
          <a:prstGeom prst="rect">
            <a:avLst/>
          </a:prstGeom>
          <a:noFill/>
          <a:ln>
            <a:noFill/>
          </a:ln>
        </p:spPr>
        <p:txBody>
          <a:bodyPr anchorCtr="0" anchor="t" bIns="45700" lIns="182875" spcFirstLastPara="1" rIns="91425" wrap="square" tIns="91425">
            <a:noAutofit/>
          </a:bodyPr>
          <a:lstStyle>
            <a:lvl1pPr indent="-350520" lvl="0" marL="457200" algn="l">
              <a:lnSpc>
                <a:spcPct val="150000"/>
              </a:lnSpc>
              <a:spcBef>
                <a:spcPts val="250"/>
              </a:spcBef>
              <a:spcAft>
                <a:spcPts val="0"/>
              </a:spcAft>
              <a:buSzPts val="1920"/>
              <a:buChar char="⚫"/>
              <a:defRPr sz="2400"/>
            </a:lvl1pPr>
            <a:lvl2pPr indent="-355600" lvl="1" marL="914400" algn="l">
              <a:lnSpc>
                <a:spcPct val="150000"/>
              </a:lnSpc>
              <a:spcBef>
                <a:spcPts val="250"/>
              </a:spcBef>
              <a:spcAft>
                <a:spcPts val="0"/>
              </a:spcAft>
              <a:buSzPts val="2000"/>
              <a:buChar char="◦"/>
              <a:defRPr sz="2000"/>
            </a:lvl2pPr>
            <a:lvl3pPr indent="-342900" lvl="2" marL="1371600" algn="l">
              <a:lnSpc>
                <a:spcPct val="150000"/>
              </a:lnSpc>
              <a:spcBef>
                <a:spcPts val="250"/>
              </a:spcBef>
              <a:spcAft>
                <a:spcPts val="0"/>
              </a:spcAft>
              <a:buSzPts val="1800"/>
              <a:buChar char="●"/>
              <a:defRPr sz="1800"/>
            </a:lvl3pPr>
            <a:lvl4pPr indent="-342392" lvl="3" marL="1828800" algn="l">
              <a:lnSpc>
                <a:spcPct val="150000"/>
              </a:lnSpc>
              <a:spcBef>
                <a:spcPts val="225"/>
              </a:spcBef>
              <a:spcAft>
                <a:spcPts val="0"/>
              </a:spcAft>
              <a:buSzPts val="1792"/>
              <a:buChar char="◦"/>
              <a:defRPr sz="1600"/>
            </a:lvl4pPr>
            <a:lvl5pPr indent="-330200" lvl="4" marL="2286000" algn="l">
              <a:lnSpc>
                <a:spcPct val="150000"/>
              </a:lnSpc>
              <a:spcBef>
                <a:spcPts val="250"/>
              </a:spcBef>
              <a:spcAft>
                <a:spcPts val="0"/>
              </a:spcAft>
              <a:buSzPts val="1600"/>
              <a:buChar char="●"/>
              <a:defRPr sz="1600"/>
            </a:lvl5pPr>
            <a:lvl6pPr indent="-342900" lvl="5" marL="2743200" algn="l">
              <a:lnSpc>
                <a:spcPct val="100000"/>
              </a:lnSpc>
              <a:spcBef>
                <a:spcPts val="250"/>
              </a:spcBef>
              <a:spcAft>
                <a:spcPts val="0"/>
              </a:spcAft>
              <a:buSzPts val="1800"/>
              <a:buChar char="◦"/>
              <a:defRPr/>
            </a:lvl6pPr>
            <a:lvl7pPr indent="-342900" lvl="6" marL="3200400" algn="l">
              <a:lnSpc>
                <a:spcPct val="100000"/>
              </a:lnSpc>
              <a:spcBef>
                <a:spcPts val="255"/>
              </a:spcBef>
              <a:spcAft>
                <a:spcPts val="0"/>
              </a:spcAft>
              <a:buSzPts val="1800"/>
              <a:buChar char="●"/>
              <a:defRPr/>
            </a:lvl7pPr>
            <a:lvl8pPr indent="-342900" lvl="7" marL="3657600" algn="l">
              <a:lnSpc>
                <a:spcPct val="100000"/>
              </a:lnSpc>
              <a:spcBef>
                <a:spcPts val="257"/>
              </a:spcBef>
              <a:spcAft>
                <a:spcPts val="0"/>
              </a:spcAft>
              <a:buSzPts val="1800"/>
              <a:buChar char="◦"/>
              <a:defRPr/>
            </a:lvl8pPr>
            <a:lvl9pPr indent="-342900" lvl="8" marL="4114800" algn="l">
              <a:lnSpc>
                <a:spcPct val="100000"/>
              </a:lnSpc>
              <a:spcBef>
                <a:spcPts val="255"/>
              </a:spcBef>
              <a:spcAft>
                <a:spcPts val="0"/>
              </a:spcAft>
              <a:buSzPts val="1800"/>
              <a:buChar char="●"/>
              <a:defRPr/>
            </a:lvl9pPr>
          </a:lstStyle>
          <a:p/>
        </p:txBody>
      </p:sp>
      <p:sp>
        <p:nvSpPr>
          <p:cNvPr id="56" name="Google Shape;56;p27"/>
          <p:cNvSpPr txBox="1"/>
          <p:nvPr>
            <p:ph idx="10" type="dt"/>
          </p:nvPr>
        </p:nvSpPr>
        <p:spPr>
          <a:xfrm>
            <a:off x="4114800" y="6500813"/>
            <a:ext cx="2286000" cy="365125"/>
          </a:xfrm>
          <a:prstGeom prst="rect">
            <a:avLst/>
          </a:prstGeom>
          <a:noFill/>
          <a:ln>
            <a:noFill/>
          </a:ln>
        </p:spPr>
        <p:txBody>
          <a:bodyPr anchorCtr="0" anchor="b"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 name="Google Shape;57;p27"/>
          <p:cNvSpPr txBox="1"/>
          <p:nvPr>
            <p:ph idx="11" type="ftr"/>
          </p:nvPr>
        </p:nvSpPr>
        <p:spPr>
          <a:xfrm>
            <a:off x="6400800" y="6500813"/>
            <a:ext cx="2286000" cy="365125"/>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8" name="Google Shape;58;p27"/>
          <p:cNvSpPr txBox="1"/>
          <p:nvPr>
            <p:ph idx="12" type="sldNum"/>
          </p:nvPr>
        </p:nvSpPr>
        <p:spPr>
          <a:xfrm>
            <a:off x="8686800" y="6500813"/>
            <a:ext cx="457200" cy="365125"/>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omente título" type="titleOnly">
  <p:cSld name="TITLE_ONLY">
    <p:spTree>
      <p:nvGrpSpPr>
        <p:cNvPr id="59" name="Shape 59"/>
        <p:cNvGrpSpPr/>
        <p:nvPr/>
      </p:nvGrpSpPr>
      <p:grpSpPr>
        <a:xfrm>
          <a:off x="0" y="0"/>
          <a:ext cx="0" cy="0"/>
          <a:chOff x="0" y="0"/>
          <a:chExt cx="0" cy="0"/>
        </a:xfrm>
      </p:grpSpPr>
      <p:sp>
        <p:nvSpPr>
          <p:cNvPr id="60" name="Google Shape;60;p28"/>
          <p:cNvSpPr txBox="1"/>
          <p:nvPr>
            <p:ph type="title"/>
          </p:nvPr>
        </p:nvSpPr>
        <p:spPr>
          <a:xfrm>
            <a:off x="428625" y="428625"/>
            <a:ext cx="8286750" cy="78581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1" name="Google Shape;61;p28"/>
          <p:cNvSpPr txBox="1"/>
          <p:nvPr>
            <p:ph idx="10" type="dt"/>
          </p:nvPr>
        </p:nvSpPr>
        <p:spPr>
          <a:xfrm>
            <a:off x="4114800" y="6500813"/>
            <a:ext cx="2286000" cy="365125"/>
          </a:xfrm>
          <a:prstGeom prst="rect">
            <a:avLst/>
          </a:prstGeom>
          <a:noFill/>
          <a:ln>
            <a:noFill/>
          </a:ln>
        </p:spPr>
        <p:txBody>
          <a:bodyPr anchorCtr="0" anchor="b"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2" name="Google Shape;62;p28"/>
          <p:cNvSpPr txBox="1"/>
          <p:nvPr>
            <p:ph idx="11" type="ftr"/>
          </p:nvPr>
        </p:nvSpPr>
        <p:spPr>
          <a:xfrm>
            <a:off x="6400800" y="6500813"/>
            <a:ext cx="2286000" cy="365125"/>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28"/>
          <p:cNvSpPr txBox="1"/>
          <p:nvPr>
            <p:ph idx="12" type="sldNum"/>
          </p:nvPr>
        </p:nvSpPr>
        <p:spPr>
          <a:xfrm>
            <a:off x="8686800" y="6500813"/>
            <a:ext cx="457200" cy="365125"/>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m branco" showMasterSp="0" type="blank">
  <p:cSld name="BLANK">
    <p:spTree>
      <p:nvGrpSpPr>
        <p:cNvPr id="64" name="Shape 64"/>
        <p:cNvGrpSpPr/>
        <p:nvPr/>
      </p:nvGrpSpPr>
      <p:grpSpPr>
        <a:xfrm>
          <a:off x="0" y="0"/>
          <a:ext cx="0" cy="0"/>
          <a:chOff x="0" y="0"/>
          <a:chExt cx="0" cy="0"/>
        </a:xfrm>
      </p:grpSpPr>
      <p:sp>
        <p:nvSpPr>
          <p:cNvPr id="65" name="Google Shape;65;p29"/>
          <p:cNvSpPr/>
          <p:nvPr/>
        </p:nvSpPr>
        <p:spPr>
          <a:xfrm>
            <a:off x="304800" y="328613"/>
            <a:ext cx="8532813" cy="6197600"/>
          </a:xfrm>
          <a:prstGeom prst="roundRect">
            <a:avLst>
              <a:gd fmla="val 2081" name="adj"/>
            </a:avLst>
          </a:prstGeom>
          <a:gradFill>
            <a:gsLst>
              <a:gs pos="0">
                <a:srgbClr val="FFFFFF"/>
              </a:gs>
              <a:gs pos="98000">
                <a:srgbClr val="FFFFFF"/>
              </a:gs>
              <a:gs pos="99055">
                <a:srgbClr val="F6F6F6"/>
              </a:gs>
              <a:gs pos="100000">
                <a:srgbClr val="D8D8D8"/>
              </a:gs>
            </a:gsLst>
            <a:lin ang="5400000" scaled="0"/>
          </a:gradFill>
          <a:ln cap="rnd" cmpd="sng" w="9525">
            <a:solidFill>
              <a:srgbClr val="A2A0A0"/>
            </a:solidFill>
            <a:prstDash val="solid"/>
            <a:round/>
            <a:headEnd len="sm" w="sm" type="none"/>
            <a:tailEnd len="sm" w="sm" type="none"/>
          </a:ln>
          <a:effectLst>
            <a:outerShdw blurRad="76200" rotWithShape="0" algn="tl" dir="5400000" dist="50800">
              <a:srgbClr val="000000">
                <a:alpha val="24313"/>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t/>
            </a:r>
            <a:endParaRPr b="0" i="0" sz="2400" u="none" cap="none" strike="noStrike">
              <a:solidFill>
                <a:schemeClr val="lt1"/>
              </a:solidFill>
              <a:latin typeface="Times New Roman"/>
              <a:ea typeface="Times New Roman"/>
              <a:cs typeface="Times New Roman"/>
              <a:sym typeface="Times New Roman"/>
            </a:endParaRPr>
          </a:p>
        </p:txBody>
      </p:sp>
      <p:sp>
        <p:nvSpPr>
          <p:cNvPr id="66" name="Google Shape;66;p29"/>
          <p:cNvSpPr txBox="1"/>
          <p:nvPr>
            <p:ph idx="10" type="dt"/>
          </p:nvPr>
        </p:nvSpPr>
        <p:spPr>
          <a:xfrm>
            <a:off x="4114800" y="6500813"/>
            <a:ext cx="2286000" cy="365125"/>
          </a:xfrm>
          <a:prstGeom prst="rect">
            <a:avLst/>
          </a:prstGeom>
          <a:noFill/>
          <a:ln>
            <a:noFill/>
          </a:ln>
        </p:spPr>
        <p:txBody>
          <a:bodyPr anchorCtr="0" anchor="b"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29"/>
          <p:cNvSpPr txBox="1"/>
          <p:nvPr>
            <p:ph idx="11" type="ftr"/>
          </p:nvPr>
        </p:nvSpPr>
        <p:spPr>
          <a:xfrm>
            <a:off x="6400800" y="6500813"/>
            <a:ext cx="2286000" cy="365125"/>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8" name="Google Shape;68;p29"/>
          <p:cNvSpPr txBox="1"/>
          <p:nvPr>
            <p:ph idx="12" type="sldNum"/>
          </p:nvPr>
        </p:nvSpPr>
        <p:spPr>
          <a:xfrm>
            <a:off x="8686800" y="6500813"/>
            <a:ext cx="457200" cy="365125"/>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9pPr>
          </a:lstStyle>
          <a:p>
            <a:pPr indent="0" lvl="0" marL="0" rtl="0" algn="r">
              <a:spcBef>
                <a:spcPts val="0"/>
              </a:spcBef>
              <a:spcAft>
                <a:spcPts val="0"/>
              </a:spcAft>
              <a:buNone/>
            </a:pPr>
            <a:fld id="{00000000-1234-1234-1234-123412341234}" type="slidenum">
              <a:rPr lang="pt-BR"/>
              <a:t>‹#›</a:t>
            </a:fld>
            <a:endParaRPr/>
          </a:p>
        </p:txBody>
      </p:sp>
      <p:pic>
        <p:nvPicPr>
          <p:cNvPr descr="E:\cin.gif" id="69" name="Google Shape;69;p29"/>
          <p:cNvPicPr preferRelativeResize="0"/>
          <p:nvPr/>
        </p:nvPicPr>
        <p:blipFill rotWithShape="1">
          <a:blip r:embed="rId2">
            <a:alphaModFix/>
          </a:blip>
          <a:srcRect b="0" l="0" r="0" t="0"/>
          <a:stretch/>
        </p:blipFill>
        <p:spPr>
          <a:xfrm>
            <a:off x="0" y="6286500"/>
            <a:ext cx="1724025" cy="571500"/>
          </a:xfrm>
          <a:prstGeom prst="rect">
            <a:avLst/>
          </a:prstGeom>
          <a:noFill/>
          <a:ln>
            <a:noFill/>
          </a:ln>
          <a:effectLst>
            <a:outerShdw blurRad="292100" rotWithShape="0" algn="tl" dir="2700000" dist="139700">
              <a:srgbClr val="333333">
                <a:alpha val="64313"/>
              </a:srgbClr>
            </a:outerShdw>
          </a:effectLst>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údo com Legenda" type="objTx">
  <p:cSld name="OBJECT_WITH_CAPTION_TEXT">
    <p:spTree>
      <p:nvGrpSpPr>
        <p:cNvPr id="70" name="Shape 70"/>
        <p:cNvGrpSpPr/>
        <p:nvPr/>
      </p:nvGrpSpPr>
      <p:grpSpPr>
        <a:xfrm>
          <a:off x="0" y="0"/>
          <a:ext cx="0" cy="0"/>
          <a:chOff x="0" y="0"/>
          <a:chExt cx="0" cy="0"/>
        </a:xfrm>
      </p:grpSpPr>
      <p:sp>
        <p:nvSpPr>
          <p:cNvPr id="71" name="Google Shape;71;p30"/>
          <p:cNvSpPr txBox="1"/>
          <p:nvPr>
            <p:ph type="title"/>
          </p:nvPr>
        </p:nvSpPr>
        <p:spPr>
          <a:xfrm>
            <a:off x="5500694" y="1300154"/>
            <a:ext cx="2971800" cy="9144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Clr>
                <a:srgbClr val="2A495D"/>
              </a:buClr>
              <a:buSzPts val="2200"/>
              <a:buFont typeface="Quattrocento Sans"/>
              <a:buNone/>
              <a:defRPr b="1" sz="2200">
                <a:solidFill>
                  <a:srgbClr val="2A495D"/>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30"/>
          <p:cNvSpPr txBox="1"/>
          <p:nvPr>
            <p:ph idx="1" type="body"/>
          </p:nvPr>
        </p:nvSpPr>
        <p:spPr>
          <a:xfrm>
            <a:off x="5500694" y="2357430"/>
            <a:ext cx="2971800" cy="3706046"/>
          </a:xfrm>
          <a:prstGeom prst="rect">
            <a:avLst/>
          </a:prstGeom>
          <a:noFill/>
          <a:ln>
            <a:noFill/>
          </a:ln>
        </p:spPr>
        <p:txBody>
          <a:bodyPr anchorCtr="0" anchor="t" bIns="45700" lIns="91425" spcFirstLastPara="1" rIns="91425" wrap="square" tIns="91425">
            <a:noAutofit/>
          </a:bodyPr>
          <a:lstStyle>
            <a:lvl1pPr indent="-228600" lvl="0" marL="457200" marR="18288" algn="l">
              <a:lnSpc>
                <a:spcPct val="150000"/>
              </a:lnSpc>
              <a:spcBef>
                <a:spcPts val="0"/>
              </a:spcBef>
              <a:spcAft>
                <a:spcPts val="0"/>
              </a:spcAft>
              <a:buSzPts val="1120"/>
              <a:buNone/>
              <a:defRPr sz="1400">
                <a:solidFill>
                  <a:schemeClr val="dk1"/>
                </a:solidFill>
              </a:defRPr>
            </a:lvl1pPr>
            <a:lvl2pPr indent="-228600" lvl="1" marL="914400" algn="l">
              <a:lnSpc>
                <a:spcPct val="150000"/>
              </a:lnSpc>
              <a:spcBef>
                <a:spcPts val="250"/>
              </a:spcBef>
              <a:spcAft>
                <a:spcPts val="0"/>
              </a:spcAft>
              <a:buSzPts val="1200"/>
              <a:buNone/>
              <a:defRPr sz="1200">
                <a:solidFill>
                  <a:schemeClr val="dk1"/>
                </a:solidFill>
              </a:defRPr>
            </a:lvl2pPr>
            <a:lvl3pPr indent="-228600" lvl="2" marL="1371600" algn="l">
              <a:lnSpc>
                <a:spcPct val="150000"/>
              </a:lnSpc>
              <a:spcBef>
                <a:spcPts val="250"/>
              </a:spcBef>
              <a:spcAft>
                <a:spcPts val="0"/>
              </a:spcAft>
              <a:buSzPts val="1000"/>
              <a:buNone/>
              <a:defRPr sz="1000">
                <a:solidFill>
                  <a:schemeClr val="dk1"/>
                </a:solidFill>
              </a:defRPr>
            </a:lvl3pPr>
            <a:lvl4pPr indent="-228600" lvl="3" marL="1828800" algn="l">
              <a:lnSpc>
                <a:spcPct val="150000"/>
              </a:lnSpc>
              <a:spcBef>
                <a:spcPts val="225"/>
              </a:spcBef>
              <a:spcAft>
                <a:spcPts val="0"/>
              </a:spcAft>
              <a:buSzPts val="1008"/>
              <a:buNone/>
              <a:defRPr sz="900">
                <a:solidFill>
                  <a:schemeClr val="dk1"/>
                </a:solidFill>
              </a:defRPr>
            </a:lvl4pPr>
            <a:lvl5pPr indent="-228600" lvl="4" marL="2286000" algn="l">
              <a:lnSpc>
                <a:spcPct val="150000"/>
              </a:lnSpc>
              <a:spcBef>
                <a:spcPts val="250"/>
              </a:spcBef>
              <a:spcAft>
                <a:spcPts val="0"/>
              </a:spcAft>
              <a:buSzPts val="900"/>
              <a:buNone/>
              <a:defRPr sz="900">
                <a:solidFill>
                  <a:schemeClr val="dk1"/>
                </a:solidFill>
              </a:defRPr>
            </a:lvl5pPr>
            <a:lvl6pPr indent="-342900" lvl="5" marL="2743200" algn="l">
              <a:lnSpc>
                <a:spcPct val="100000"/>
              </a:lnSpc>
              <a:spcBef>
                <a:spcPts val="250"/>
              </a:spcBef>
              <a:spcAft>
                <a:spcPts val="0"/>
              </a:spcAft>
              <a:buSzPts val="1800"/>
              <a:buChar char="◦"/>
              <a:defRPr/>
            </a:lvl6pPr>
            <a:lvl7pPr indent="-342900" lvl="6" marL="3200400" algn="l">
              <a:lnSpc>
                <a:spcPct val="100000"/>
              </a:lnSpc>
              <a:spcBef>
                <a:spcPts val="255"/>
              </a:spcBef>
              <a:spcAft>
                <a:spcPts val="0"/>
              </a:spcAft>
              <a:buSzPts val="1800"/>
              <a:buChar char="●"/>
              <a:defRPr/>
            </a:lvl7pPr>
            <a:lvl8pPr indent="-342900" lvl="7" marL="3657600" algn="l">
              <a:lnSpc>
                <a:spcPct val="100000"/>
              </a:lnSpc>
              <a:spcBef>
                <a:spcPts val="257"/>
              </a:spcBef>
              <a:spcAft>
                <a:spcPts val="0"/>
              </a:spcAft>
              <a:buSzPts val="1800"/>
              <a:buChar char="◦"/>
              <a:defRPr/>
            </a:lvl8pPr>
            <a:lvl9pPr indent="-342900" lvl="8" marL="4114800" algn="l">
              <a:lnSpc>
                <a:spcPct val="100000"/>
              </a:lnSpc>
              <a:spcBef>
                <a:spcPts val="255"/>
              </a:spcBef>
              <a:spcAft>
                <a:spcPts val="0"/>
              </a:spcAft>
              <a:buSzPts val="1800"/>
              <a:buChar char="●"/>
              <a:defRPr/>
            </a:lvl9pPr>
          </a:lstStyle>
          <a:p/>
        </p:txBody>
      </p:sp>
      <p:sp>
        <p:nvSpPr>
          <p:cNvPr id="73" name="Google Shape;73;p30"/>
          <p:cNvSpPr txBox="1"/>
          <p:nvPr>
            <p:ph idx="2" type="body"/>
          </p:nvPr>
        </p:nvSpPr>
        <p:spPr>
          <a:xfrm>
            <a:off x="785786" y="1357298"/>
            <a:ext cx="4626159" cy="4724402"/>
          </a:xfrm>
          <a:prstGeom prst="rect">
            <a:avLst/>
          </a:prstGeom>
          <a:noFill/>
          <a:ln>
            <a:noFill/>
          </a:ln>
        </p:spPr>
        <p:txBody>
          <a:bodyPr anchorCtr="0" anchor="t" bIns="45700" lIns="182875" spcFirstLastPara="1" rIns="91425" wrap="square" tIns="91425">
            <a:noAutofit/>
          </a:bodyPr>
          <a:lstStyle>
            <a:lvl1pPr indent="-370840" lvl="0" marL="457200" algn="l">
              <a:lnSpc>
                <a:spcPct val="150000"/>
              </a:lnSpc>
              <a:spcBef>
                <a:spcPts val="250"/>
              </a:spcBef>
              <a:spcAft>
                <a:spcPts val="0"/>
              </a:spcAft>
              <a:buSzPts val="2240"/>
              <a:buChar char="⚫"/>
              <a:defRPr sz="2800">
                <a:solidFill>
                  <a:schemeClr val="dk1"/>
                </a:solidFill>
              </a:defRPr>
            </a:lvl1pPr>
            <a:lvl2pPr indent="-393700" lvl="1" marL="914400" algn="l">
              <a:lnSpc>
                <a:spcPct val="150000"/>
              </a:lnSpc>
              <a:spcBef>
                <a:spcPts val="250"/>
              </a:spcBef>
              <a:spcAft>
                <a:spcPts val="0"/>
              </a:spcAft>
              <a:buSzPts val="2600"/>
              <a:buChar char="◦"/>
              <a:defRPr sz="2600">
                <a:solidFill>
                  <a:schemeClr val="dk1"/>
                </a:solidFill>
              </a:defRPr>
            </a:lvl2pPr>
            <a:lvl3pPr indent="-381000" lvl="2" marL="1371600" algn="l">
              <a:lnSpc>
                <a:spcPct val="150000"/>
              </a:lnSpc>
              <a:spcBef>
                <a:spcPts val="250"/>
              </a:spcBef>
              <a:spcAft>
                <a:spcPts val="0"/>
              </a:spcAft>
              <a:buSzPts val="2400"/>
              <a:buChar char="●"/>
              <a:defRPr sz="2400">
                <a:solidFill>
                  <a:schemeClr val="dk1"/>
                </a:solidFill>
              </a:defRPr>
            </a:lvl3pPr>
            <a:lvl4pPr indent="-370839" lvl="3" marL="1828800" algn="l">
              <a:lnSpc>
                <a:spcPct val="150000"/>
              </a:lnSpc>
              <a:spcBef>
                <a:spcPts val="225"/>
              </a:spcBef>
              <a:spcAft>
                <a:spcPts val="0"/>
              </a:spcAft>
              <a:buSzPts val="2240"/>
              <a:buChar char="◦"/>
              <a:defRPr sz="2000">
                <a:solidFill>
                  <a:schemeClr val="dk1"/>
                </a:solidFill>
              </a:defRPr>
            </a:lvl4pPr>
            <a:lvl5pPr indent="-355600" lvl="4" marL="2286000" algn="l">
              <a:lnSpc>
                <a:spcPct val="150000"/>
              </a:lnSpc>
              <a:spcBef>
                <a:spcPts val="250"/>
              </a:spcBef>
              <a:spcAft>
                <a:spcPts val="0"/>
              </a:spcAft>
              <a:buSzPts val="2000"/>
              <a:buChar char="●"/>
              <a:defRPr sz="2000">
                <a:solidFill>
                  <a:schemeClr val="dk1"/>
                </a:solidFill>
              </a:defRPr>
            </a:lvl5pPr>
            <a:lvl6pPr indent="-228600" lvl="5" marL="2743200" algn="l">
              <a:lnSpc>
                <a:spcPct val="100000"/>
              </a:lnSpc>
              <a:spcBef>
                <a:spcPts val="250"/>
              </a:spcBef>
              <a:spcAft>
                <a:spcPts val="0"/>
              </a:spcAft>
              <a:buSzPts val="1700"/>
              <a:buNone/>
              <a:defRPr/>
            </a:lvl6pPr>
            <a:lvl7pPr indent="-342900" lvl="6" marL="3200400" algn="l">
              <a:lnSpc>
                <a:spcPct val="100000"/>
              </a:lnSpc>
              <a:spcBef>
                <a:spcPts val="255"/>
              </a:spcBef>
              <a:spcAft>
                <a:spcPts val="0"/>
              </a:spcAft>
              <a:buSzPts val="1800"/>
              <a:buChar char="●"/>
              <a:defRPr/>
            </a:lvl7pPr>
            <a:lvl8pPr indent="-342900" lvl="7" marL="3657600" algn="l">
              <a:lnSpc>
                <a:spcPct val="100000"/>
              </a:lnSpc>
              <a:spcBef>
                <a:spcPts val="257"/>
              </a:spcBef>
              <a:spcAft>
                <a:spcPts val="0"/>
              </a:spcAft>
              <a:buSzPts val="1800"/>
              <a:buChar char="◦"/>
              <a:defRPr/>
            </a:lvl8pPr>
            <a:lvl9pPr indent="-342900" lvl="8" marL="4114800" algn="l">
              <a:lnSpc>
                <a:spcPct val="100000"/>
              </a:lnSpc>
              <a:spcBef>
                <a:spcPts val="255"/>
              </a:spcBef>
              <a:spcAft>
                <a:spcPts val="0"/>
              </a:spcAft>
              <a:buSzPts val="1800"/>
              <a:buChar char="●"/>
              <a:defRPr/>
            </a:lvl9pPr>
          </a:lstStyle>
          <a:p/>
        </p:txBody>
      </p:sp>
      <p:sp>
        <p:nvSpPr>
          <p:cNvPr id="74" name="Google Shape;74;p30"/>
          <p:cNvSpPr txBox="1"/>
          <p:nvPr>
            <p:ph idx="10" type="dt"/>
          </p:nvPr>
        </p:nvSpPr>
        <p:spPr>
          <a:xfrm>
            <a:off x="4114800" y="6500813"/>
            <a:ext cx="2286000" cy="365125"/>
          </a:xfrm>
          <a:prstGeom prst="rect">
            <a:avLst/>
          </a:prstGeom>
          <a:noFill/>
          <a:ln>
            <a:noFill/>
          </a:ln>
        </p:spPr>
        <p:txBody>
          <a:bodyPr anchorCtr="0" anchor="b"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5" name="Google Shape;75;p30"/>
          <p:cNvSpPr txBox="1"/>
          <p:nvPr>
            <p:ph idx="11" type="ftr"/>
          </p:nvPr>
        </p:nvSpPr>
        <p:spPr>
          <a:xfrm>
            <a:off x="6400800" y="6500813"/>
            <a:ext cx="2286000" cy="365125"/>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30"/>
          <p:cNvSpPr txBox="1"/>
          <p:nvPr>
            <p:ph idx="12" type="sldNum"/>
          </p:nvPr>
        </p:nvSpPr>
        <p:spPr>
          <a:xfrm>
            <a:off x="8686800" y="6500813"/>
            <a:ext cx="457200" cy="365125"/>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m com Legenda" showMasterSp="0" type="picTx">
  <p:cSld name="PICTURE_WITH_CAPTION_TEXT">
    <p:spTree>
      <p:nvGrpSpPr>
        <p:cNvPr id="77" name="Shape 77"/>
        <p:cNvGrpSpPr/>
        <p:nvPr/>
      </p:nvGrpSpPr>
      <p:grpSpPr>
        <a:xfrm>
          <a:off x="0" y="0"/>
          <a:ext cx="0" cy="0"/>
          <a:chOff x="0" y="0"/>
          <a:chExt cx="0" cy="0"/>
        </a:xfrm>
      </p:grpSpPr>
      <p:sp>
        <p:nvSpPr>
          <p:cNvPr id="78" name="Google Shape;78;p31"/>
          <p:cNvSpPr/>
          <p:nvPr/>
        </p:nvSpPr>
        <p:spPr>
          <a:xfrm>
            <a:off x="304800" y="328613"/>
            <a:ext cx="8532813" cy="6197600"/>
          </a:xfrm>
          <a:prstGeom prst="roundRect">
            <a:avLst>
              <a:gd fmla="val 2081" name="adj"/>
            </a:avLst>
          </a:prstGeom>
          <a:gradFill>
            <a:gsLst>
              <a:gs pos="0">
                <a:srgbClr val="FFFFFF"/>
              </a:gs>
              <a:gs pos="98000">
                <a:srgbClr val="FFFFFF"/>
              </a:gs>
              <a:gs pos="99055">
                <a:srgbClr val="F6F6F6"/>
              </a:gs>
              <a:gs pos="100000">
                <a:srgbClr val="D8D8D8"/>
              </a:gs>
            </a:gsLst>
            <a:lin ang="5400000" scaled="0"/>
          </a:gradFill>
          <a:ln cap="rnd" cmpd="sng" w="9525">
            <a:solidFill>
              <a:srgbClr val="A2A0A0"/>
            </a:solidFill>
            <a:prstDash val="solid"/>
            <a:round/>
            <a:headEnd len="sm" w="sm" type="none"/>
            <a:tailEnd len="sm" w="sm" type="none"/>
          </a:ln>
          <a:effectLst>
            <a:outerShdw blurRad="76200" rotWithShape="0" algn="tl" dir="5400000" dist="50800">
              <a:srgbClr val="000000">
                <a:alpha val="24313"/>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t/>
            </a:r>
            <a:endParaRPr b="0" i="0" sz="2400" u="none" cap="none" strike="noStrike">
              <a:solidFill>
                <a:schemeClr val="lt1"/>
              </a:solidFill>
              <a:latin typeface="Times New Roman"/>
              <a:ea typeface="Times New Roman"/>
              <a:cs typeface="Times New Roman"/>
              <a:sym typeface="Times New Roman"/>
            </a:endParaRPr>
          </a:p>
        </p:txBody>
      </p:sp>
      <p:sp>
        <p:nvSpPr>
          <p:cNvPr id="79" name="Google Shape;79;p31"/>
          <p:cNvSpPr/>
          <p:nvPr/>
        </p:nvSpPr>
        <p:spPr>
          <a:xfrm>
            <a:off x="6400800" y="433388"/>
            <a:ext cx="2324100" cy="4343400"/>
          </a:xfrm>
          <a:prstGeom prst="round1Rect">
            <a:avLst>
              <a:gd fmla="val 2748" name="adj"/>
            </a:avLst>
          </a:prstGeom>
          <a:solidFill>
            <a:srgbClr val="1C1C1C"/>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t/>
            </a:r>
            <a:endParaRPr b="0" i="0" sz="2400" u="none" cap="none" strike="noStrike">
              <a:solidFill>
                <a:schemeClr val="lt1"/>
              </a:solidFill>
              <a:latin typeface="Times New Roman"/>
              <a:ea typeface="Times New Roman"/>
              <a:cs typeface="Times New Roman"/>
              <a:sym typeface="Times New Roman"/>
            </a:endParaRPr>
          </a:p>
        </p:txBody>
      </p:sp>
      <p:sp>
        <p:nvSpPr>
          <p:cNvPr id="80" name="Google Shape;80;p31"/>
          <p:cNvSpPr txBox="1"/>
          <p:nvPr>
            <p:ph type="title"/>
          </p:nvPr>
        </p:nvSpPr>
        <p:spPr>
          <a:xfrm>
            <a:off x="457200" y="5012056"/>
            <a:ext cx="8229600" cy="105156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Clr>
                <a:srgbClr val="767676"/>
              </a:buClr>
              <a:buSzPts val="3600"/>
              <a:buFont typeface="Quattrocento Sans"/>
              <a:buNone/>
              <a:defRPr b="0" sz="3600">
                <a:solidFill>
                  <a:srgbClr val="767676"/>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1" name="Google Shape;81;p31"/>
          <p:cNvSpPr txBox="1"/>
          <p:nvPr>
            <p:ph idx="1" type="body"/>
          </p:nvPr>
        </p:nvSpPr>
        <p:spPr>
          <a:xfrm>
            <a:off x="6462712" y="533400"/>
            <a:ext cx="2240280" cy="4211480"/>
          </a:xfrm>
          <a:prstGeom prst="rect">
            <a:avLst/>
          </a:prstGeom>
          <a:noFill/>
          <a:ln>
            <a:noFill/>
          </a:ln>
        </p:spPr>
        <p:txBody>
          <a:bodyPr anchorCtr="0" anchor="t" bIns="45700" lIns="91425" spcFirstLastPara="1" rIns="91425" wrap="square" tIns="91425">
            <a:noAutofit/>
          </a:bodyPr>
          <a:lstStyle>
            <a:lvl1pPr indent="-228600" lvl="0" marL="457200" algn="l">
              <a:lnSpc>
                <a:spcPct val="150000"/>
              </a:lnSpc>
              <a:spcBef>
                <a:spcPts val="0"/>
              </a:spcBef>
              <a:spcAft>
                <a:spcPts val="0"/>
              </a:spcAft>
              <a:buSzPts val="1120"/>
              <a:buNone/>
              <a:defRPr sz="1400">
                <a:solidFill>
                  <a:srgbClr val="FFFFFF"/>
                </a:solidFill>
              </a:defRPr>
            </a:lvl1pPr>
            <a:lvl2pPr indent="-304800" lvl="1" marL="914400" algn="l">
              <a:lnSpc>
                <a:spcPct val="150000"/>
              </a:lnSpc>
              <a:spcBef>
                <a:spcPts val="250"/>
              </a:spcBef>
              <a:spcAft>
                <a:spcPts val="0"/>
              </a:spcAft>
              <a:buSzPts val="1200"/>
              <a:buChar char="◦"/>
              <a:defRPr sz="1200">
                <a:solidFill>
                  <a:srgbClr val="FFFFFF"/>
                </a:solidFill>
              </a:defRPr>
            </a:lvl2pPr>
            <a:lvl3pPr indent="-292100" lvl="2" marL="1371600" algn="l">
              <a:lnSpc>
                <a:spcPct val="150000"/>
              </a:lnSpc>
              <a:spcBef>
                <a:spcPts val="250"/>
              </a:spcBef>
              <a:spcAft>
                <a:spcPts val="0"/>
              </a:spcAft>
              <a:buSzPts val="1000"/>
              <a:buChar char="●"/>
              <a:defRPr sz="1000">
                <a:solidFill>
                  <a:srgbClr val="FFFFFF"/>
                </a:solidFill>
              </a:defRPr>
            </a:lvl3pPr>
            <a:lvl4pPr indent="-292608" lvl="3" marL="1828800" algn="l">
              <a:lnSpc>
                <a:spcPct val="150000"/>
              </a:lnSpc>
              <a:spcBef>
                <a:spcPts val="225"/>
              </a:spcBef>
              <a:spcAft>
                <a:spcPts val="0"/>
              </a:spcAft>
              <a:buSzPts val="1008"/>
              <a:buChar char="◦"/>
              <a:defRPr sz="900">
                <a:solidFill>
                  <a:srgbClr val="FFFFFF"/>
                </a:solidFill>
              </a:defRPr>
            </a:lvl4pPr>
            <a:lvl5pPr indent="-285750" lvl="4" marL="2286000" algn="l">
              <a:lnSpc>
                <a:spcPct val="150000"/>
              </a:lnSpc>
              <a:spcBef>
                <a:spcPts val="250"/>
              </a:spcBef>
              <a:spcAft>
                <a:spcPts val="0"/>
              </a:spcAft>
              <a:buSzPts val="900"/>
              <a:buChar char="●"/>
              <a:defRPr sz="900">
                <a:solidFill>
                  <a:srgbClr val="FFFFFF"/>
                </a:solidFill>
              </a:defRPr>
            </a:lvl5pPr>
            <a:lvl6pPr indent="-342900" lvl="5" marL="2743200" algn="l">
              <a:lnSpc>
                <a:spcPct val="100000"/>
              </a:lnSpc>
              <a:spcBef>
                <a:spcPts val="250"/>
              </a:spcBef>
              <a:spcAft>
                <a:spcPts val="0"/>
              </a:spcAft>
              <a:buSzPts val="1800"/>
              <a:buChar char="◦"/>
              <a:defRPr/>
            </a:lvl6pPr>
            <a:lvl7pPr indent="-342900" lvl="6" marL="3200400" algn="l">
              <a:lnSpc>
                <a:spcPct val="100000"/>
              </a:lnSpc>
              <a:spcBef>
                <a:spcPts val="255"/>
              </a:spcBef>
              <a:spcAft>
                <a:spcPts val="0"/>
              </a:spcAft>
              <a:buSzPts val="1800"/>
              <a:buChar char="●"/>
              <a:defRPr/>
            </a:lvl7pPr>
            <a:lvl8pPr indent="-342900" lvl="7" marL="3657600" algn="l">
              <a:lnSpc>
                <a:spcPct val="100000"/>
              </a:lnSpc>
              <a:spcBef>
                <a:spcPts val="257"/>
              </a:spcBef>
              <a:spcAft>
                <a:spcPts val="0"/>
              </a:spcAft>
              <a:buSzPts val="1800"/>
              <a:buChar char="◦"/>
              <a:defRPr/>
            </a:lvl8pPr>
            <a:lvl9pPr indent="-342900" lvl="8" marL="4114800" algn="l">
              <a:lnSpc>
                <a:spcPct val="100000"/>
              </a:lnSpc>
              <a:spcBef>
                <a:spcPts val="255"/>
              </a:spcBef>
              <a:spcAft>
                <a:spcPts val="0"/>
              </a:spcAft>
              <a:buSzPts val="1800"/>
              <a:buChar char="●"/>
              <a:defRPr/>
            </a:lvl9pPr>
          </a:lstStyle>
          <a:p/>
        </p:txBody>
      </p:sp>
      <p:sp>
        <p:nvSpPr>
          <p:cNvPr id="82" name="Google Shape;82;p31"/>
          <p:cNvSpPr/>
          <p:nvPr>
            <p:ph idx="2" type="pic"/>
          </p:nvPr>
        </p:nvSpPr>
        <p:spPr>
          <a:xfrm>
            <a:off x="421480" y="435768"/>
            <a:ext cx="5925312" cy="4343400"/>
          </a:xfrm>
          <a:prstGeom prst="snipRoundRect">
            <a:avLst>
              <a:gd fmla="val 1040" name="adj1"/>
              <a:gd fmla="val 0" name="adj2"/>
            </a:avLst>
          </a:prstGeom>
          <a:solidFill>
            <a:srgbClr val="4D4D4D"/>
          </a:solidFill>
          <a:ln>
            <a:noFill/>
          </a:ln>
        </p:spPr>
      </p:sp>
      <p:sp>
        <p:nvSpPr>
          <p:cNvPr id="83" name="Google Shape;83;p31"/>
          <p:cNvSpPr txBox="1"/>
          <p:nvPr>
            <p:ph idx="10" type="dt"/>
          </p:nvPr>
        </p:nvSpPr>
        <p:spPr>
          <a:xfrm>
            <a:off x="4114800" y="6500813"/>
            <a:ext cx="2286000" cy="365125"/>
          </a:xfrm>
          <a:prstGeom prst="rect">
            <a:avLst/>
          </a:prstGeom>
          <a:noFill/>
          <a:ln>
            <a:noFill/>
          </a:ln>
        </p:spPr>
        <p:txBody>
          <a:bodyPr anchorCtr="0" anchor="b"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4" name="Google Shape;84;p31"/>
          <p:cNvSpPr txBox="1"/>
          <p:nvPr>
            <p:ph idx="11" type="ftr"/>
          </p:nvPr>
        </p:nvSpPr>
        <p:spPr>
          <a:xfrm>
            <a:off x="6400800" y="6500813"/>
            <a:ext cx="2286000" cy="365125"/>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5" name="Google Shape;85;p31"/>
          <p:cNvSpPr txBox="1"/>
          <p:nvPr>
            <p:ph idx="12" type="sldNum"/>
          </p:nvPr>
        </p:nvSpPr>
        <p:spPr>
          <a:xfrm>
            <a:off x="8686800" y="6500813"/>
            <a:ext cx="457200" cy="365125"/>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9pPr>
          </a:lstStyle>
          <a:p>
            <a:pPr indent="0" lvl="0" marL="0" rtl="0" algn="r">
              <a:spcBef>
                <a:spcPts val="0"/>
              </a:spcBef>
              <a:spcAft>
                <a:spcPts val="0"/>
              </a:spcAft>
              <a:buNone/>
            </a:pPr>
            <a:fld id="{00000000-1234-1234-1234-123412341234}" type="slidenum">
              <a:rPr lang="pt-BR"/>
              <a:t>‹#›</a:t>
            </a:fld>
            <a:endParaRPr/>
          </a:p>
        </p:txBody>
      </p:sp>
      <p:pic>
        <p:nvPicPr>
          <p:cNvPr descr="E:\cin.gif" id="86" name="Google Shape;86;p31"/>
          <p:cNvPicPr preferRelativeResize="0"/>
          <p:nvPr/>
        </p:nvPicPr>
        <p:blipFill rotWithShape="1">
          <a:blip r:embed="rId2">
            <a:alphaModFix/>
          </a:blip>
          <a:srcRect b="0" l="0" r="0" t="0"/>
          <a:stretch/>
        </p:blipFill>
        <p:spPr>
          <a:xfrm>
            <a:off x="0" y="6286500"/>
            <a:ext cx="1724025" cy="571500"/>
          </a:xfrm>
          <a:prstGeom prst="rect">
            <a:avLst/>
          </a:prstGeom>
          <a:noFill/>
          <a:ln>
            <a:noFill/>
          </a:ln>
          <a:effectLst>
            <a:outerShdw blurRad="292100" rotWithShape="0" algn="tl" dir="2700000" dist="139700">
              <a:srgbClr val="333333">
                <a:alpha val="64313"/>
              </a:srgbClr>
            </a:outerShdw>
          </a:effectLst>
        </p:spPr>
      </p:pic>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slideLayout" Target="../slideLayouts/slideLayout12.xml"/><Relationship Id="rId12" Type="http://schemas.openxmlformats.org/officeDocument/2006/relationships/slideLayout" Target="../slideLayouts/slideLayout11.xml"/><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15" Type="http://schemas.openxmlformats.org/officeDocument/2006/relationships/slideLayout" Target="../slideLayouts/slideLayout14.xml"/><Relationship Id="rId14" Type="http://schemas.openxmlformats.org/officeDocument/2006/relationships/slideLayout" Target="../slideLayouts/slideLayout13.xml"/><Relationship Id="rId17" Type="http://schemas.openxmlformats.org/officeDocument/2006/relationships/theme" Target="../theme/theme2.xml"/><Relationship Id="rId16" Type="http://schemas.openxmlformats.org/officeDocument/2006/relationships/slideLayout" Target="../slideLayouts/slideLayout15.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2"/>
        </a:solidFill>
      </p:bgPr>
    </p:bg>
    <p:spTree>
      <p:nvGrpSpPr>
        <p:cNvPr id="9" name="Shape 9"/>
        <p:cNvGrpSpPr/>
        <p:nvPr/>
      </p:nvGrpSpPr>
      <p:grpSpPr>
        <a:xfrm>
          <a:off x="0" y="0"/>
          <a:ext cx="0" cy="0"/>
          <a:chOff x="0" y="0"/>
          <a:chExt cx="0" cy="0"/>
        </a:xfrm>
      </p:grpSpPr>
      <p:sp>
        <p:nvSpPr>
          <p:cNvPr id="10" name="Google Shape;10;p22"/>
          <p:cNvSpPr/>
          <p:nvPr/>
        </p:nvSpPr>
        <p:spPr>
          <a:xfrm>
            <a:off x="304800" y="328613"/>
            <a:ext cx="8532813" cy="6197600"/>
          </a:xfrm>
          <a:prstGeom prst="roundRect">
            <a:avLst>
              <a:gd fmla="val 2081" name="adj"/>
            </a:avLst>
          </a:prstGeom>
          <a:gradFill>
            <a:gsLst>
              <a:gs pos="0">
                <a:srgbClr val="FFFFFF"/>
              </a:gs>
              <a:gs pos="98000">
                <a:srgbClr val="FFFFFF"/>
              </a:gs>
              <a:gs pos="99055">
                <a:srgbClr val="F6F6F6"/>
              </a:gs>
              <a:gs pos="100000">
                <a:srgbClr val="D8D8D8"/>
              </a:gs>
            </a:gsLst>
            <a:lin ang="5400000" scaled="0"/>
          </a:gradFill>
          <a:ln cap="rnd" cmpd="sng" w="9525">
            <a:solidFill>
              <a:srgbClr val="A2A0A0"/>
            </a:solidFill>
            <a:prstDash val="solid"/>
            <a:round/>
            <a:headEnd len="sm" w="sm" type="none"/>
            <a:tailEnd len="sm" w="sm" type="none"/>
          </a:ln>
          <a:effectLst>
            <a:outerShdw blurRad="76200" rotWithShape="0" algn="tl" dir="5400000" dist="50800">
              <a:srgbClr val="000000">
                <a:alpha val="24313"/>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t/>
            </a:r>
            <a:endParaRPr b="0" i="0" sz="2400" u="none" cap="none" strike="noStrike">
              <a:solidFill>
                <a:schemeClr val="lt1"/>
              </a:solidFill>
              <a:latin typeface="Times New Roman"/>
              <a:ea typeface="Times New Roman"/>
              <a:cs typeface="Times New Roman"/>
              <a:sym typeface="Times New Roman"/>
            </a:endParaRPr>
          </a:p>
        </p:txBody>
      </p:sp>
      <p:sp>
        <p:nvSpPr>
          <p:cNvPr id="11" name="Google Shape;11;p22"/>
          <p:cNvSpPr/>
          <p:nvPr/>
        </p:nvSpPr>
        <p:spPr>
          <a:xfrm>
            <a:off x="419100" y="433388"/>
            <a:ext cx="8305800" cy="781050"/>
          </a:xfrm>
          <a:prstGeom prst="roundRect">
            <a:avLst>
              <a:gd fmla="val 2127" name="adj"/>
            </a:avLst>
          </a:prstGeom>
          <a:gradFill>
            <a:gsLst>
              <a:gs pos="0">
                <a:srgbClr val="2D688E"/>
              </a:gs>
              <a:gs pos="60000">
                <a:srgbClr val="4392C5"/>
              </a:gs>
              <a:gs pos="100000">
                <a:srgbClr val="50ABF1"/>
              </a:gs>
            </a:gsLst>
            <a:lin ang="16200000" scaled="0"/>
          </a:gradFill>
          <a:ln cap="flat" cmpd="sng" w="9525">
            <a:solidFill>
              <a:srgbClr val="4596CB"/>
            </a:solidFill>
            <a:prstDash val="solid"/>
            <a:round/>
            <a:headEnd len="sm" w="sm" type="none"/>
            <a:tailEnd len="sm" w="sm" type="none"/>
          </a:ln>
          <a:effectLst>
            <a:outerShdw blurRad="65500" rotWithShape="0" dir="54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t/>
            </a:r>
            <a:endParaRPr b="0" i="0" sz="2400" u="none" cap="none" strike="noStrike">
              <a:solidFill>
                <a:schemeClr val="lt1"/>
              </a:solidFill>
              <a:latin typeface="Times New Roman"/>
              <a:ea typeface="Times New Roman"/>
              <a:cs typeface="Times New Roman"/>
              <a:sym typeface="Times New Roman"/>
            </a:endParaRPr>
          </a:p>
        </p:txBody>
      </p:sp>
      <p:sp>
        <p:nvSpPr>
          <p:cNvPr id="12" name="Google Shape;12;p22"/>
          <p:cNvSpPr txBox="1"/>
          <p:nvPr>
            <p:ph type="title"/>
          </p:nvPr>
        </p:nvSpPr>
        <p:spPr>
          <a:xfrm>
            <a:off x="428625" y="428625"/>
            <a:ext cx="8286750" cy="785813"/>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1" i="0" sz="3600" u="none" cap="none" strike="noStrike">
                <a:solidFill>
                  <a:schemeClr val="lt1"/>
                </a:solidFill>
                <a:latin typeface="Quattrocento Sans"/>
                <a:ea typeface="Quattrocento Sans"/>
                <a:cs typeface="Quattrocento Sans"/>
                <a:sym typeface="Quattrocento Sans"/>
              </a:defRPr>
            </a:lvl1pPr>
            <a:lvl2pPr lvl="1" marR="0" rtl="0" algn="l">
              <a:lnSpc>
                <a:spcPct val="100000"/>
              </a:lnSpc>
              <a:spcBef>
                <a:spcPts val="0"/>
              </a:spcBef>
              <a:spcAft>
                <a:spcPts val="0"/>
              </a:spcAft>
              <a:buClr>
                <a:srgbClr val="000000"/>
              </a:buClr>
              <a:buSzPts val="1400"/>
              <a:buFont typeface="Arial"/>
              <a:buNone/>
              <a:defRPr b="1" i="0" sz="3600" u="none" cap="none" strike="noStrike">
                <a:solidFill>
                  <a:schemeClr val="lt1"/>
                </a:solidFill>
                <a:latin typeface="Trebuchet MS"/>
                <a:ea typeface="Trebuchet MS"/>
                <a:cs typeface="Trebuchet MS"/>
                <a:sym typeface="Trebuchet MS"/>
              </a:defRPr>
            </a:lvl2pPr>
            <a:lvl3pPr lvl="2" marR="0" rtl="0" algn="l">
              <a:lnSpc>
                <a:spcPct val="100000"/>
              </a:lnSpc>
              <a:spcBef>
                <a:spcPts val="0"/>
              </a:spcBef>
              <a:spcAft>
                <a:spcPts val="0"/>
              </a:spcAft>
              <a:buClr>
                <a:srgbClr val="000000"/>
              </a:buClr>
              <a:buSzPts val="1400"/>
              <a:buFont typeface="Arial"/>
              <a:buNone/>
              <a:defRPr b="1" i="0" sz="3600" u="none" cap="none" strike="noStrike">
                <a:solidFill>
                  <a:schemeClr val="lt1"/>
                </a:solidFill>
                <a:latin typeface="Trebuchet MS"/>
                <a:ea typeface="Trebuchet MS"/>
                <a:cs typeface="Trebuchet MS"/>
                <a:sym typeface="Trebuchet MS"/>
              </a:defRPr>
            </a:lvl3pPr>
            <a:lvl4pPr lvl="3" marR="0" rtl="0" algn="l">
              <a:lnSpc>
                <a:spcPct val="100000"/>
              </a:lnSpc>
              <a:spcBef>
                <a:spcPts val="0"/>
              </a:spcBef>
              <a:spcAft>
                <a:spcPts val="0"/>
              </a:spcAft>
              <a:buClr>
                <a:srgbClr val="000000"/>
              </a:buClr>
              <a:buSzPts val="1400"/>
              <a:buFont typeface="Arial"/>
              <a:buNone/>
              <a:defRPr b="1" i="0" sz="3600" u="none" cap="none" strike="noStrike">
                <a:solidFill>
                  <a:schemeClr val="lt1"/>
                </a:solidFill>
                <a:latin typeface="Trebuchet MS"/>
                <a:ea typeface="Trebuchet MS"/>
                <a:cs typeface="Trebuchet MS"/>
                <a:sym typeface="Trebuchet MS"/>
              </a:defRPr>
            </a:lvl4pPr>
            <a:lvl5pPr lvl="4" marR="0" rtl="0" algn="l">
              <a:lnSpc>
                <a:spcPct val="100000"/>
              </a:lnSpc>
              <a:spcBef>
                <a:spcPts val="0"/>
              </a:spcBef>
              <a:spcAft>
                <a:spcPts val="0"/>
              </a:spcAft>
              <a:buClr>
                <a:srgbClr val="000000"/>
              </a:buClr>
              <a:buSzPts val="1400"/>
              <a:buFont typeface="Arial"/>
              <a:buNone/>
              <a:defRPr b="1" i="0" sz="3600" u="none" cap="none" strike="noStrike">
                <a:solidFill>
                  <a:schemeClr val="lt1"/>
                </a:solidFill>
                <a:latin typeface="Trebuchet MS"/>
                <a:ea typeface="Trebuchet MS"/>
                <a:cs typeface="Trebuchet MS"/>
                <a:sym typeface="Trebuchet MS"/>
              </a:defRPr>
            </a:lvl5pPr>
            <a:lvl6pPr lvl="5" marR="0" rtl="0" algn="l">
              <a:lnSpc>
                <a:spcPct val="100000"/>
              </a:lnSpc>
              <a:spcBef>
                <a:spcPts val="0"/>
              </a:spcBef>
              <a:spcAft>
                <a:spcPts val="0"/>
              </a:spcAft>
              <a:buClr>
                <a:srgbClr val="000000"/>
              </a:buClr>
              <a:buSzPts val="1400"/>
              <a:buFont typeface="Arial"/>
              <a:buNone/>
              <a:defRPr b="1" i="0" sz="3600" u="none" cap="none" strike="noStrike">
                <a:solidFill>
                  <a:schemeClr val="lt1"/>
                </a:solidFill>
                <a:latin typeface="Trebuchet MS"/>
                <a:ea typeface="Trebuchet MS"/>
                <a:cs typeface="Trebuchet MS"/>
                <a:sym typeface="Trebuchet MS"/>
              </a:defRPr>
            </a:lvl6pPr>
            <a:lvl7pPr lvl="6" marR="0" rtl="0" algn="l">
              <a:lnSpc>
                <a:spcPct val="100000"/>
              </a:lnSpc>
              <a:spcBef>
                <a:spcPts val="0"/>
              </a:spcBef>
              <a:spcAft>
                <a:spcPts val="0"/>
              </a:spcAft>
              <a:buClr>
                <a:srgbClr val="000000"/>
              </a:buClr>
              <a:buSzPts val="1400"/>
              <a:buFont typeface="Arial"/>
              <a:buNone/>
              <a:defRPr b="1" i="0" sz="3600" u="none" cap="none" strike="noStrike">
                <a:solidFill>
                  <a:schemeClr val="lt1"/>
                </a:solidFill>
                <a:latin typeface="Trebuchet MS"/>
                <a:ea typeface="Trebuchet MS"/>
                <a:cs typeface="Trebuchet MS"/>
                <a:sym typeface="Trebuchet MS"/>
              </a:defRPr>
            </a:lvl7pPr>
            <a:lvl8pPr lvl="7" marR="0" rtl="0" algn="l">
              <a:lnSpc>
                <a:spcPct val="100000"/>
              </a:lnSpc>
              <a:spcBef>
                <a:spcPts val="0"/>
              </a:spcBef>
              <a:spcAft>
                <a:spcPts val="0"/>
              </a:spcAft>
              <a:buClr>
                <a:srgbClr val="000000"/>
              </a:buClr>
              <a:buSzPts val="1400"/>
              <a:buFont typeface="Arial"/>
              <a:buNone/>
              <a:defRPr b="1" i="0" sz="3600" u="none" cap="none" strike="noStrike">
                <a:solidFill>
                  <a:schemeClr val="lt1"/>
                </a:solidFill>
                <a:latin typeface="Trebuchet MS"/>
                <a:ea typeface="Trebuchet MS"/>
                <a:cs typeface="Trebuchet MS"/>
                <a:sym typeface="Trebuchet MS"/>
              </a:defRPr>
            </a:lvl8pPr>
            <a:lvl9pPr lvl="8" marR="0" rtl="0" algn="l">
              <a:lnSpc>
                <a:spcPct val="100000"/>
              </a:lnSpc>
              <a:spcBef>
                <a:spcPts val="0"/>
              </a:spcBef>
              <a:spcAft>
                <a:spcPts val="0"/>
              </a:spcAft>
              <a:buClr>
                <a:srgbClr val="000000"/>
              </a:buClr>
              <a:buSzPts val="1400"/>
              <a:buFont typeface="Arial"/>
              <a:buNone/>
              <a:defRPr b="1" i="0" sz="3600" u="none" cap="none" strike="noStrike">
                <a:solidFill>
                  <a:schemeClr val="lt1"/>
                </a:solidFill>
                <a:latin typeface="Trebuchet MS"/>
                <a:ea typeface="Trebuchet MS"/>
                <a:cs typeface="Trebuchet MS"/>
                <a:sym typeface="Trebuchet MS"/>
              </a:defRPr>
            </a:lvl9pPr>
          </a:lstStyle>
          <a:p/>
        </p:txBody>
      </p:sp>
      <p:sp>
        <p:nvSpPr>
          <p:cNvPr id="13" name="Google Shape;13;p22"/>
          <p:cNvSpPr txBox="1"/>
          <p:nvPr>
            <p:ph idx="1" type="body"/>
          </p:nvPr>
        </p:nvSpPr>
        <p:spPr>
          <a:xfrm>
            <a:off x="500063" y="1285875"/>
            <a:ext cx="8183562" cy="5000625"/>
          </a:xfrm>
          <a:prstGeom prst="rect">
            <a:avLst/>
          </a:prstGeom>
          <a:noFill/>
          <a:ln>
            <a:noFill/>
          </a:ln>
        </p:spPr>
        <p:txBody>
          <a:bodyPr anchorCtr="0" anchor="t" bIns="45700" lIns="182875" spcFirstLastPara="1" rIns="91425" wrap="square" tIns="91425">
            <a:noAutofit/>
          </a:bodyPr>
          <a:lstStyle>
            <a:lvl1pPr indent="-370840" lvl="0" marL="457200" marR="0" rtl="0" algn="l">
              <a:lnSpc>
                <a:spcPct val="150000"/>
              </a:lnSpc>
              <a:spcBef>
                <a:spcPts val="250"/>
              </a:spcBef>
              <a:spcAft>
                <a:spcPts val="0"/>
              </a:spcAft>
              <a:buClr>
                <a:srgbClr val="2A495D"/>
              </a:buClr>
              <a:buSzPts val="2240"/>
              <a:buFont typeface="Noto Sans Symbols"/>
              <a:buChar char="⚫"/>
              <a:defRPr b="0" i="0" sz="2800" u="none" cap="none" strike="noStrike">
                <a:solidFill>
                  <a:schemeClr val="dk1"/>
                </a:solidFill>
                <a:latin typeface="Quattrocento Sans"/>
                <a:ea typeface="Quattrocento Sans"/>
                <a:cs typeface="Quattrocento Sans"/>
                <a:sym typeface="Quattrocento Sans"/>
              </a:defRPr>
            </a:lvl1pPr>
            <a:lvl2pPr indent="-381000" lvl="1" marL="914400" marR="0" rtl="0" algn="l">
              <a:lnSpc>
                <a:spcPct val="150000"/>
              </a:lnSpc>
              <a:spcBef>
                <a:spcPts val="250"/>
              </a:spcBef>
              <a:spcAft>
                <a:spcPts val="0"/>
              </a:spcAft>
              <a:buClr>
                <a:srgbClr val="2A495D"/>
              </a:buClr>
              <a:buSzPts val="2400"/>
              <a:buFont typeface="Verdana"/>
              <a:buChar char="◦"/>
              <a:defRPr b="0" i="0" sz="2400" u="none" cap="none" strike="noStrike">
                <a:solidFill>
                  <a:schemeClr val="dk1"/>
                </a:solidFill>
                <a:latin typeface="Quattrocento Sans"/>
                <a:ea typeface="Quattrocento Sans"/>
                <a:cs typeface="Quattrocento Sans"/>
                <a:sym typeface="Quattrocento Sans"/>
              </a:defRPr>
            </a:lvl2pPr>
            <a:lvl3pPr indent="-368300" lvl="2" marL="1371600" marR="0" rtl="0" algn="l">
              <a:lnSpc>
                <a:spcPct val="150000"/>
              </a:lnSpc>
              <a:spcBef>
                <a:spcPts val="250"/>
              </a:spcBef>
              <a:spcAft>
                <a:spcPts val="0"/>
              </a:spcAft>
              <a:buClr>
                <a:srgbClr val="2A495D"/>
              </a:buClr>
              <a:buSzPts val="2200"/>
              <a:buFont typeface="Noto Sans Symbols"/>
              <a:buChar char="●"/>
              <a:defRPr b="0" i="0" sz="2200" u="none" cap="none" strike="noStrike">
                <a:solidFill>
                  <a:schemeClr val="dk1"/>
                </a:solidFill>
                <a:latin typeface="Quattrocento Sans"/>
                <a:ea typeface="Quattrocento Sans"/>
                <a:cs typeface="Quattrocento Sans"/>
                <a:sym typeface="Quattrocento Sans"/>
              </a:defRPr>
            </a:lvl3pPr>
            <a:lvl4pPr indent="-363728" lvl="3" marL="1828800" marR="0" rtl="0" algn="l">
              <a:lnSpc>
                <a:spcPct val="150000"/>
              </a:lnSpc>
              <a:spcBef>
                <a:spcPts val="225"/>
              </a:spcBef>
              <a:spcAft>
                <a:spcPts val="0"/>
              </a:spcAft>
              <a:buClr>
                <a:srgbClr val="2A495D"/>
              </a:buClr>
              <a:buSzPts val="2128"/>
              <a:buFont typeface="Verdana"/>
              <a:buChar char="◦"/>
              <a:defRPr b="0" i="0" sz="1900" u="none" cap="none" strike="noStrike">
                <a:solidFill>
                  <a:schemeClr val="dk1"/>
                </a:solidFill>
                <a:latin typeface="Quattrocento Sans"/>
                <a:ea typeface="Quattrocento Sans"/>
                <a:cs typeface="Quattrocento Sans"/>
                <a:sym typeface="Quattrocento Sans"/>
              </a:defRPr>
            </a:lvl4pPr>
            <a:lvl5pPr indent="-355600" lvl="4" marL="2286000" marR="0" rtl="0" algn="l">
              <a:lnSpc>
                <a:spcPct val="150000"/>
              </a:lnSpc>
              <a:spcBef>
                <a:spcPts val="250"/>
              </a:spcBef>
              <a:spcAft>
                <a:spcPts val="0"/>
              </a:spcAft>
              <a:buClr>
                <a:srgbClr val="2A495D"/>
              </a:buClr>
              <a:buSzPts val="2000"/>
              <a:buFont typeface="Noto Sans Symbols"/>
              <a:buChar char="●"/>
              <a:defRPr b="0" i="0" sz="2000" u="none" cap="none" strike="noStrike">
                <a:solidFill>
                  <a:schemeClr val="dk1"/>
                </a:solidFill>
                <a:latin typeface="Quattrocento Sans"/>
                <a:ea typeface="Quattrocento Sans"/>
                <a:cs typeface="Quattrocento Sans"/>
                <a:sym typeface="Quattrocento Sans"/>
              </a:defRPr>
            </a:lvl5pPr>
            <a:lvl6pPr indent="-336550" lvl="5" marL="2743200" marR="0" rtl="0" algn="l">
              <a:lnSpc>
                <a:spcPct val="100000"/>
              </a:lnSpc>
              <a:spcBef>
                <a:spcPts val="250"/>
              </a:spcBef>
              <a:spcAft>
                <a:spcPts val="0"/>
              </a:spcAft>
              <a:buClr>
                <a:srgbClr val="DD4EE3"/>
              </a:buClr>
              <a:buSzPts val="1700"/>
              <a:buFont typeface="Verdana"/>
              <a:buChar char="◦"/>
              <a:defRPr b="0" i="0" sz="1700" u="none" cap="none" strike="noStrike">
                <a:solidFill>
                  <a:schemeClr val="dk1"/>
                </a:solidFill>
                <a:latin typeface="Quattrocento Sans"/>
                <a:ea typeface="Quattrocento Sans"/>
                <a:cs typeface="Quattrocento Sans"/>
                <a:sym typeface="Quattrocento Sans"/>
              </a:defRPr>
            </a:lvl6pPr>
            <a:lvl7pPr indent="-323850" lvl="6" marL="3200400" marR="0" rtl="0" algn="l">
              <a:lnSpc>
                <a:spcPct val="100000"/>
              </a:lnSpc>
              <a:spcBef>
                <a:spcPts val="255"/>
              </a:spcBef>
              <a:spcAft>
                <a:spcPts val="0"/>
              </a:spcAft>
              <a:buClr>
                <a:srgbClr val="DD4EE3"/>
              </a:buClr>
              <a:buSzPts val="1500"/>
              <a:buFont typeface="Noto Sans Symbols"/>
              <a:buChar char="●"/>
              <a:defRPr b="0" i="0" sz="1500" u="none" cap="none" strike="noStrike">
                <a:solidFill>
                  <a:schemeClr val="dk1"/>
                </a:solidFill>
                <a:latin typeface="Quattrocento Sans"/>
                <a:ea typeface="Quattrocento Sans"/>
                <a:cs typeface="Quattrocento Sans"/>
                <a:sym typeface="Quattrocento Sans"/>
              </a:defRPr>
            </a:lvl7pPr>
            <a:lvl8pPr indent="-323850" lvl="7" marL="3657600" marR="0" rtl="0" algn="l">
              <a:lnSpc>
                <a:spcPct val="100000"/>
              </a:lnSpc>
              <a:spcBef>
                <a:spcPts val="257"/>
              </a:spcBef>
              <a:spcAft>
                <a:spcPts val="0"/>
              </a:spcAft>
              <a:buClr>
                <a:srgbClr val="DD4EE3"/>
              </a:buClr>
              <a:buSzPts val="1500"/>
              <a:buFont typeface="Verdana"/>
              <a:buChar char="◦"/>
              <a:defRPr b="0" i="0" sz="1500" u="none" cap="none" strike="noStrike">
                <a:solidFill>
                  <a:schemeClr val="dk1"/>
                </a:solidFill>
                <a:latin typeface="Quattrocento Sans"/>
                <a:ea typeface="Quattrocento Sans"/>
                <a:cs typeface="Quattrocento Sans"/>
                <a:sym typeface="Quattrocento Sans"/>
              </a:defRPr>
            </a:lvl8pPr>
            <a:lvl9pPr indent="-323850" lvl="8" marL="4114800" marR="0" rtl="0" algn="l">
              <a:lnSpc>
                <a:spcPct val="100000"/>
              </a:lnSpc>
              <a:spcBef>
                <a:spcPts val="255"/>
              </a:spcBef>
              <a:spcAft>
                <a:spcPts val="0"/>
              </a:spcAft>
              <a:buClr>
                <a:srgbClr val="DD4EE3"/>
              </a:buClr>
              <a:buSzPts val="1500"/>
              <a:buFont typeface="Noto Sans Symbols"/>
              <a:buChar char="●"/>
              <a:defRPr b="0" i="0" sz="1500" u="none" cap="none" strike="noStrike">
                <a:solidFill>
                  <a:schemeClr val="dk1"/>
                </a:solidFill>
                <a:latin typeface="Quattrocento Sans"/>
                <a:ea typeface="Quattrocento Sans"/>
                <a:cs typeface="Quattrocento Sans"/>
                <a:sym typeface="Quattrocento Sans"/>
              </a:defRPr>
            </a:lvl9pPr>
          </a:lstStyle>
          <a:p/>
        </p:txBody>
      </p:sp>
      <p:sp>
        <p:nvSpPr>
          <p:cNvPr id="14" name="Google Shape;14;p22"/>
          <p:cNvSpPr txBox="1"/>
          <p:nvPr>
            <p:ph idx="10" type="dt"/>
          </p:nvPr>
        </p:nvSpPr>
        <p:spPr>
          <a:xfrm>
            <a:off x="4114800" y="6500813"/>
            <a:ext cx="2286000" cy="365125"/>
          </a:xfrm>
          <a:prstGeom prst="rect">
            <a:avLst/>
          </a:prstGeom>
          <a:noFill/>
          <a:ln>
            <a:noFill/>
          </a:ln>
        </p:spPr>
        <p:txBody>
          <a:bodyPr anchorCtr="0" anchor="b"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000" u="none" cap="none" strike="noStrike">
                <a:solidFill>
                  <a:srgbClr val="A2A2A2"/>
                </a:solidFill>
                <a:latin typeface="Quattrocento Sans"/>
                <a:ea typeface="Quattrocento Sans"/>
                <a:cs typeface="Quattrocento Sans"/>
                <a:sym typeface="Quattrocento Sans"/>
              </a:defRPr>
            </a:lvl1pPr>
            <a:lvl2pPr lvl="1"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imes New Roman"/>
                <a:ea typeface="Times New Roman"/>
                <a:cs typeface="Times New Roman"/>
                <a:sym typeface="Times New Roman"/>
              </a:defRPr>
            </a:lvl9pPr>
          </a:lstStyle>
          <a:p/>
        </p:txBody>
      </p:sp>
      <p:sp>
        <p:nvSpPr>
          <p:cNvPr id="15" name="Google Shape;15;p22"/>
          <p:cNvSpPr txBox="1"/>
          <p:nvPr>
            <p:ph idx="11" type="ftr"/>
          </p:nvPr>
        </p:nvSpPr>
        <p:spPr>
          <a:xfrm>
            <a:off x="6400800" y="6500813"/>
            <a:ext cx="2286000" cy="365125"/>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000" u="none" cap="none" strike="noStrike">
                <a:solidFill>
                  <a:srgbClr val="A2A2A2"/>
                </a:solidFill>
                <a:latin typeface="Quattrocento Sans"/>
                <a:ea typeface="Quattrocento Sans"/>
                <a:cs typeface="Quattrocento Sans"/>
                <a:sym typeface="Quattrocento Sans"/>
              </a:defRPr>
            </a:lvl1pPr>
            <a:lvl2pPr lvl="1"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imes New Roman"/>
                <a:ea typeface="Times New Roman"/>
                <a:cs typeface="Times New Roman"/>
                <a:sym typeface="Times New Roman"/>
              </a:defRPr>
            </a:lvl9pPr>
          </a:lstStyle>
          <a:p/>
        </p:txBody>
      </p:sp>
      <p:sp>
        <p:nvSpPr>
          <p:cNvPr id="16" name="Google Shape;16;p22"/>
          <p:cNvSpPr txBox="1"/>
          <p:nvPr>
            <p:ph idx="12" type="sldNum"/>
          </p:nvPr>
        </p:nvSpPr>
        <p:spPr>
          <a:xfrm>
            <a:off x="8686800" y="6500813"/>
            <a:ext cx="457200" cy="365125"/>
          </a:xfrm>
          <a:prstGeom prst="rect">
            <a:avLst/>
          </a:prstGeom>
          <a:noFill/>
          <a:ln>
            <a:noFill/>
          </a:ln>
        </p:spPr>
        <p:txBody>
          <a:bodyPr anchorCtr="0" anchor="b"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rgbClr val="A2A2A2"/>
                </a:solidFill>
                <a:latin typeface="Quattrocento Sans"/>
                <a:ea typeface="Quattrocento Sans"/>
                <a:cs typeface="Quattrocento Sans"/>
                <a:sym typeface="Quattrocento Sans"/>
              </a:defRPr>
            </a:lvl9pPr>
          </a:lstStyle>
          <a:p>
            <a:pPr indent="0" lvl="0" marL="0" rtl="0" algn="r">
              <a:spcBef>
                <a:spcPts val="0"/>
              </a:spcBef>
              <a:spcAft>
                <a:spcPts val="0"/>
              </a:spcAft>
              <a:buNone/>
            </a:pPr>
            <a:fld id="{00000000-1234-1234-1234-123412341234}" type="slidenum">
              <a:rPr lang="pt-BR"/>
              <a:t>‹#›</a:t>
            </a:fld>
            <a:endParaRPr/>
          </a:p>
        </p:txBody>
      </p:sp>
      <p:pic>
        <p:nvPicPr>
          <p:cNvPr descr="E:\cin.gif" id="17" name="Google Shape;17;p22"/>
          <p:cNvPicPr preferRelativeResize="0"/>
          <p:nvPr/>
        </p:nvPicPr>
        <p:blipFill rotWithShape="1">
          <a:blip r:embed="rId1">
            <a:alphaModFix/>
          </a:blip>
          <a:srcRect b="0" l="0" r="0" t="0"/>
          <a:stretch/>
        </p:blipFill>
        <p:spPr>
          <a:xfrm>
            <a:off x="0" y="6286500"/>
            <a:ext cx="1724025" cy="571500"/>
          </a:xfrm>
          <a:prstGeom prst="rect">
            <a:avLst/>
          </a:prstGeom>
          <a:noFill/>
          <a:ln>
            <a:noFill/>
          </a:ln>
          <a:effectLst>
            <a:outerShdw blurRad="292100" rotWithShape="0" algn="tl" dir="2700000" dist="139700">
              <a:srgbClr val="333333">
                <a:alpha val="64313"/>
              </a:srgbClr>
            </a:outerShdw>
          </a:effectLst>
        </p:spPr>
      </p:pic>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24.png"/><Relationship Id="rId4" Type="http://schemas.openxmlformats.org/officeDocument/2006/relationships/image" Target="../media/image10.png"/><Relationship Id="rId9" Type="http://schemas.openxmlformats.org/officeDocument/2006/relationships/image" Target="../media/image35.png"/><Relationship Id="rId5" Type="http://schemas.openxmlformats.org/officeDocument/2006/relationships/image" Target="../media/image30.png"/><Relationship Id="rId6" Type="http://schemas.openxmlformats.org/officeDocument/2006/relationships/image" Target="../media/image34.png"/><Relationship Id="rId7" Type="http://schemas.openxmlformats.org/officeDocument/2006/relationships/image" Target="../media/image43.png"/><Relationship Id="rId8" Type="http://schemas.openxmlformats.org/officeDocument/2006/relationships/image" Target="../media/image20.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45.png"/><Relationship Id="rId4" Type="http://schemas.openxmlformats.org/officeDocument/2006/relationships/image" Target="../media/image9.png"/><Relationship Id="rId5" Type="http://schemas.openxmlformats.org/officeDocument/2006/relationships/image" Target="../media/image26.png"/><Relationship Id="rId6" Type="http://schemas.openxmlformats.org/officeDocument/2006/relationships/image" Target="../media/image50.png"/><Relationship Id="rId7" Type="http://schemas.openxmlformats.org/officeDocument/2006/relationships/image" Target="../media/image38.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45.png"/><Relationship Id="rId4" Type="http://schemas.openxmlformats.org/officeDocument/2006/relationships/image" Target="../media/image9.png"/><Relationship Id="rId5" Type="http://schemas.openxmlformats.org/officeDocument/2006/relationships/image" Target="../media/image26.png"/><Relationship Id="rId6" Type="http://schemas.openxmlformats.org/officeDocument/2006/relationships/image" Target="../media/image50.png"/><Relationship Id="rId7" Type="http://schemas.openxmlformats.org/officeDocument/2006/relationships/image" Target="../media/image4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45.png"/><Relationship Id="rId4" Type="http://schemas.openxmlformats.org/officeDocument/2006/relationships/image" Target="../media/image9.png"/><Relationship Id="rId5" Type="http://schemas.openxmlformats.org/officeDocument/2006/relationships/image" Target="../media/image50.png"/><Relationship Id="rId6" Type="http://schemas.openxmlformats.org/officeDocument/2006/relationships/image" Target="../media/image41.png"/><Relationship Id="rId7" Type="http://schemas.openxmlformats.org/officeDocument/2006/relationships/image" Target="../media/image20.png"/><Relationship Id="rId8" Type="http://schemas.openxmlformats.org/officeDocument/2006/relationships/image" Target="../media/image44.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42.png"/><Relationship Id="rId4" Type="http://schemas.openxmlformats.org/officeDocument/2006/relationships/image" Target="../media/image47.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image" Target="../media/image46.png"/><Relationship Id="rId4" Type="http://schemas.openxmlformats.org/officeDocument/2006/relationships/image" Target="../media/image9.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image" Target="../media/image48.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9.png"/><Relationship Id="rId4" Type="http://schemas.openxmlformats.org/officeDocument/2006/relationships/image" Target="../media/image10.png"/><Relationship Id="rId5"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3.png"/><Relationship Id="rId4" Type="http://schemas.openxmlformats.org/officeDocument/2006/relationships/image" Target="../media/image14.png"/><Relationship Id="rId5" Type="http://schemas.openxmlformats.org/officeDocument/2006/relationships/image" Target="../media/image11.png"/><Relationship Id="rId6" Type="http://schemas.openxmlformats.org/officeDocument/2006/relationships/image" Target="../media/image8.png"/><Relationship Id="rId7" Type="http://schemas.openxmlformats.org/officeDocument/2006/relationships/image" Target="../media/image1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5.png"/><Relationship Id="rId4" Type="http://schemas.openxmlformats.org/officeDocument/2006/relationships/image" Target="../media/image4.png"/><Relationship Id="rId5" Type="http://schemas.openxmlformats.org/officeDocument/2006/relationships/image" Target="../media/image13.png"/><Relationship Id="rId6" Type="http://schemas.openxmlformats.org/officeDocument/2006/relationships/image" Target="../media/image6.png"/><Relationship Id="rId7" Type="http://schemas.openxmlformats.org/officeDocument/2006/relationships/image" Target="../media/image12.png"/><Relationship Id="rId8" Type="http://schemas.openxmlformats.org/officeDocument/2006/relationships/image" Target="../media/image18.png"/></Relationships>
</file>

<file path=ppt/slides/_rels/slide7.xml.rels><?xml version="1.0" encoding="UTF-8" standalone="yes"?><Relationships xmlns="http://schemas.openxmlformats.org/package/2006/relationships"><Relationship Id="rId11" Type="http://schemas.openxmlformats.org/officeDocument/2006/relationships/image" Target="../media/image31.png"/><Relationship Id="rId10" Type="http://schemas.openxmlformats.org/officeDocument/2006/relationships/image" Target="../media/image21.png"/><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5.png"/><Relationship Id="rId4" Type="http://schemas.openxmlformats.org/officeDocument/2006/relationships/image" Target="../media/image25.png"/><Relationship Id="rId9" Type="http://schemas.openxmlformats.org/officeDocument/2006/relationships/image" Target="../media/image20.png"/><Relationship Id="rId5" Type="http://schemas.openxmlformats.org/officeDocument/2006/relationships/image" Target="../media/image23.png"/><Relationship Id="rId6" Type="http://schemas.openxmlformats.org/officeDocument/2006/relationships/image" Target="../media/image19.png"/><Relationship Id="rId7" Type="http://schemas.openxmlformats.org/officeDocument/2006/relationships/image" Target="../media/image12.png"/><Relationship Id="rId8" Type="http://schemas.openxmlformats.org/officeDocument/2006/relationships/image" Target="../media/image18.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24.png"/><Relationship Id="rId4" Type="http://schemas.openxmlformats.org/officeDocument/2006/relationships/image" Target="../media/image10.png"/><Relationship Id="rId5" Type="http://schemas.openxmlformats.org/officeDocument/2006/relationships/image" Target="../media/image26.png"/><Relationship Id="rId6" Type="http://schemas.openxmlformats.org/officeDocument/2006/relationships/image" Target="../media/image28.png"/><Relationship Id="rId7" Type="http://schemas.openxmlformats.org/officeDocument/2006/relationships/image" Target="../media/image29.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1"/>
          <p:cNvSpPr txBox="1"/>
          <p:nvPr>
            <p:ph type="ctrTitle"/>
          </p:nvPr>
        </p:nvSpPr>
        <p:spPr>
          <a:xfrm>
            <a:off x="722376" y="1820206"/>
            <a:ext cx="7772400" cy="1828800"/>
          </a:xfrm>
          <a:prstGeom prst="rect">
            <a:avLst/>
          </a:prstGeom>
          <a:noFill/>
          <a:ln>
            <a:noFill/>
          </a:ln>
        </p:spPr>
        <p:txBody>
          <a:bodyPr anchorCtr="0" anchor="ctr" bIns="45700" lIns="45700" spcFirstLastPara="1" rIns="45700" wrap="square" tIns="45700">
            <a:noAutofit/>
          </a:bodyPr>
          <a:lstStyle/>
          <a:p>
            <a:pPr indent="0" lvl="0" marL="0" rtl="0" algn="r">
              <a:lnSpc>
                <a:spcPct val="100000"/>
              </a:lnSpc>
              <a:spcBef>
                <a:spcPts val="0"/>
              </a:spcBef>
              <a:spcAft>
                <a:spcPts val="0"/>
              </a:spcAft>
              <a:buSzPts val="1400"/>
              <a:buNone/>
            </a:pPr>
            <a:r>
              <a:rPr lang="pt-BR"/>
              <a:t>Estatística</a:t>
            </a:r>
            <a:endParaRPr/>
          </a:p>
        </p:txBody>
      </p:sp>
      <p:sp>
        <p:nvSpPr>
          <p:cNvPr id="132" name="Google Shape;132;p1"/>
          <p:cNvSpPr txBox="1"/>
          <p:nvPr>
            <p:ph idx="1" type="subTitle"/>
          </p:nvPr>
        </p:nvSpPr>
        <p:spPr>
          <a:xfrm>
            <a:off x="722376" y="3685032"/>
            <a:ext cx="7772400" cy="1958546"/>
          </a:xfrm>
          <a:prstGeom prst="rect">
            <a:avLst/>
          </a:prstGeom>
          <a:noFill/>
          <a:ln>
            <a:noFill/>
          </a:ln>
        </p:spPr>
        <p:txBody>
          <a:bodyPr anchorCtr="0" anchor="t" bIns="45700" lIns="182875" spcFirstLastPara="1" rIns="91425" wrap="square" tIns="0">
            <a:noAutofit/>
          </a:bodyPr>
          <a:lstStyle/>
          <a:p>
            <a:pPr indent="0" lvl="0" marL="36576" rtl="0" algn="r">
              <a:lnSpc>
                <a:spcPct val="150000"/>
              </a:lnSpc>
              <a:spcBef>
                <a:spcPts val="0"/>
              </a:spcBef>
              <a:spcAft>
                <a:spcPts val="0"/>
              </a:spcAft>
              <a:buSzPts val="1280"/>
              <a:buNone/>
            </a:pPr>
            <a:r>
              <a:rPr b="1" lang="pt-BR"/>
              <a:t>Teste de hipóteses para duas médias:</a:t>
            </a:r>
            <a:endParaRPr/>
          </a:p>
          <a:p>
            <a:pPr indent="0" lvl="0" marL="36576" rtl="0" algn="r">
              <a:lnSpc>
                <a:spcPct val="150000"/>
              </a:lnSpc>
              <a:spcBef>
                <a:spcPts val="0"/>
              </a:spcBef>
              <a:spcAft>
                <a:spcPts val="0"/>
              </a:spcAft>
              <a:buSzPts val="1280"/>
              <a:buNone/>
            </a:pPr>
            <a:r>
              <a:rPr lang="pt-BR"/>
              <a:t>Teste unilateral à direita</a:t>
            </a:r>
            <a:endParaRPr/>
          </a:p>
          <a:p>
            <a:pPr indent="0" lvl="0" marL="36576" rtl="0" algn="r">
              <a:lnSpc>
                <a:spcPct val="150000"/>
              </a:lnSpc>
              <a:spcBef>
                <a:spcPts val="0"/>
              </a:spcBef>
              <a:spcAft>
                <a:spcPts val="0"/>
              </a:spcAft>
              <a:buSzPts val="1280"/>
              <a:buNone/>
            </a:pPr>
            <a:r>
              <a:rPr lang="pt-BR"/>
              <a:t>Teste unilateral à esquerda</a:t>
            </a:r>
            <a:endParaRPr/>
          </a:p>
          <a:p>
            <a:pPr indent="0" lvl="0" marL="36576" rtl="0" algn="r">
              <a:lnSpc>
                <a:spcPct val="150000"/>
              </a:lnSpc>
              <a:spcBef>
                <a:spcPts val="0"/>
              </a:spcBef>
              <a:spcAft>
                <a:spcPts val="0"/>
              </a:spcAft>
              <a:buSzPts val="1280"/>
              <a:buNone/>
            </a:pPr>
            <a:r>
              <a:rPr lang="pt-BR"/>
              <a:t>Teste bilateral</a:t>
            </a:r>
            <a:endParaRPr/>
          </a:p>
        </p:txBody>
      </p:sp>
      <p:sp>
        <p:nvSpPr>
          <p:cNvPr id="133" name="Google Shape;133;p1"/>
          <p:cNvSpPr txBox="1"/>
          <p:nvPr>
            <p:ph idx="2" type="body"/>
          </p:nvPr>
        </p:nvSpPr>
        <p:spPr>
          <a:xfrm>
            <a:off x="1643063" y="5715000"/>
            <a:ext cx="6858000" cy="500082"/>
          </a:xfrm>
          <a:prstGeom prst="rect">
            <a:avLst/>
          </a:prstGeom>
          <a:noFill/>
          <a:ln>
            <a:noFill/>
          </a:ln>
        </p:spPr>
        <p:txBody>
          <a:bodyPr anchorCtr="0" anchor="t" bIns="45700" lIns="182875" spcFirstLastPara="1" rIns="91425" wrap="square" tIns="91425">
            <a:noAutofit/>
          </a:bodyPr>
          <a:lstStyle/>
          <a:p>
            <a:pPr indent="0" lvl="0" marL="36576" rtl="0" algn="r">
              <a:lnSpc>
                <a:spcPct val="150000"/>
              </a:lnSpc>
              <a:spcBef>
                <a:spcPts val="0"/>
              </a:spcBef>
              <a:spcAft>
                <a:spcPts val="0"/>
              </a:spcAft>
              <a:buClr>
                <a:schemeClr val="accent1"/>
              </a:buClr>
              <a:buSzPts val="1280"/>
              <a:buFont typeface="Noto Sans Symbols"/>
              <a:buNone/>
            </a:pPr>
            <a:r>
              <a:rPr lang="pt-BR"/>
              <a:t>Renata Souza</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4" name="Shape 264"/>
        <p:cNvGrpSpPr/>
        <p:nvPr/>
      </p:nvGrpSpPr>
      <p:grpSpPr>
        <a:xfrm>
          <a:off x="0" y="0"/>
          <a:ext cx="0" cy="0"/>
          <a:chOff x="0" y="0"/>
          <a:chExt cx="0" cy="0"/>
        </a:xfrm>
      </p:grpSpPr>
      <p:sp>
        <p:nvSpPr>
          <p:cNvPr id="265" name="Google Shape;265;p10"/>
          <p:cNvSpPr txBox="1"/>
          <p:nvPr>
            <p:ph type="title"/>
          </p:nvPr>
        </p:nvSpPr>
        <p:spPr>
          <a:xfrm>
            <a:off x="500034" y="428604"/>
            <a:ext cx="8183880" cy="785818"/>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SzPts val="1400"/>
              <a:buNone/>
            </a:pPr>
            <a:r>
              <a:rPr lang="pt-BR" sz="3240"/>
              <a:t>2.1 Teste de Hipótese Unilateral à Direita</a:t>
            </a:r>
            <a:endParaRPr/>
          </a:p>
        </p:txBody>
      </p:sp>
      <p:sp>
        <p:nvSpPr>
          <p:cNvPr id="266" name="Google Shape;266;p10"/>
          <p:cNvSpPr txBox="1"/>
          <p:nvPr>
            <p:ph idx="1" type="body"/>
          </p:nvPr>
        </p:nvSpPr>
        <p:spPr>
          <a:xfrm>
            <a:off x="500034" y="1285860"/>
            <a:ext cx="8183880" cy="4857784"/>
          </a:xfrm>
          <a:prstGeom prst="rect">
            <a:avLst/>
          </a:prstGeom>
          <a:blipFill rotWithShape="1">
            <a:blip r:embed="rId3">
              <a:alphaModFix/>
            </a:blip>
            <a:stretch>
              <a:fillRect b="0" l="0" r="0" t="0"/>
            </a:stretch>
          </a:blipFill>
          <a:ln>
            <a:noFill/>
          </a:ln>
        </p:spPr>
        <p:txBody>
          <a:bodyPr anchorCtr="0" anchor="t" bIns="45700" lIns="182875" spcFirstLastPara="1" rIns="91425" wrap="square" tIns="91425">
            <a:noAutofit/>
          </a:bodyPr>
          <a:lstStyle/>
          <a:p>
            <a:pPr indent="-122873" lvl="0" marL="265113" rtl="0" algn="l">
              <a:lnSpc>
                <a:spcPct val="150000"/>
              </a:lnSpc>
              <a:spcBef>
                <a:spcPts val="0"/>
              </a:spcBef>
              <a:spcAft>
                <a:spcPts val="0"/>
              </a:spcAft>
              <a:buSzPts val="2240"/>
              <a:buNone/>
            </a:pPr>
            <a:r>
              <a:t/>
            </a:r>
            <a:endParaRPr/>
          </a:p>
        </p:txBody>
      </p:sp>
      <p:pic>
        <p:nvPicPr>
          <p:cNvPr id="267" name="Google Shape;267;p10"/>
          <p:cNvPicPr preferRelativeResize="0"/>
          <p:nvPr/>
        </p:nvPicPr>
        <p:blipFill rotWithShape="1">
          <a:blip r:embed="rId4">
            <a:alphaModFix/>
          </a:blip>
          <a:srcRect b="0" l="0" r="0" t="0"/>
          <a:stretch/>
        </p:blipFill>
        <p:spPr>
          <a:xfrm>
            <a:off x="1368425" y="3382416"/>
            <a:ext cx="6372225" cy="2182813"/>
          </a:xfrm>
          <a:prstGeom prst="rect">
            <a:avLst/>
          </a:prstGeom>
          <a:noFill/>
          <a:ln>
            <a:noFill/>
          </a:ln>
        </p:spPr>
      </p:pic>
      <p:sp>
        <p:nvSpPr>
          <p:cNvPr id="268" name="Google Shape;268;p10"/>
          <p:cNvSpPr/>
          <p:nvPr/>
        </p:nvSpPr>
        <p:spPr>
          <a:xfrm>
            <a:off x="6156325" y="5590679"/>
            <a:ext cx="1435100" cy="285750"/>
          </a:xfrm>
          <a:prstGeom prst="rightArrow">
            <a:avLst>
              <a:gd fmla="val 50000" name="adj1"/>
              <a:gd fmla="val 125556" name="adj2"/>
            </a:avLst>
          </a:prstGeom>
          <a:gradFill>
            <a:gsLst>
              <a:gs pos="0">
                <a:srgbClr val="A43E02"/>
              </a:gs>
              <a:gs pos="60000">
                <a:srgbClr val="E45805"/>
              </a:gs>
              <a:gs pos="100000">
                <a:srgbClr val="FF6521"/>
              </a:gs>
            </a:gsLst>
            <a:lin ang="16200000" scaled="0"/>
          </a:gradFill>
          <a:ln cap="flat" cmpd="sng" w="9525">
            <a:solidFill>
              <a:srgbClr val="E95B07"/>
            </a:solidFill>
            <a:prstDash val="solid"/>
            <a:round/>
            <a:headEnd len="sm" w="sm" type="none"/>
            <a:tailEnd len="sm" w="sm" type="none"/>
          </a:ln>
          <a:effectLst>
            <a:outerShdw blurRad="65500" rotWithShape="0" dir="5400000" dist="38100">
              <a:srgbClr val="000000">
                <a:alpha val="40000"/>
              </a:srgbClr>
            </a:outerShdw>
          </a:effectLst>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chemeClr val="lt1"/>
              </a:solidFill>
              <a:latin typeface="Times New Roman"/>
              <a:ea typeface="Times New Roman"/>
              <a:cs typeface="Times New Roman"/>
              <a:sym typeface="Times New Roman"/>
            </a:endParaRPr>
          </a:p>
        </p:txBody>
      </p:sp>
      <p:sp>
        <p:nvSpPr>
          <p:cNvPr id="269" name="Google Shape;269;p10"/>
          <p:cNvSpPr/>
          <p:nvPr/>
        </p:nvSpPr>
        <p:spPr>
          <a:xfrm rot="10800000">
            <a:off x="1619250" y="5590679"/>
            <a:ext cx="4537075" cy="288925"/>
          </a:xfrm>
          <a:prstGeom prst="rightArrow">
            <a:avLst>
              <a:gd fmla="val 50000" name="adj1"/>
              <a:gd fmla="val 392582" name="adj2"/>
            </a:avLst>
          </a:prstGeom>
          <a:gradFill>
            <a:gsLst>
              <a:gs pos="0">
                <a:srgbClr val="216369"/>
              </a:gs>
              <a:gs pos="60000">
                <a:srgbClr val="308A92"/>
              </a:gs>
              <a:gs pos="100000">
                <a:srgbClr val="55B0BA"/>
              </a:gs>
            </a:gsLst>
            <a:lin ang="16200000" scaled="0"/>
          </a:gradFill>
          <a:ln cap="flat" cmpd="sng" w="9525">
            <a:solidFill>
              <a:srgbClr val="328D96"/>
            </a:solidFill>
            <a:prstDash val="solid"/>
            <a:round/>
            <a:headEnd len="sm" w="sm" type="none"/>
            <a:tailEnd len="sm" w="sm" type="none"/>
          </a:ln>
          <a:effectLst>
            <a:outerShdw blurRad="65500" rotWithShape="0" dir="5400000" dist="38100">
              <a:srgbClr val="000000">
                <a:alpha val="40000"/>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0" name="Google Shape;270;p10"/>
          <p:cNvSpPr txBox="1"/>
          <p:nvPr/>
        </p:nvSpPr>
        <p:spPr>
          <a:xfrm>
            <a:off x="2186384" y="5662906"/>
            <a:ext cx="3969941" cy="144463"/>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chemeClr val="lt1"/>
              </a:solidFill>
              <a:latin typeface="Times New Roman"/>
              <a:ea typeface="Times New Roman"/>
              <a:cs typeface="Times New Roman"/>
              <a:sym typeface="Times New Roman"/>
            </a:endParaRPr>
          </a:p>
        </p:txBody>
      </p:sp>
      <p:sp>
        <p:nvSpPr>
          <p:cNvPr id="271" name="Google Shape;271;p10"/>
          <p:cNvSpPr txBox="1"/>
          <p:nvPr/>
        </p:nvSpPr>
        <p:spPr>
          <a:xfrm>
            <a:off x="5898481" y="5909210"/>
            <a:ext cx="1944687" cy="40011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000"/>
              <a:buFont typeface="Arial"/>
              <a:buNone/>
            </a:pPr>
            <a:r>
              <a:rPr b="0" i="0" lang="pt-BR" sz="2000" u="none" cap="none" strike="noStrike">
                <a:solidFill>
                  <a:schemeClr val="dk1"/>
                </a:solidFill>
                <a:latin typeface="Quattrocento Sans"/>
                <a:ea typeface="Quattrocento Sans"/>
                <a:cs typeface="Quattrocento Sans"/>
                <a:sym typeface="Quattrocento Sans"/>
              </a:rPr>
              <a:t>Rejeitar H</a:t>
            </a:r>
            <a:r>
              <a:rPr b="0" baseline="-25000" i="0" lang="pt-BR" sz="2000" u="none" cap="none" strike="noStrike">
                <a:solidFill>
                  <a:schemeClr val="dk1"/>
                </a:solidFill>
                <a:latin typeface="Quattrocento Sans"/>
                <a:ea typeface="Quattrocento Sans"/>
                <a:cs typeface="Quattrocento Sans"/>
                <a:sym typeface="Quattrocento Sans"/>
              </a:rPr>
              <a:t>0</a:t>
            </a:r>
            <a:endParaRPr b="0" i="0" sz="1400" u="none" cap="none" strike="noStrike">
              <a:solidFill>
                <a:srgbClr val="000000"/>
              </a:solidFill>
              <a:latin typeface="Arial"/>
              <a:ea typeface="Arial"/>
              <a:cs typeface="Arial"/>
              <a:sym typeface="Arial"/>
            </a:endParaRPr>
          </a:p>
        </p:txBody>
      </p:sp>
      <p:sp>
        <p:nvSpPr>
          <p:cNvPr id="272" name="Google Shape;272;p10"/>
          <p:cNvSpPr txBox="1"/>
          <p:nvPr/>
        </p:nvSpPr>
        <p:spPr>
          <a:xfrm>
            <a:off x="3950299" y="2493466"/>
            <a:ext cx="1675202" cy="400110"/>
          </a:xfrm>
          <a:prstGeom prst="rect">
            <a:avLst/>
          </a:prstGeom>
          <a:blipFill rotWithShape="1">
            <a:blip r:embed="rId5">
              <a:alphaModFix/>
            </a:blip>
            <a:stretch>
              <a:fillRect b="0" l="0" r="0" t="0"/>
            </a:stretch>
          </a:blip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0" i="0" lang="pt-BR" sz="2400" u="none" cap="none" strike="noStrike">
                <a:solidFill>
                  <a:srgbClr val="000000"/>
                </a:solidFill>
                <a:latin typeface="Times New Roman"/>
                <a:ea typeface="Times New Roman"/>
                <a:cs typeface="Times New Roman"/>
                <a:sym typeface="Times New Roman"/>
              </a:rPr>
              <a:t> </a:t>
            </a:r>
            <a:endParaRPr b="0" i="0" sz="1400" u="none" cap="none" strike="noStrike">
              <a:solidFill>
                <a:srgbClr val="000000"/>
              </a:solidFill>
              <a:latin typeface="Arial"/>
              <a:ea typeface="Arial"/>
              <a:cs typeface="Arial"/>
              <a:sym typeface="Arial"/>
            </a:endParaRPr>
          </a:p>
        </p:txBody>
      </p:sp>
      <p:cxnSp>
        <p:nvCxnSpPr>
          <p:cNvPr id="273" name="Google Shape;273;p10"/>
          <p:cNvCxnSpPr/>
          <p:nvPr/>
        </p:nvCxnSpPr>
        <p:spPr>
          <a:xfrm flipH="1" rot="10800000">
            <a:off x="4716463" y="2925266"/>
            <a:ext cx="142875" cy="1008063"/>
          </a:xfrm>
          <a:prstGeom prst="straightConnector1">
            <a:avLst/>
          </a:prstGeom>
          <a:noFill/>
          <a:ln cap="flat" cmpd="sng" w="9525">
            <a:solidFill>
              <a:schemeClr val="dk1"/>
            </a:solidFill>
            <a:prstDash val="solid"/>
            <a:round/>
            <a:headEnd len="sm" w="sm" type="none"/>
            <a:tailEnd len="med" w="med" type="triangle"/>
          </a:ln>
        </p:spPr>
      </p:cxnSp>
      <p:sp>
        <p:nvSpPr>
          <p:cNvPr id="274" name="Google Shape;274;p10"/>
          <p:cNvSpPr txBox="1"/>
          <p:nvPr/>
        </p:nvSpPr>
        <p:spPr>
          <a:xfrm>
            <a:off x="6659563" y="4798516"/>
            <a:ext cx="1427699" cy="461665"/>
          </a:xfrm>
          <a:prstGeom prst="rect">
            <a:avLst/>
          </a:prstGeom>
          <a:blipFill rotWithShape="1">
            <a:blip r:embed="rId6">
              <a:alphaModFix/>
            </a:blip>
            <a:stretch>
              <a:fillRect b="0" l="0" r="0" t="0"/>
            </a:stretch>
          </a:blip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0" i="0" lang="pt-BR" sz="2400" u="none" cap="none" strike="noStrike">
                <a:solidFill>
                  <a:srgbClr val="000000"/>
                </a:solidFill>
                <a:latin typeface="Times New Roman"/>
                <a:ea typeface="Times New Roman"/>
                <a:cs typeface="Times New Roman"/>
                <a:sym typeface="Times New Roman"/>
              </a:rPr>
              <a:t> </a:t>
            </a:r>
            <a:endParaRPr b="0" i="0" sz="1400" u="none" cap="none" strike="noStrike">
              <a:solidFill>
                <a:srgbClr val="000000"/>
              </a:solidFill>
              <a:latin typeface="Arial"/>
              <a:ea typeface="Arial"/>
              <a:cs typeface="Arial"/>
              <a:sym typeface="Arial"/>
            </a:endParaRPr>
          </a:p>
        </p:txBody>
      </p:sp>
      <p:cxnSp>
        <p:nvCxnSpPr>
          <p:cNvPr id="275" name="Google Shape;275;p10"/>
          <p:cNvCxnSpPr/>
          <p:nvPr/>
        </p:nvCxnSpPr>
        <p:spPr>
          <a:xfrm>
            <a:off x="6156325" y="3789040"/>
            <a:ext cx="0" cy="1368152"/>
          </a:xfrm>
          <a:prstGeom prst="straightConnector1">
            <a:avLst/>
          </a:prstGeom>
          <a:noFill/>
          <a:ln cap="flat" cmpd="sng" w="9525">
            <a:solidFill>
              <a:schemeClr val="dk1"/>
            </a:solidFill>
            <a:prstDash val="solid"/>
            <a:round/>
            <a:headEnd len="sm" w="sm" type="none"/>
            <a:tailEnd len="med" w="med" type="triangle"/>
          </a:ln>
        </p:spPr>
      </p:cxnSp>
      <p:sp>
        <p:nvSpPr>
          <p:cNvPr id="276" name="Google Shape;276;p10"/>
          <p:cNvSpPr txBox="1"/>
          <p:nvPr/>
        </p:nvSpPr>
        <p:spPr>
          <a:xfrm>
            <a:off x="5520317" y="3382416"/>
            <a:ext cx="1272015" cy="392993"/>
          </a:xfrm>
          <a:prstGeom prst="rect">
            <a:avLst/>
          </a:prstGeom>
          <a:blipFill rotWithShape="1">
            <a:blip r:embed="rId7">
              <a:alphaModFix/>
            </a:blip>
            <a:stretch>
              <a:fillRect b="0" l="0" r="0" t="0"/>
            </a:stretch>
          </a:blip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0" i="0" lang="pt-BR" sz="2400" u="none" cap="none" strike="noStrike">
                <a:solidFill>
                  <a:srgbClr val="000000"/>
                </a:solidFill>
                <a:latin typeface="Times New Roman"/>
                <a:ea typeface="Times New Roman"/>
                <a:cs typeface="Times New Roman"/>
                <a:sym typeface="Times New Roman"/>
              </a:rPr>
              <a:t> </a:t>
            </a:r>
            <a:endParaRPr b="0" i="0" sz="1400" u="none" cap="none" strike="noStrike">
              <a:solidFill>
                <a:srgbClr val="000000"/>
              </a:solidFill>
              <a:latin typeface="Arial"/>
              <a:ea typeface="Arial"/>
              <a:cs typeface="Arial"/>
              <a:sym typeface="Arial"/>
            </a:endParaRPr>
          </a:p>
        </p:txBody>
      </p:sp>
      <p:sp>
        <p:nvSpPr>
          <p:cNvPr id="277" name="Google Shape;277;p10"/>
          <p:cNvSpPr txBox="1"/>
          <p:nvPr/>
        </p:nvSpPr>
        <p:spPr>
          <a:xfrm>
            <a:off x="6408589" y="1196752"/>
            <a:ext cx="2160587" cy="1741451"/>
          </a:xfrm>
          <a:prstGeom prst="rect">
            <a:avLst/>
          </a:prstGeom>
          <a:blipFill rotWithShape="1">
            <a:blip r:embed="rId8">
              <a:alphaModFix/>
            </a:blip>
            <a:stretch>
              <a:fillRect b="0" l="0" r="0" t="0"/>
            </a:stretch>
          </a:blip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0" i="0" lang="pt-BR" sz="2400" u="none" cap="none" strike="noStrike">
                <a:solidFill>
                  <a:srgbClr val="000000"/>
                </a:solidFill>
                <a:latin typeface="Times New Roman"/>
                <a:ea typeface="Times New Roman"/>
                <a:cs typeface="Times New Roman"/>
                <a:sym typeface="Times New Roman"/>
              </a:rPr>
              <a:t> </a:t>
            </a:r>
            <a:endParaRPr b="0" i="0" sz="1400" u="none" cap="none" strike="noStrike">
              <a:solidFill>
                <a:srgbClr val="000000"/>
              </a:solidFill>
              <a:latin typeface="Arial"/>
              <a:ea typeface="Arial"/>
              <a:cs typeface="Arial"/>
              <a:sym typeface="Arial"/>
            </a:endParaRPr>
          </a:p>
        </p:txBody>
      </p:sp>
      <p:sp>
        <p:nvSpPr>
          <p:cNvPr id="278" name="Google Shape;278;p10"/>
          <p:cNvSpPr txBox="1"/>
          <p:nvPr/>
        </p:nvSpPr>
        <p:spPr>
          <a:xfrm>
            <a:off x="6156176" y="1284729"/>
            <a:ext cx="2665412" cy="40011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000"/>
              <a:buFont typeface="Arial"/>
              <a:buNone/>
            </a:pPr>
            <a:r>
              <a:rPr b="0" i="0" lang="pt-BR" sz="2000" u="none" cap="none" strike="noStrike">
                <a:solidFill>
                  <a:schemeClr val="dk1"/>
                </a:solidFill>
                <a:latin typeface="Quattrocento Sans"/>
                <a:ea typeface="Quattrocento Sans"/>
                <a:cs typeface="Quattrocento Sans"/>
                <a:sym typeface="Quattrocento Sans"/>
              </a:rPr>
              <a:t>Estatística de teste</a:t>
            </a:r>
            <a:endParaRPr b="0" i="0" sz="1400" u="none" cap="none" strike="noStrike">
              <a:solidFill>
                <a:srgbClr val="000000"/>
              </a:solidFill>
              <a:latin typeface="Arial"/>
              <a:ea typeface="Arial"/>
              <a:cs typeface="Arial"/>
              <a:sym typeface="Arial"/>
            </a:endParaRPr>
          </a:p>
        </p:txBody>
      </p:sp>
      <p:sp>
        <p:nvSpPr>
          <p:cNvPr id="279" name="Google Shape;279;p10"/>
          <p:cNvSpPr txBox="1"/>
          <p:nvPr/>
        </p:nvSpPr>
        <p:spPr>
          <a:xfrm>
            <a:off x="1691680" y="5909210"/>
            <a:ext cx="2665413" cy="40011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000"/>
              <a:buFont typeface="Arial"/>
              <a:buNone/>
            </a:pPr>
            <a:r>
              <a:rPr b="0" i="0" lang="pt-BR" sz="2000" u="none" cap="none" strike="noStrike">
                <a:solidFill>
                  <a:schemeClr val="dk1"/>
                </a:solidFill>
                <a:latin typeface="Quattrocento Sans"/>
                <a:ea typeface="Quattrocento Sans"/>
                <a:cs typeface="Quattrocento Sans"/>
                <a:sym typeface="Quattrocento Sans"/>
              </a:rPr>
              <a:t>Não rejeitar H</a:t>
            </a:r>
            <a:r>
              <a:rPr b="0" baseline="-25000" i="0" lang="pt-BR" sz="2000" u="none" cap="none" strike="noStrike">
                <a:solidFill>
                  <a:schemeClr val="dk1"/>
                </a:solidFill>
                <a:latin typeface="Quattrocento Sans"/>
                <a:ea typeface="Quattrocento Sans"/>
                <a:cs typeface="Quattrocento Sans"/>
                <a:sym typeface="Quattrocento Sans"/>
              </a:rPr>
              <a:t>0</a:t>
            </a:r>
            <a:endParaRPr b="0" i="0" sz="1400" u="none" cap="none" strike="noStrike">
              <a:solidFill>
                <a:srgbClr val="000000"/>
              </a:solidFill>
              <a:latin typeface="Arial"/>
              <a:ea typeface="Arial"/>
              <a:cs typeface="Arial"/>
              <a:sym typeface="Arial"/>
            </a:endParaRPr>
          </a:p>
        </p:txBody>
      </p:sp>
      <p:sp>
        <p:nvSpPr>
          <p:cNvPr id="280" name="Google Shape;280;p10"/>
          <p:cNvSpPr txBox="1"/>
          <p:nvPr/>
        </p:nvSpPr>
        <p:spPr>
          <a:xfrm>
            <a:off x="395536" y="3199274"/>
            <a:ext cx="2304256" cy="1669886"/>
          </a:xfrm>
          <a:prstGeom prst="rect">
            <a:avLst/>
          </a:prstGeom>
          <a:blipFill rotWithShape="1">
            <a:blip r:embed="rId9">
              <a:alphaModFix/>
            </a:blip>
            <a:stretch>
              <a:fillRect b="0" l="0" r="0" t="0"/>
            </a:stretch>
          </a:blip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0" i="0" lang="pt-BR" sz="2400" u="none" cap="none" strike="noStrike">
                <a:solidFill>
                  <a:srgbClr val="000000"/>
                </a:solidFill>
                <a:latin typeface="Times New Roman"/>
                <a:ea typeface="Times New Roman"/>
                <a:cs typeface="Times New Roman"/>
                <a:sym typeface="Times New Roman"/>
              </a:rPr>
              <a:t>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4" name="Shape 284"/>
        <p:cNvGrpSpPr/>
        <p:nvPr/>
      </p:nvGrpSpPr>
      <p:grpSpPr>
        <a:xfrm>
          <a:off x="0" y="0"/>
          <a:ext cx="0" cy="0"/>
          <a:chOff x="0" y="0"/>
          <a:chExt cx="0" cy="0"/>
        </a:xfrm>
      </p:grpSpPr>
      <p:sp>
        <p:nvSpPr>
          <p:cNvPr id="285" name="Google Shape;285;p11"/>
          <p:cNvSpPr txBox="1"/>
          <p:nvPr>
            <p:ph type="title"/>
          </p:nvPr>
        </p:nvSpPr>
        <p:spPr>
          <a:xfrm>
            <a:off x="500034" y="428604"/>
            <a:ext cx="8183880" cy="785818"/>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SzPts val="1400"/>
              <a:buNone/>
            </a:pPr>
            <a:r>
              <a:rPr lang="pt-BR"/>
              <a:t>Exemplo</a:t>
            </a:r>
            <a:endParaRPr/>
          </a:p>
        </p:txBody>
      </p:sp>
      <p:sp>
        <p:nvSpPr>
          <p:cNvPr id="286" name="Google Shape;286;p11"/>
          <p:cNvSpPr txBox="1"/>
          <p:nvPr>
            <p:ph idx="1" type="body"/>
          </p:nvPr>
        </p:nvSpPr>
        <p:spPr>
          <a:xfrm>
            <a:off x="500034" y="1285860"/>
            <a:ext cx="8183880" cy="4857784"/>
          </a:xfrm>
          <a:prstGeom prst="rect">
            <a:avLst/>
          </a:prstGeom>
          <a:noFill/>
          <a:ln>
            <a:noFill/>
          </a:ln>
        </p:spPr>
        <p:txBody>
          <a:bodyPr anchorCtr="0" anchor="t" bIns="45700" lIns="182875" spcFirstLastPara="1" rIns="91425" wrap="square" tIns="91425">
            <a:noAutofit/>
          </a:bodyPr>
          <a:lstStyle/>
          <a:p>
            <a:pPr indent="0" lvl="0" marL="0" rtl="0" algn="l">
              <a:lnSpc>
                <a:spcPct val="140000"/>
              </a:lnSpc>
              <a:spcBef>
                <a:spcPts val="0"/>
              </a:spcBef>
              <a:spcAft>
                <a:spcPts val="0"/>
              </a:spcAft>
              <a:buSzPts val="2072"/>
              <a:buNone/>
            </a:pPr>
            <a:r>
              <a:rPr lang="pt-BR" sz="2590"/>
              <a:t>Numa indústria deseja-se testar se a produtividade média de seus empregados do período diurno é maior do que a do período noturno. Cada turno conta com 50 empregados e o turno da manhã apresenta média de 180 com desvio padrão de 50 e o período noturno apresenta média de 150 e desvio padrão de 70. Faça um teste de hipótese com nível de significância de 5%.</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0" name="Shape 290"/>
        <p:cNvGrpSpPr/>
        <p:nvPr/>
      </p:nvGrpSpPr>
      <p:grpSpPr>
        <a:xfrm>
          <a:off x="0" y="0"/>
          <a:ext cx="0" cy="0"/>
          <a:chOff x="0" y="0"/>
          <a:chExt cx="0" cy="0"/>
        </a:xfrm>
      </p:grpSpPr>
      <p:sp>
        <p:nvSpPr>
          <p:cNvPr id="291" name="Google Shape;291;p12"/>
          <p:cNvSpPr txBox="1"/>
          <p:nvPr>
            <p:ph type="title"/>
          </p:nvPr>
        </p:nvSpPr>
        <p:spPr>
          <a:xfrm>
            <a:off x="500034" y="428604"/>
            <a:ext cx="8183880" cy="785818"/>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SzPts val="1400"/>
              <a:buNone/>
            </a:pPr>
            <a:r>
              <a:rPr lang="pt-BR" sz="2800"/>
              <a:t>2.2 Teste de Hipótese Unilateral à Esquerda</a:t>
            </a:r>
            <a:endParaRPr/>
          </a:p>
        </p:txBody>
      </p:sp>
      <p:sp>
        <p:nvSpPr>
          <p:cNvPr id="292" name="Google Shape;292;p12"/>
          <p:cNvSpPr txBox="1"/>
          <p:nvPr>
            <p:ph idx="1" type="body"/>
          </p:nvPr>
        </p:nvSpPr>
        <p:spPr>
          <a:xfrm>
            <a:off x="500034" y="1285860"/>
            <a:ext cx="8183880" cy="4857784"/>
          </a:xfrm>
          <a:prstGeom prst="rect">
            <a:avLst/>
          </a:prstGeom>
          <a:blipFill rotWithShape="1">
            <a:blip r:embed="rId3">
              <a:alphaModFix/>
            </a:blip>
            <a:stretch>
              <a:fillRect b="0" l="0" r="0" t="0"/>
            </a:stretch>
          </a:blipFill>
          <a:ln>
            <a:noFill/>
          </a:ln>
        </p:spPr>
        <p:txBody>
          <a:bodyPr anchorCtr="0" anchor="t" bIns="45700" lIns="182875" spcFirstLastPara="1" rIns="91425" wrap="square" tIns="91425">
            <a:noAutofit/>
          </a:bodyPr>
          <a:lstStyle/>
          <a:p>
            <a:pPr indent="-122873" lvl="0" marL="265113" rtl="0" algn="l">
              <a:lnSpc>
                <a:spcPct val="150000"/>
              </a:lnSpc>
              <a:spcBef>
                <a:spcPts val="0"/>
              </a:spcBef>
              <a:spcAft>
                <a:spcPts val="0"/>
              </a:spcAft>
              <a:buSzPts val="2240"/>
              <a:buNone/>
            </a:pPr>
            <a:r>
              <a:t/>
            </a:r>
            <a:endParaRPr/>
          </a:p>
        </p:txBody>
      </p:sp>
      <p:pic>
        <p:nvPicPr>
          <p:cNvPr id="293" name="Google Shape;293;p12"/>
          <p:cNvPicPr preferRelativeResize="0"/>
          <p:nvPr/>
        </p:nvPicPr>
        <p:blipFill rotWithShape="1">
          <a:blip r:embed="rId4">
            <a:alphaModFix/>
          </a:blip>
          <a:srcRect b="0" l="0" r="0" t="0"/>
          <a:stretch/>
        </p:blipFill>
        <p:spPr>
          <a:xfrm>
            <a:off x="1367631" y="3408363"/>
            <a:ext cx="6408738" cy="2181225"/>
          </a:xfrm>
          <a:prstGeom prst="rect">
            <a:avLst/>
          </a:prstGeom>
          <a:noFill/>
          <a:ln>
            <a:noFill/>
          </a:ln>
        </p:spPr>
      </p:pic>
      <p:cxnSp>
        <p:nvCxnSpPr>
          <p:cNvPr id="294" name="Google Shape;294;p12"/>
          <p:cNvCxnSpPr/>
          <p:nvPr/>
        </p:nvCxnSpPr>
        <p:spPr>
          <a:xfrm rot="10800000">
            <a:off x="4564708" y="5589587"/>
            <a:ext cx="5556" cy="489867"/>
          </a:xfrm>
          <a:prstGeom prst="straightConnector1">
            <a:avLst/>
          </a:prstGeom>
          <a:noFill/>
          <a:ln cap="flat" cmpd="sng" w="9525">
            <a:solidFill>
              <a:schemeClr val="dk1"/>
            </a:solidFill>
            <a:prstDash val="solid"/>
            <a:round/>
            <a:headEnd len="sm" w="sm" type="none"/>
            <a:tailEnd len="med" w="med" type="triangle"/>
          </a:ln>
        </p:spPr>
      </p:cxnSp>
      <p:cxnSp>
        <p:nvCxnSpPr>
          <p:cNvPr id="295" name="Google Shape;295;p12"/>
          <p:cNvCxnSpPr/>
          <p:nvPr/>
        </p:nvCxnSpPr>
        <p:spPr>
          <a:xfrm rot="10800000">
            <a:off x="2874417" y="3427958"/>
            <a:ext cx="0" cy="1873250"/>
          </a:xfrm>
          <a:prstGeom prst="straightConnector1">
            <a:avLst/>
          </a:prstGeom>
          <a:noFill/>
          <a:ln cap="flat" cmpd="sng" w="9525">
            <a:solidFill>
              <a:schemeClr val="dk1"/>
            </a:solidFill>
            <a:prstDash val="lgDash"/>
            <a:round/>
            <a:headEnd len="sm" w="sm" type="none"/>
            <a:tailEnd len="sm" w="sm" type="none"/>
          </a:ln>
        </p:spPr>
      </p:cxnSp>
      <p:sp>
        <p:nvSpPr>
          <p:cNvPr id="296" name="Google Shape;296;p12"/>
          <p:cNvSpPr txBox="1"/>
          <p:nvPr/>
        </p:nvSpPr>
        <p:spPr>
          <a:xfrm>
            <a:off x="4644008" y="1340768"/>
            <a:ext cx="3888432" cy="1081087"/>
          </a:xfrm>
          <a:prstGeom prst="rect">
            <a:avLst/>
          </a:prstGeom>
          <a:blipFill rotWithShape="1">
            <a:blip r:embed="rId5">
              <a:alphaModFix/>
            </a:blip>
            <a:stretch>
              <a:fillRect b="0" l="0" r="0" t="0"/>
            </a:stretch>
          </a:blip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0" i="0" lang="pt-BR" sz="2400" u="none" cap="none" strike="noStrike">
                <a:solidFill>
                  <a:srgbClr val="000000"/>
                </a:solidFill>
                <a:latin typeface="Times New Roman"/>
                <a:ea typeface="Times New Roman"/>
                <a:cs typeface="Times New Roman"/>
                <a:sym typeface="Times New Roman"/>
              </a:rPr>
              <a:t> </a:t>
            </a:r>
            <a:endParaRPr b="0" i="0" sz="1400" u="none" cap="none" strike="noStrike">
              <a:solidFill>
                <a:srgbClr val="000000"/>
              </a:solidFill>
              <a:latin typeface="Arial"/>
              <a:ea typeface="Arial"/>
              <a:cs typeface="Arial"/>
              <a:sym typeface="Arial"/>
            </a:endParaRPr>
          </a:p>
        </p:txBody>
      </p:sp>
      <p:sp>
        <p:nvSpPr>
          <p:cNvPr id="297" name="Google Shape;297;p12"/>
          <p:cNvSpPr txBox="1"/>
          <p:nvPr/>
        </p:nvSpPr>
        <p:spPr>
          <a:xfrm>
            <a:off x="2699792" y="2275905"/>
            <a:ext cx="2016125" cy="1081087"/>
          </a:xfrm>
          <a:prstGeom prst="rect">
            <a:avLst/>
          </a:prstGeom>
          <a:blipFill rotWithShape="1">
            <a:blip r:embed="rId6">
              <a:alphaModFix/>
            </a:blip>
            <a:stretch>
              <a:fillRect b="-3930" l="0" r="0" t="0"/>
            </a:stretch>
          </a:blip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0" i="0" lang="pt-BR" sz="2400" u="none" cap="none" strike="noStrike">
                <a:solidFill>
                  <a:srgbClr val="000000"/>
                </a:solidFill>
                <a:latin typeface="Times New Roman"/>
                <a:ea typeface="Times New Roman"/>
                <a:cs typeface="Times New Roman"/>
                <a:sym typeface="Times New Roman"/>
              </a:rPr>
              <a:t> </a:t>
            </a:r>
            <a:endParaRPr b="0" i="0" sz="1400" u="none" cap="none" strike="noStrike">
              <a:solidFill>
                <a:srgbClr val="000000"/>
              </a:solidFill>
              <a:latin typeface="Arial"/>
              <a:ea typeface="Arial"/>
              <a:cs typeface="Arial"/>
              <a:sym typeface="Arial"/>
            </a:endParaRPr>
          </a:p>
        </p:txBody>
      </p:sp>
      <p:sp>
        <p:nvSpPr>
          <p:cNvPr id="298" name="Google Shape;298;p12"/>
          <p:cNvSpPr/>
          <p:nvPr/>
        </p:nvSpPr>
        <p:spPr>
          <a:xfrm rot="5400000">
            <a:off x="3581060" y="2684327"/>
            <a:ext cx="253590" cy="1655762"/>
          </a:xfrm>
          <a:prstGeom prst="leftBrace">
            <a:avLst>
              <a:gd fmla="val 8333" name="adj1"/>
              <a:gd fmla="val 50000" name="adj2"/>
            </a:avLst>
          </a:prstGeom>
          <a:no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299" name="Google Shape;299;p12"/>
          <p:cNvSpPr txBox="1"/>
          <p:nvPr/>
        </p:nvSpPr>
        <p:spPr>
          <a:xfrm>
            <a:off x="3307011" y="6079455"/>
            <a:ext cx="2520950" cy="369332"/>
          </a:xfrm>
          <a:prstGeom prst="rect">
            <a:avLst/>
          </a:prstGeom>
          <a:blipFill rotWithShape="1">
            <a:blip r:embed="rId7">
              <a:alphaModFix/>
            </a:blip>
            <a:stretch>
              <a:fillRect b="-6554" l="0" r="0" t="0"/>
            </a:stretch>
          </a:blip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0" i="0" lang="pt-BR" sz="2400" u="none" cap="none" strike="noStrike">
                <a:solidFill>
                  <a:srgbClr val="000000"/>
                </a:solidFill>
                <a:latin typeface="Times New Roman"/>
                <a:ea typeface="Times New Roman"/>
                <a:cs typeface="Times New Roman"/>
                <a:sym typeface="Times New Roman"/>
              </a:rPr>
              <a:t>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3" name="Shape 303"/>
        <p:cNvGrpSpPr/>
        <p:nvPr/>
      </p:nvGrpSpPr>
      <p:grpSpPr>
        <a:xfrm>
          <a:off x="0" y="0"/>
          <a:ext cx="0" cy="0"/>
          <a:chOff x="0" y="0"/>
          <a:chExt cx="0" cy="0"/>
        </a:xfrm>
      </p:grpSpPr>
      <p:sp>
        <p:nvSpPr>
          <p:cNvPr id="304" name="Google Shape;304;p13"/>
          <p:cNvSpPr txBox="1"/>
          <p:nvPr>
            <p:ph type="title"/>
          </p:nvPr>
        </p:nvSpPr>
        <p:spPr>
          <a:xfrm>
            <a:off x="500034" y="428604"/>
            <a:ext cx="8183880" cy="785818"/>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SzPts val="1400"/>
              <a:buNone/>
            </a:pPr>
            <a:r>
              <a:rPr lang="pt-BR" sz="2800"/>
              <a:t>2.2 Teste de Hipótese Unilateral à Esquerda</a:t>
            </a:r>
            <a:endParaRPr/>
          </a:p>
        </p:txBody>
      </p:sp>
      <p:sp>
        <p:nvSpPr>
          <p:cNvPr id="305" name="Google Shape;305;p13"/>
          <p:cNvSpPr txBox="1"/>
          <p:nvPr>
            <p:ph idx="1" type="body"/>
          </p:nvPr>
        </p:nvSpPr>
        <p:spPr>
          <a:xfrm>
            <a:off x="500034" y="1285860"/>
            <a:ext cx="8183880" cy="4857784"/>
          </a:xfrm>
          <a:prstGeom prst="rect">
            <a:avLst/>
          </a:prstGeom>
          <a:blipFill rotWithShape="1">
            <a:blip r:embed="rId3">
              <a:alphaModFix/>
            </a:blip>
            <a:stretch>
              <a:fillRect b="0" l="0" r="0" t="0"/>
            </a:stretch>
          </a:blipFill>
          <a:ln>
            <a:noFill/>
          </a:ln>
        </p:spPr>
        <p:txBody>
          <a:bodyPr anchorCtr="0" anchor="t" bIns="45700" lIns="182875" spcFirstLastPara="1" rIns="91425" wrap="square" tIns="91425">
            <a:noAutofit/>
          </a:bodyPr>
          <a:lstStyle/>
          <a:p>
            <a:pPr indent="-122873" lvl="0" marL="265113" rtl="0" algn="l">
              <a:lnSpc>
                <a:spcPct val="150000"/>
              </a:lnSpc>
              <a:spcBef>
                <a:spcPts val="0"/>
              </a:spcBef>
              <a:spcAft>
                <a:spcPts val="0"/>
              </a:spcAft>
              <a:buSzPts val="2240"/>
              <a:buNone/>
            </a:pPr>
            <a:r>
              <a:t/>
            </a:r>
            <a:endParaRPr/>
          </a:p>
        </p:txBody>
      </p:sp>
      <p:pic>
        <p:nvPicPr>
          <p:cNvPr id="306" name="Google Shape;306;p13"/>
          <p:cNvPicPr preferRelativeResize="0"/>
          <p:nvPr/>
        </p:nvPicPr>
        <p:blipFill rotWithShape="1">
          <a:blip r:embed="rId4">
            <a:alphaModFix/>
          </a:blip>
          <a:srcRect b="0" l="0" r="0" t="0"/>
          <a:stretch/>
        </p:blipFill>
        <p:spPr>
          <a:xfrm>
            <a:off x="1367631" y="3408363"/>
            <a:ext cx="6408738" cy="2181225"/>
          </a:xfrm>
          <a:prstGeom prst="rect">
            <a:avLst/>
          </a:prstGeom>
          <a:noFill/>
          <a:ln>
            <a:noFill/>
          </a:ln>
        </p:spPr>
      </p:pic>
      <p:cxnSp>
        <p:nvCxnSpPr>
          <p:cNvPr id="307" name="Google Shape;307;p13"/>
          <p:cNvCxnSpPr/>
          <p:nvPr/>
        </p:nvCxnSpPr>
        <p:spPr>
          <a:xfrm rot="10800000">
            <a:off x="2874417" y="3427958"/>
            <a:ext cx="0" cy="1873250"/>
          </a:xfrm>
          <a:prstGeom prst="straightConnector1">
            <a:avLst/>
          </a:prstGeom>
          <a:noFill/>
          <a:ln cap="flat" cmpd="sng" w="9525">
            <a:solidFill>
              <a:schemeClr val="dk1"/>
            </a:solidFill>
            <a:prstDash val="lgDash"/>
            <a:round/>
            <a:headEnd len="sm" w="sm" type="none"/>
            <a:tailEnd len="sm" w="sm" type="none"/>
          </a:ln>
        </p:spPr>
      </p:cxnSp>
      <p:sp>
        <p:nvSpPr>
          <p:cNvPr id="308" name="Google Shape;308;p13"/>
          <p:cNvSpPr txBox="1"/>
          <p:nvPr/>
        </p:nvSpPr>
        <p:spPr>
          <a:xfrm>
            <a:off x="4644008" y="1340768"/>
            <a:ext cx="3888432" cy="1081087"/>
          </a:xfrm>
          <a:prstGeom prst="rect">
            <a:avLst/>
          </a:prstGeom>
          <a:blipFill rotWithShape="1">
            <a:blip r:embed="rId5">
              <a:alphaModFix/>
            </a:blip>
            <a:stretch>
              <a:fillRect b="0" l="0" r="0" t="0"/>
            </a:stretch>
          </a:blip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0" i="0" lang="pt-BR" sz="2400" u="none" cap="none" strike="noStrike">
                <a:solidFill>
                  <a:srgbClr val="000000"/>
                </a:solidFill>
                <a:latin typeface="Times New Roman"/>
                <a:ea typeface="Times New Roman"/>
                <a:cs typeface="Times New Roman"/>
                <a:sym typeface="Times New Roman"/>
              </a:rPr>
              <a:t> </a:t>
            </a:r>
            <a:endParaRPr b="0" i="0" sz="1400" u="none" cap="none" strike="noStrike">
              <a:solidFill>
                <a:srgbClr val="000000"/>
              </a:solidFill>
              <a:latin typeface="Arial"/>
              <a:ea typeface="Arial"/>
              <a:cs typeface="Arial"/>
              <a:sym typeface="Arial"/>
            </a:endParaRPr>
          </a:p>
        </p:txBody>
      </p:sp>
      <p:sp>
        <p:nvSpPr>
          <p:cNvPr id="309" name="Google Shape;309;p13"/>
          <p:cNvSpPr txBox="1"/>
          <p:nvPr/>
        </p:nvSpPr>
        <p:spPr>
          <a:xfrm>
            <a:off x="2699792" y="2275905"/>
            <a:ext cx="2016125" cy="1081087"/>
          </a:xfrm>
          <a:prstGeom prst="rect">
            <a:avLst/>
          </a:prstGeom>
          <a:blipFill rotWithShape="1">
            <a:blip r:embed="rId6">
              <a:alphaModFix/>
            </a:blip>
            <a:stretch>
              <a:fillRect b="-3930" l="0" r="0" t="0"/>
            </a:stretch>
          </a:blip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0" i="0" lang="pt-BR" sz="2400" u="none" cap="none" strike="noStrike">
                <a:solidFill>
                  <a:srgbClr val="000000"/>
                </a:solidFill>
                <a:latin typeface="Times New Roman"/>
                <a:ea typeface="Times New Roman"/>
                <a:cs typeface="Times New Roman"/>
                <a:sym typeface="Times New Roman"/>
              </a:rPr>
              <a:t> </a:t>
            </a:r>
            <a:endParaRPr b="0" i="0" sz="1400" u="none" cap="none" strike="noStrike">
              <a:solidFill>
                <a:srgbClr val="000000"/>
              </a:solidFill>
              <a:latin typeface="Arial"/>
              <a:ea typeface="Arial"/>
              <a:cs typeface="Arial"/>
              <a:sym typeface="Arial"/>
            </a:endParaRPr>
          </a:p>
        </p:txBody>
      </p:sp>
      <p:sp>
        <p:nvSpPr>
          <p:cNvPr id="310" name="Google Shape;310;p13"/>
          <p:cNvSpPr/>
          <p:nvPr/>
        </p:nvSpPr>
        <p:spPr>
          <a:xfrm rot="5400000">
            <a:off x="3581060" y="2684327"/>
            <a:ext cx="253590" cy="1655762"/>
          </a:xfrm>
          <a:prstGeom prst="leftBrace">
            <a:avLst>
              <a:gd fmla="val 8333" name="adj1"/>
              <a:gd fmla="val 50000" name="adj2"/>
            </a:avLst>
          </a:prstGeom>
          <a:no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311" name="Google Shape;311;p13"/>
          <p:cNvSpPr/>
          <p:nvPr/>
        </p:nvSpPr>
        <p:spPr>
          <a:xfrm rot="10800000">
            <a:off x="1367631" y="5664423"/>
            <a:ext cx="1710532" cy="285750"/>
          </a:xfrm>
          <a:prstGeom prst="rightArrow">
            <a:avLst>
              <a:gd fmla="val 50000" name="adj1"/>
              <a:gd fmla="val 125556" name="adj2"/>
            </a:avLst>
          </a:prstGeom>
          <a:gradFill>
            <a:gsLst>
              <a:gs pos="0">
                <a:srgbClr val="A43E02"/>
              </a:gs>
              <a:gs pos="60000">
                <a:srgbClr val="E45805"/>
              </a:gs>
              <a:gs pos="100000">
                <a:srgbClr val="FF6521"/>
              </a:gs>
            </a:gsLst>
            <a:lin ang="16200000" scaled="0"/>
          </a:gradFill>
          <a:ln cap="flat" cmpd="sng" w="9525">
            <a:solidFill>
              <a:srgbClr val="E95B07"/>
            </a:solidFill>
            <a:prstDash val="solid"/>
            <a:round/>
            <a:headEnd len="sm" w="sm" type="none"/>
            <a:tailEnd len="sm" w="sm" type="none"/>
          </a:ln>
          <a:effectLst>
            <a:outerShdw blurRad="65500" rotWithShape="0" dir="5400000" dist="38100">
              <a:srgbClr val="000000">
                <a:alpha val="40000"/>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2" name="Google Shape;312;p13"/>
          <p:cNvSpPr txBox="1"/>
          <p:nvPr/>
        </p:nvSpPr>
        <p:spPr>
          <a:xfrm>
            <a:off x="1547013" y="5735838"/>
            <a:ext cx="1531144" cy="142875"/>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chemeClr val="lt1"/>
              </a:solidFill>
              <a:latin typeface="Times New Roman"/>
              <a:ea typeface="Times New Roman"/>
              <a:cs typeface="Times New Roman"/>
              <a:sym typeface="Times New Roman"/>
            </a:endParaRPr>
          </a:p>
        </p:txBody>
      </p:sp>
      <p:sp>
        <p:nvSpPr>
          <p:cNvPr id="313" name="Google Shape;313;p13"/>
          <p:cNvSpPr txBox="1"/>
          <p:nvPr/>
        </p:nvSpPr>
        <p:spPr>
          <a:xfrm>
            <a:off x="1412875" y="5909210"/>
            <a:ext cx="1944688" cy="40011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000"/>
              <a:buFont typeface="Arial"/>
              <a:buNone/>
            </a:pPr>
            <a:r>
              <a:rPr b="0" i="0" lang="pt-BR" sz="2000" u="none" cap="none" strike="noStrike">
                <a:solidFill>
                  <a:schemeClr val="dk1"/>
                </a:solidFill>
                <a:latin typeface="Quattrocento Sans"/>
                <a:ea typeface="Quattrocento Sans"/>
                <a:cs typeface="Quattrocento Sans"/>
                <a:sym typeface="Quattrocento Sans"/>
              </a:rPr>
              <a:t>Rejeitar H</a:t>
            </a:r>
            <a:r>
              <a:rPr b="0" baseline="-25000" i="0" lang="pt-BR" sz="2000" u="none" cap="none" strike="noStrike">
                <a:solidFill>
                  <a:schemeClr val="dk1"/>
                </a:solidFill>
                <a:latin typeface="Quattrocento Sans"/>
                <a:ea typeface="Quattrocento Sans"/>
                <a:cs typeface="Quattrocento Sans"/>
                <a:sym typeface="Quattrocento Sans"/>
              </a:rPr>
              <a:t>0</a:t>
            </a:r>
            <a:endParaRPr b="0" i="0" sz="1400" u="none" cap="none" strike="noStrike">
              <a:solidFill>
                <a:srgbClr val="000000"/>
              </a:solidFill>
              <a:latin typeface="Arial"/>
              <a:ea typeface="Arial"/>
              <a:cs typeface="Arial"/>
              <a:sym typeface="Arial"/>
            </a:endParaRPr>
          </a:p>
        </p:txBody>
      </p:sp>
      <p:sp>
        <p:nvSpPr>
          <p:cNvPr id="314" name="Google Shape;314;p13"/>
          <p:cNvSpPr/>
          <p:nvPr/>
        </p:nvSpPr>
        <p:spPr>
          <a:xfrm>
            <a:off x="3082925" y="5661248"/>
            <a:ext cx="4693444" cy="288925"/>
          </a:xfrm>
          <a:prstGeom prst="rightArrow">
            <a:avLst>
              <a:gd fmla="val 50000" name="adj1"/>
              <a:gd fmla="val 392582" name="adj2"/>
            </a:avLst>
          </a:prstGeom>
          <a:gradFill>
            <a:gsLst>
              <a:gs pos="0">
                <a:srgbClr val="216369"/>
              </a:gs>
              <a:gs pos="60000">
                <a:srgbClr val="308A92"/>
              </a:gs>
              <a:gs pos="100000">
                <a:srgbClr val="55B0BA"/>
              </a:gs>
            </a:gsLst>
            <a:lin ang="16200000" scaled="0"/>
          </a:gradFill>
          <a:ln cap="flat" cmpd="sng" w="9525">
            <a:solidFill>
              <a:srgbClr val="328D96"/>
            </a:solidFill>
            <a:prstDash val="solid"/>
            <a:round/>
            <a:headEnd len="sm" w="sm" type="none"/>
            <a:tailEnd len="sm" w="sm" type="none"/>
          </a:ln>
          <a:effectLst>
            <a:outerShdw blurRad="65500" rotWithShape="0" dir="5400000" dist="38100">
              <a:srgbClr val="000000">
                <a:alpha val="40000"/>
              </a:srgbClr>
            </a:outerShdw>
          </a:effectLst>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chemeClr val="lt1"/>
              </a:solidFill>
              <a:latin typeface="Times New Roman"/>
              <a:ea typeface="Times New Roman"/>
              <a:cs typeface="Times New Roman"/>
              <a:sym typeface="Times New Roman"/>
            </a:endParaRPr>
          </a:p>
        </p:txBody>
      </p:sp>
      <p:sp>
        <p:nvSpPr>
          <p:cNvPr id="315" name="Google Shape;315;p13"/>
          <p:cNvSpPr txBox="1"/>
          <p:nvPr/>
        </p:nvSpPr>
        <p:spPr>
          <a:xfrm>
            <a:off x="3946525" y="5909210"/>
            <a:ext cx="2665413" cy="40011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000"/>
              <a:buFont typeface="Arial"/>
              <a:buNone/>
            </a:pPr>
            <a:r>
              <a:rPr b="0" i="0" lang="pt-BR" sz="2000" u="none" cap="none" strike="noStrike">
                <a:solidFill>
                  <a:schemeClr val="dk1"/>
                </a:solidFill>
                <a:latin typeface="Quattrocento Sans"/>
                <a:ea typeface="Quattrocento Sans"/>
                <a:cs typeface="Quattrocento Sans"/>
                <a:sym typeface="Quattrocento Sans"/>
              </a:rPr>
              <a:t>Não rejeitar H</a:t>
            </a:r>
            <a:r>
              <a:rPr b="0" baseline="-25000" i="0" lang="pt-BR" sz="2000" u="none" cap="none" strike="noStrike">
                <a:solidFill>
                  <a:schemeClr val="dk1"/>
                </a:solidFill>
                <a:latin typeface="Quattrocento Sans"/>
                <a:ea typeface="Quattrocento Sans"/>
                <a:cs typeface="Quattrocento Sans"/>
                <a:sym typeface="Quattrocento Sans"/>
              </a:rPr>
              <a:t>0</a:t>
            </a:r>
            <a:endParaRPr b="0" i="0" sz="1400" u="none" cap="none" strike="noStrike">
              <a:solidFill>
                <a:srgbClr val="000000"/>
              </a:solidFill>
              <a:latin typeface="Arial"/>
              <a:ea typeface="Arial"/>
              <a:cs typeface="Arial"/>
              <a:sym typeface="Arial"/>
            </a:endParaRPr>
          </a:p>
        </p:txBody>
      </p:sp>
      <p:sp>
        <p:nvSpPr>
          <p:cNvPr id="316" name="Google Shape;316;p13"/>
          <p:cNvSpPr txBox="1"/>
          <p:nvPr/>
        </p:nvSpPr>
        <p:spPr>
          <a:xfrm>
            <a:off x="5822255" y="3283608"/>
            <a:ext cx="1963679" cy="461665"/>
          </a:xfrm>
          <a:prstGeom prst="rect">
            <a:avLst/>
          </a:prstGeom>
          <a:blipFill rotWithShape="1">
            <a:blip r:embed="rId7">
              <a:alphaModFix/>
            </a:blip>
            <a:stretch>
              <a:fillRect b="0" l="0" r="0" t="0"/>
            </a:stretch>
          </a:blip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0" i="0" lang="pt-BR" sz="2400" u="none" cap="none" strike="noStrike">
                <a:solidFill>
                  <a:srgbClr val="000000"/>
                </a:solidFill>
                <a:latin typeface="Times New Roman"/>
                <a:ea typeface="Times New Roman"/>
                <a:cs typeface="Times New Roman"/>
                <a:sym typeface="Times New Roman"/>
              </a:rPr>
              <a:t> </a:t>
            </a:r>
            <a:endParaRPr b="0" i="0" sz="1400" u="none" cap="none" strike="noStrike">
              <a:solidFill>
                <a:srgbClr val="000000"/>
              </a:solidFill>
              <a:latin typeface="Arial"/>
              <a:ea typeface="Arial"/>
              <a:cs typeface="Arial"/>
              <a:sym typeface="Arial"/>
            </a:endParaRPr>
          </a:p>
        </p:txBody>
      </p:sp>
      <p:cxnSp>
        <p:nvCxnSpPr>
          <p:cNvPr id="317" name="Google Shape;317;p13"/>
          <p:cNvCxnSpPr/>
          <p:nvPr/>
        </p:nvCxnSpPr>
        <p:spPr>
          <a:xfrm flipH="1" rot="10800000">
            <a:off x="5076826" y="3595348"/>
            <a:ext cx="719137" cy="792162"/>
          </a:xfrm>
          <a:prstGeom prst="straightConnector1">
            <a:avLst/>
          </a:prstGeom>
          <a:noFill/>
          <a:ln cap="flat" cmpd="sng" w="9525">
            <a:solidFill>
              <a:schemeClr val="dk1"/>
            </a:solidFill>
            <a:prstDash val="solid"/>
            <a:round/>
            <a:headEnd len="sm" w="sm" type="none"/>
            <a:tailEnd len="med" w="med" type="triangle"/>
          </a:ln>
        </p:spPr>
      </p:cxn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1" name="Shape 321"/>
        <p:cNvGrpSpPr/>
        <p:nvPr/>
      </p:nvGrpSpPr>
      <p:grpSpPr>
        <a:xfrm>
          <a:off x="0" y="0"/>
          <a:ext cx="0" cy="0"/>
          <a:chOff x="0" y="0"/>
          <a:chExt cx="0" cy="0"/>
        </a:xfrm>
      </p:grpSpPr>
      <p:sp>
        <p:nvSpPr>
          <p:cNvPr id="322" name="Google Shape;322;p14"/>
          <p:cNvSpPr txBox="1"/>
          <p:nvPr>
            <p:ph type="title"/>
          </p:nvPr>
        </p:nvSpPr>
        <p:spPr>
          <a:xfrm>
            <a:off x="500034" y="428604"/>
            <a:ext cx="8183880" cy="785818"/>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SzPts val="1400"/>
              <a:buNone/>
            </a:pPr>
            <a:r>
              <a:rPr lang="pt-BR" sz="2800"/>
              <a:t>2.2 Teste de Hipótese Unilateral à Esquerda</a:t>
            </a:r>
            <a:endParaRPr/>
          </a:p>
        </p:txBody>
      </p:sp>
      <p:sp>
        <p:nvSpPr>
          <p:cNvPr id="323" name="Google Shape;323;p14"/>
          <p:cNvSpPr txBox="1"/>
          <p:nvPr>
            <p:ph idx="1" type="body"/>
          </p:nvPr>
        </p:nvSpPr>
        <p:spPr>
          <a:xfrm>
            <a:off x="500034" y="1285860"/>
            <a:ext cx="8183880" cy="4857784"/>
          </a:xfrm>
          <a:prstGeom prst="rect">
            <a:avLst/>
          </a:prstGeom>
          <a:blipFill rotWithShape="1">
            <a:blip r:embed="rId3">
              <a:alphaModFix/>
            </a:blip>
            <a:stretch>
              <a:fillRect b="0" l="0" r="0" t="0"/>
            </a:stretch>
          </a:blipFill>
          <a:ln>
            <a:noFill/>
          </a:ln>
        </p:spPr>
        <p:txBody>
          <a:bodyPr anchorCtr="0" anchor="t" bIns="45700" lIns="182875" spcFirstLastPara="1" rIns="91425" wrap="square" tIns="91425">
            <a:noAutofit/>
          </a:bodyPr>
          <a:lstStyle/>
          <a:p>
            <a:pPr indent="-122873" lvl="0" marL="265113" rtl="0" algn="l">
              <a:lnSpc>
                <a:spcPct val="150000"/>
              </a:lnSpc>
              <a:spcBef>
                <a:spcPts val="0"/>
              </a:spcBef>
              <a:spcAft>
                <a:spcPts val="0"/>
              </a:spcAft>
              <a:buSzPts val="2240"/>
              <a:buNone/>
            </a:pPr>
            <a:r>
              <a:t/>
            </a:r>
            <a:endParaRPr/>
          </a:p>
        </p:txBody>
      </p:sp>
      <p:pic>
        <p:nvPicPr>
          <p:cNvPr id="324" name="Google Shape;324;p14"/>
          <p:cNvPicPr preferRelativeResize="0"/>
          <p:nvPr/>
        </p:nvPicPr>
        <p:blipFill rotWithShape="1">
          <a:blip r:embed="rId4">
            <a:alphaModFix/>
          </a:blip>
          <a:srcRect b="0" l="0" r="0" t="0"/>
          <a:stretch/>
        </p:blipFill>
        <p:spPr>
          <a:xfrm>
            <a:off x="1367631" y="3408363"/>
            <a:ext cx="6408738" cy="2181225"/>
          </a:xfrm>
          <a:prstGeom prst="rect">
            <a:avLst/>
          </a:prstGeom>
          <a:noFill/>
          <a:ln>
            <a:noFill/>
          </a:ln>
        </p:spPr>
      </p:pic>
      <p:cxnSp>
        <p:nvCxnSpPr>
          <p:cNvPr id="325" name="Google Shape;325;p14"/>
          <p:cNvCxnSpPr/>
          <p:nvPr/>
        </p:nvCxnSpPr>
        <p:spPr>
          <a:xfrm rot="10800000">
            <a:off x="2874417" y="3427958"/>
            <a:ext cx="0" cy="1873250"/>
          </a:xfrm>
          <a:prstGeom prst="straightConnector1">
            <a:avLst/>
          </a:prstGeom>
          <a:noFill/>
          <a:ln cap="flat" cmpd="sng" w="9525">
            <a:solidFill>
              <a:schemeClr val="dk1"/>
            </a:solidFill>
            <a:prstDash val="lgDash"/>
            <a:round/>
            <a:headEnd len="sm" w="sm" type="none"/>
            <a:tailEnd len="sm" w="sm" type="none"/>
          </a:ln>
        </p:spPr>
      </p:cxnSp>
      <p:sp>
        <p:nvSpPr>
          <p:cNvPr id="326" name="Google Shape;326;p14"/>
          <p:cNvSpPr txBox="1"/>
          <p:nvPr/>
        </p:nvSpPr>
        <p:spPr>
          <a:xfrm>
            <a:off x="2699792" y="2275905"/>
            <a:ext cx="2016125" cy="1081087"/>
          </a:xfrm>
          <a:prstGeom prst="rect">
            <a:avLst/>
          </a:prstGeom>
          <a:blipFill rotWithShape="1">
            <a:blip r:embed="rId5">
              <a:alphaModFix/>
            </a:blip>
            <a:stretch>
              <a:fillRect b="-3930" l="0" r="0" t="0"/>
            </a:stretch>
          </a:blip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0" i="0" lang="pt-BR" sz="2400" u="none" cap="none" strike="noStrike">
                <a:solidFill>
                  <a:srgbClr val="000000"/>
                </a:solidFill>
                <a:latin typeface="Times New Roman"/>
                <a:ea typeface="Times New Roman"/>
                <a:cs typeface="Times New Roman"/>
                <a:sym typeface="Times New Roman"/>
              </a:rPr>
              <a:t> </a:t>
            </a:r>
            <a:endParaRPr b="0" i="0" sz="1400" u="none" cap="none" strike="noStrike">
              <a:solidFill>
                <a:srgbClr val="000000"/>
              </a:solidFill>
              <a:latin typeface="Arial"/>
              <a:ea typeface="Arial"/>
              <a:cs typeface="Arial"/>
              <a:sym typeface="Arial"/>
            </a:endParaRPr>
          </a:p>
        </p:txBody>
      </p:sp>
      <p:sp>
        <p:nvSpPr>
          <p:cNvPr id="327" name="Google Shape;327;p14"/>
          <p:cNvSpPr/>
          <p:nvPr/>
        </p:nvSpPr>
        <p:spPr>
          <a:xfrm rot="5400000">
            <a:off x="3581060" y="2684327"/>
            <a:ext cx="253590" cy="1655762"/>
          </a:xfrm>
          <a:prstGeom prst="leftBrace">
            <a:avLst>
              <a:gd fmla="val 8333" name="adj1"/>
              <a:gd fmla="val 50000" name="adj2"/>
            </a:avLst>
          </a:prstGeom>
          <a:no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328" name="Google Shape;328;p14"/>
          <p:cNvSpPr/>
          <p:nvPr/>
        </p:nvSpPr>
        <p:spPr>
          <a:xfrm rot="10800000">
            <a:off x="1367631" y="5664423"/>
            <a:ext cx="1710532" cy="285750"/>
          </a:xfrm>
          <a:prstGeom prst="rightArrow">
            <a:avLst>
              <a:gd fmla="val 50000" name="adj1"/>
              <a:gd fmla="val 125556" name="adj2"/>
            </a:avLst>
          </a:prstGeom>
          <a:gradFill>
            <a:gsLst>
              <a:gs pos="0">
                <a:srgbClr val="A43E02"/>
              </a:gs>
              <a:gs pos="60000">
                <a:srgbClr val="E45805"/>
              </a:gs>
              <a:gs pos="100000">
                <a:srgbClr val="FF6521"/>
              </a:gs>
            </a:gsLst>
            <a:lin ang="16200000" scaled="0"/>
          </a:gradFill>
          <a:ln cap="flat" cmpd="sng" w="9525">
            <a:solidFill>
              <a:srgbClr val="E95B07"/>
            </a:solidFill>
            <a:prstDash val="solid"/>
            <a:round/>
            <a:headEnd len="sm" w="sm" type="none"/>
            <a:tailEnd len="sm" w="sm" type="none"/>
          </a:ln>
          <a:effectLst>
            <a:outerShdw blurRad="65500" rotWithShape="0" dir="5400000" dist="38100">
              <a:srgbClr val="000000">
                <a:alpha val="40000"/>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9" name="Google Shape;329;p14"/>
          <p:cNvSpPr txBox="1"/>
          <p:nvPr/>
        </p:nvSpPr>
        <p:spPr>
          <a:xfrm>
            <a:off x="1547013" y="5735838"/>
            <a:ext cx="1531144" cy="142875"/>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chemeClr val="lt1"/>
              </a:solidFill>
              <a:latin typeface="Times New Roman"/>
              <a:ea typeface="Times New Roman"/>
              <a:cs typeface="Times New Roman"/>
              <a:sym typeface="Times New Roman"/>
            </a:endParaRPr>
          </a:p>
        </p:txBody>
      </p:sp>
      <p:sp>
        <p:nvSpPr>
          <p:cNvPr id="330" name="Google Shape;330;p14"/>
          <p:cNvSpPr txBox="1"/>
          <p:nvPr/>
        </p:nvSpPr>
        <p:spPr>
          <a:xfrm>
            <a:off x="1412875" y="5909210"/>
            <a:ext cx="1944688" cy="40011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000"/>
              <a:buFont typeface="Arial"/>
              <a:buNone/>
            </a:pPr>
            <a:r>
              <a:rPr b="0" i="0" lang="pt-BR" sz="2000" u="none" cap="none" strike="noStrike">
                <a:solidFill>
                  <a:schemeClr val="dk1"/>
                </a:solidFill>
                <a:latin typeface="Quattrocento Sans"/>
                <a:ea typeface="Quattrocento Sans"/>
                <a:cs typeface="Quattrocento Sans"/>
                <a:sym typeface="Quattrocento Sans"/>
              </a:rPr>
              <a:t>Rejeitar H</a:t>
            </a:r>
            <a:r>
              <a:rPr b="0" baseline="-25000" i="0" lang="pt-BR" sz="2000" u="none" cap="none" strike="noStrike">
                <a:solidFill>
                  <a:schemeClr val="dk1"/>
                </a:solidFill>
                <a:latin typeface="Quattrocento Sans"/>
                <a:ea typeface="Quattrocento Sans"/>
                <a:cs typeface="Quattrocento Sans"/>
                <a:sym typeface="Quattrocento Sans"/>
              </a:rPr>
              <a:t>0</a:t>
            </a:r>
            <a:endParaRPr b="0" i="0" sz="1400" u="none" cap="none" strike="noStrike">
              <a:solidFill>
                <a:srgbClr val="000000"/>
              </a:solidFill>
              <a:latin typeface="Arial"/>
              <a:ea typeface="Arial"/>
              <a:cs typeface="Arial"/>
              <a:sym typeface="Arial"/>
            </a:endParaRPr>
          </a:p>
        </p:txBody>
      </p:sp>
      <p:sp>
        <p:nvSpPr>
          <p:cNvPr id="331" name="Google Shape;331;p14"/>
          <p:cNvSpPr/>
          <p:nvPr/>
        </p:nvSpPr>
        <p:spPr>
          <a:xfrm>
            <a:off x="3082925" y="5661248"/>
            <a:ext cx="4693444" cy="288925"/>
          </a:xfrm>
          <a:prstGeom prst="rightArrow">
            <a:avLst>
              <a:gd fmla="val 50000" name="adj1"/>
              <a:gd fmla="val 392582" name="adj2"/>
            </a:avLst>
          </a:prstGeom>
          <a:gradFill>
            <a:gsLst>
              <a:gs pos="0">
                <a:srgbClr val="216369"/>
              </a:gs>
              <a:gs pos="60000">
                <a:srgbClr val="308A92"/>
              </a:gs>
              <a:gs pos="100000">
                <a:srgbClr val="55B0BA"/>
              </a:gs>
            </a:gsLst>
            <a:lin ang="16200000" scaled="0"/>
          </a:gradFill>
          <a:ln cap="flat" cmpd="sng" w="9525">
            <a:solidFill>
              <a:srgbClr val="328D96"/>
            </a:solidFill>
            <a:prstDash val="solid"/>
            <a:round/>
            <a:headEnd len="sm" w="sm" type="none"/>
            <a:tailEnd len="sm" w="sm" type="none"/>
          </a:ln>
          <a:effectLst>
            <a:outerShdw blurRad="65500" rotWithShape="0" dir="5400000" dist="38100">
              <a:srgbClr val="000000">
                <a:alpha val="40000"/>
              </a:srgbClr>
            </a:outerShdw>
          </a:effectLst>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chemeClr val="lt1"/>
              </a:solidFill>
              <a:latin typeface="Times New Roman"/>
              <a:ea typeface="Times New Roman"/>
              <a:cs typeface="Times New Roman"/>
              <a:sym typeface="Times New Roman"/>
            </a:endParaRPr>
          </a:p>
        </p:txBody>
      </p:sp>
      <p:sp>
        <p:nvSpPr>
          <p:cNvPr id="332" name="Google Shape;332;p14"/>
          <p:cNvSpPr txBox="1"/>
          <p:nvPr/>
        </p:nvSpPr>
        <p:spPr>
          <a:xfrm>
            <a:off x="3946525" y="5909210"/>
            <a:ext cx="2665413" cy="40011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000"/>
              <a:buFont typeface="Arial"/>
              <a:buNone/>
            </a:pPr>
            <a:r>
              <a:rPr b="0" i="0" lang="pt-BR" sz="2000" u="none" cap="none" strike="noStrike">
                <a:solidFill>
                  <a:schemeClr val="dk1"/>
                </a:solidFill>
                <a:latin typeface="Quattrocento Sans"/>
                <a:ea typeface="Quattrocento Sans"/>
                <a:cs typeface="Quattrocento Sans"/>
                <a:sym typeface="Quattrocento Sans"/>
              </a:rPr>
              <a:t>Não rejeitar H</a:t>
            </a:r>
            <a:r>
              <a:rPr b="0" baseline="-25000" i="0" lang="pt-BR" sz="2000" u="none" cap="none" strike="noStrike">
                <a:solidFill>
                  <a:schemeClr val="dk1"/>
                </a:solidFill>
                <a:latin typeface="Quattrocento Sans"/>
                <a:ea typeface="Quattrocento Sans"/>
                <a:cs typeface="Quattrocento Sans"/>
                <a:sym typeface="Quattrocento Sans"/>
              </a:rPr>
              <a:t>0</a:t>
            </a:r>
            <a:endParaRPr b="0" i="0" sz="1400" u="none" cap="none" strike="noStrike">
              <a:solidFill>
                <a:srgbClr val="000000"/>
              </a:solidFill>
              <a:latin typeface="Arial"/>
              <a:ea typeface="Arial"/>
              <a:cs typeface="Arial"/>
              <a:sym typeface="Arial"/>
            </a:endParaRPr>
          </a:p>
        </p:txBody>
      </p:sp>
      <p:sp>
        <p:nvSpPr>
          <p:cNvPr id="333" name="Google Shape;333;p14"/>
          <p:cNvSpPr txBox="1"/>
          <p:nvPr/>
        </p:nvSpPr>
        <p:spPr>
          <a:xfrm>
            <a:off x="5822255" y="3283608"/>
            <a:ext cx="1963679" cy="461665"/>
          </a:xfrm>
          <a:prstGeom prst="rect">
            <a:avLst/>
          </a:prstGeom>
          <a:blipFill rotWithShape="1">
            <a:blip r:embed="rId6">
              <a:alphaModFix/>
            </a:blip>
            <a:stretch>
              <a:fillRect b="0" l="0" r="0" t="0"/>
            </a:stretch>
          </a:blip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0" i="0" lang="pt-BR" sz="2400" u="none" cap="none" strike="noStrike">
                <a:solidFill>
                  <a:srgbClr val="000000"/>
                </a:solidFill>
                <a:latin typeface="Times New Roman"/>
                <a:ea typeface="Times New Roman"/>
                <a:cs typeface="Times New Roman"/>
                <a:sym typeface="Times New Roman"/>
              </a:rPr>
              <a:t> </a:t>
            </a:r>
            <a:endParaRPr b="0" i="0" sz="1400" u="none" cap="none" strike="noStrike">
              <a:solidFill>
                <a:srgbClr val="000000"/>
              </a:solidFill>
              <a:latin typeface="Arial"/>
              <a:ea typeface="Arial"/>
              <a:cs typeface="Arial"/>
              <a:sym typeface="Arial"/>
            </a:endParaRPr>
          </a:p>
        </p:txBody>
      </p:sp>
      <p:cxnSp>
        <p:nvCxnSpPr>
          <p:cNvPr id="334" name="Google Shape;334;p14"/>
          <p:cNvCxnSpPr/>
          <p:nvPr/>
        </p:nvCxnSpPr>
        <p:spPr>
          <a:xfrm flipH="1" rot="10800000">
            <a:off x="5076826" y="3595348"/>
            <a:ext cx="719137" cy="792162"/>
          </a:xfrm>
          <a:prstGeom prst="straightConnector1">
            <a:avLst/>
          </a:prstGeom>
          <a:noFill/>
          <a:ln cap="flat" cmpd="sng" w="9525">
            <a:solidFill>
              <a:schemeClr val="dk1"/>
            </a:solidFill>
            <a:prstDash val="solid"/>
            <a:round/>
            <a:headEnd len="sm" w="sm" type="none"/>
            <a:tailEnd len="med" w="med" type="triangle"/>
          </a:ln>
        </p:spPr>
      </p:cxnSp>
      <p:sp>
        <p:nvSpPr>
          <p:cNvPr id="335" name="Google Shape;335;p14"/>
          <p:cNvSpPr txBox="1"/>
          <p:nvPr/>
        </p:nvSpPr>
        <p:spPr>
          <a:xfrm>
            <a:off x="6408589" y="1196752"/>
            <a:ext cx="2160587" cy="1741451"/>
          </a:xfrm>
          <a:prstGeom prst="rect">
            <a:avLst/>
          </a:prstGeom>
          <a:blipFill rotWithShape="1">
            <a:blip r:embed="rId7">
              <a:alphaModFix/>
            </a:blip>
            <a:stretch>
              <a:fillRect b="0" l="0" r="0" t="0"/>
            </a:stretch>
          </a:blip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0" i="0" lang="pt-BR" sz="2400" u="none" cap="none" strike="noStrike">
                <a:solidFill>
                  <a:srgbClr val="000000"/>
                </a:solidFill>
                <a:latin typeface="Times New Roman"/>
                <a:ea typeface="Times New Roman"/>
                <a:cs typeface="Times New Roman"/>
                <a:sym typeface="Times New Roman"/>
              </a:rPr>
              <a:t> </a:t>
            </a:r>
            <a:endParaRPr b="0" i="0" sz="1400" u="none" cap="none" strike="noStrike">
              <a:solidFill>
                <a:srgbClr val="000000"/>
              </a:solidFill>
              <a:latin typeface="Arial"/>
              <a:ea typeface="Arial"/>
              <a:cs typeface="Arial"/>
              <a:sym typeface="Arial"/>
            </a:endParaRPr>
          </a:p>
        </p:txBody>
      </p:sp>
      <p:sp>
        <p:nvSpPr>
          <p:cNvPr id="336" name="Google Shape;336;p14"/>
          <p:cNvSpPr txBox="1"/>
          <p:nvPr/>
        </p:nvSpPr>
        <p:spPr>
          <a:xfrm>
            <a:off x="6156176" y="1284729"/>
            <a:ext cx="2665412" cy="40011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000"/>
              <a:buFont typeface="Arial"/>
              <a:buNone/>
            </a:pPr>
            <a:r>
              <a:rPr b="0" i="0" lang="pt-BR" sz="2000" u="none" cap="none" strike="noStrike">
                <a:solidFill>
                  <a:schemeClr val="dk1"/>
                </a:solidFill>
                <a:latin typeface="Quattrocento Sans"/>
                <a:ea typeface="Quattrocento Sans"/>
                <a:cs typeface="Quattrocento Sans"/>
                <a:sym typeface="Quattrocento Sans"/>
              </a:rPr>
              <a:t>Estatística de teste</a:t>
            </a:r>
            <a:endParaRPr b="0" i="0" sz="1400" u="none" cap="none" strike="noStrike">
              <a:solidFill>
                <a:srgbClr val="000000"/>
              </a:solidFill>
              <a:latin typeface="Arial"/>
              <a:ea typeface="Arial"/>
              <a:cs typeface="Arial"/>
              <a:sym typeface="Arial"/>
            </a:endParaRPr>
          </a:p>
        </p:txBody>
      </p:sp>
      <p:sp>
        <p:nvSpPr>
          <p:cNvPr id="337" name="Google Shape;337;p14"/>
          <p:cNvSpPr txBox="1"/>
          <p:nvPr/>
        </p:nvSpPr>
        <p:spPr>
          <a:xfrm>
            <a:off x="395536" y="3199274"/>
            <a:ext cx="2304256" cy="1669886"/>
          </a:xfrm>
          <a:prstGeom prst="rect">
            <a:avLst/>
          </a:prstGeom>
          <a:blipFill rotWithShape="1">
            <a:blip r:embed="rId8">
              <a:alphaModFix/>
            </a:blip>
            <a:stretch>
              <a:fillRect b="0" l="0" r="0" t="0"/>
            </a:stretch>
          </a:blip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0" i="0" lang="pt-BR" sz="2400" u="none" cap="none" strike="noStrike">
                <a:solidFill>
                  <a:srgbClr val="000000"/>
                </a:solidFill>
                <a:latin typeface="Times New Roman"/>
                <a:ea typeface="Times New Roman"/>
                <a:cs typeface="Times New Roman"/>
                <a:sym typeface="Times New Roman"/>
              </a:rPr>
              <a:t>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1" name="Shape 341"/>
        <p:cNvGrpSpPr/>
        <p:nvPr/>
      </p:nvGrpSpPr>
      <p:grpSpPr>
        <a:xfrm>
          <a:off x="0" y="0"/>
          <a:ext cx="0" cy="0"/>
          <a:chOff x="0" y="0"/>
          <a:chExt cx="0" cy="0"/>
        </a:xfrm>
      </p:grpSpPr>
      <p:sp>
        <p:nvSpPr>
          <p:cNvPr id="342" name="Google Shape;342;p15"/>
          <p:cNvSpPr txBox="1"/>
          <p:nvPr>
            <p:ph type="title"/>
          </p:nvPr>
        </p:nvSpPr>
        <p:spPr>
          <a:xfrm>
            <a:off x="500034" y="428604"/>
            <a:ext cx="8183880" cy="785818"/>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SzPts val="1400"/>
              <a:buNone/>
            </a:pPr>
            <a:r>
              <a:rPr lang="pt-BR"/>
              <a:t>Exemplo</a:t>
            </a:r>
            <a:endParaRPr/>
          </a:p>
        </p:txBody>
      </p:sp>
      <p:sp>
        <p:nvSpPr>
          <p:cNvPr id="343" name="Google Shape;343;p15"/>
          <p:cNvSpPr txBox="1"/>
          <p:nvPr>
            <p:ph idx="1" type="body"/>
          </p:nvPr>
        </p:nvSpPr>
        <p:spPr>
          <a:xfrm>
            <a:off x="500034" y="1285860"/>
            <a:ext cx="8183880" cy="4857784"/>
          </a:xfrm>
          <a:prstGeom prst="rect">
            <a:avLst/>
          </a:prstGeom>
          <a:noFill/>
          <a:ln>
            <a:noFill/>
          </a:ln>
        </p:spPr>
        <p:txBody>
          <a:bodyPr anchorCtr="0" anchor="t" bIns="45700" lIns="182875" spcFirstLastPara="1" rIns="91425" wrap="square" tIns="91425">
            <a:noAutofit/>
          </a:bodyPr>
          <a:lstStyle/>
          <a:p>
            <a:pPr indent="0" lvl="0" marL="0" rtl="0" algn="l">
              <a:lnSpc>
                <a:spcPct val="140000"/>
              </a:lnSpc>
              <a:spcBef>
                <a:spcPts val="0"/>
              </a:spcBef>
              <a:spcAft>
                <a:spcPts val="0"/>
              </a:spcAft>
              <a:buSzPts val="2072"/>
              <a:buNone/>
            </a:pPr>
            <a:r>
              <a:rPr lang="pt-BR" sz="2590"/>
              <a:t>Uma amostra de 100 trabalhadores de uma fábrica A leva, em média 12 minutos para completar uma tarefa, com desvio de 2 minutos. Em uma outra fábrica B, uma amostra de 50 trabalhadores levam, em média, 11 minutos com desvio de 3 minutos. Podemos assumir que os trabalhadores da fábrica B levam menos tempo que os da fábrica A a um nível de significância de 5%?</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7" name="Shape 347"/>
        <p:cNvGrpSpPr/>
        <p:nvPr/>
      </p:nvGrpSpPr>
      <p:grpSpPr>
        <a:xfrm>
          <a:off x="0" y="0"/>
          <a:ext cx="0" cy="0"/>
          <a:chOff x="0" y="0"/>
          <a:chExt cx="0" cy="0"/>
        </a:xfrm>
      </p:grpSpPr>
      <p:sp>
        <p:nvSpPr>
          <p:cNvPr id="348" name="Google Shape;348;p16"/>
          <p:cNvSpPr txBox="1"/>
          <p:nvPr>
            <p:ph type="title"/>
          </p:nvPr>
        </p:nvSpPr>
        <p:spPr>
          <a:xfrm>
            <a:off x="500034" y="428604"/>
            <a:ext cx="8183880" cy="785818"/>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SzPts val="1400"/>
              <a:buNone/>
            </a:pPr>
            <a:r>
              <a:rPr lang="pt-BR" sz="2800"/>
              <a:t>Teste de Hipóteses para σ</a:t>
            </a:r>
            <a:r>
              <a:rPr baseline="-25000" lang="pt-BR" sz="2800"/>
              <a:t>1</a:t>
            </a:r>
            <a:r>
              <a:rPr lang="pt-BR" sz="2800"/>
              <a:t> e σ</a:t>
            </a:r>
            <a:r>
              <a:rPr baseline="-25000" lang="pt-BR" sz="2800"/>
              <a:t>2</a:t>
            </a:r>
            <a:r>
              <a:rPr lang="pt-BR" sz="2800"/>
              <a:t>  desconhecidos</a:t>
            </a:r>
            <a:endParaRPr/>
          </a:p>
        </p:txBody>
      </p:sp>
      <p:sp>
        <p:nvSpPr>
          <p:cNvPr id="349" name="Google Shape;349;p16"/>
          <p:cNvSpPr txBox="1"/>
          <p:nvPr/>
        </p:nvSpPr>
        <p:spPr>
          <a:xfrm>
            <a:off x="925702" y="1894088"/>
            <a:ext cx="2884746" cy="46166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pt-BR" sz="2400" u="none" cap="none" strike="noStrike">
                <a:solidFill>
                  <a:srgbClr val="000000"/>
                </a:solidFill>
                <a:latin typeface="Arial"/>
                <a:ea typeface="Arial"/>
                <a:cs typeface="Arial"/>
                <a:sym typeface="Arial"/>
              </a:rPr>
              <a:t>Estatística do Teste</a:t>
            </a:r>
            <a:endParaRPr b="0" i="0" sz="2400" u="none" cap="none" strike="noStrike">
              <a:solidFill>
                <a:srgbClr val="000000"/>
              </a:solidFill>
              <a:latin typeface="Arial"/>
              <a:ea typeface="Arial"/>
              <a:cs typeface="Arial"/>
              <a:sym typeface="Arial"/>
            </a:endParaRPr>
          </a:p>
        </p:txBody>
      </p:sp>
      <p:sp>
        <p:nvSpPr>
          <p:cNvPr id="350" name="Google Shape;350;p16"/>
          <p:cNvSpPr txBox="1"/>
          <p:nvPr/>
        </p:nvSpPr>
        <p:spPr>
          <a:xfrm>
            <a:off x="884350" y="4866099"/>
            <a:ext cx="6650435" cy="83099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pt-BR" sz="2400" u="none" cap="none" strike="noStrike">
                <a:solidFill>
                  <a:srgbClr val="000000"/>
                </a:solidFill>
                <a:latin typeface="Arial"/>
                <a:ea typeface="Arial"/>
                <a:cs typeface="Arial"/>
                <a:sym typeface="Arial"/>
              </a:rPr>
              <a:t>Usar a tabela t-Student e o número de graus de liberdade  é o mínimo entre n</a:t>
            </a:r>
            <a:r>
              <a:rPr b="0" baseline="-25000" i="0" lang="pt-BR" sz="2400" u="none" cap="none" strike="noStrike">
                <a:solidFill>
                  <a:srgbClr val="000000"/>
                </a:solidFill>
                <a:latin typeface="Arial"/>
                <a:ea typeface="Arial"/>
                <a:cs typeface="Arial"/>
                <a:sym typeface="Arial"/>
              </a:rPr>
              <a:t>1 </a:t>
            </a:r>
            <a:r>
              <a:rPr b="0" i="0" lang="pt-BR" sz="2400" u="none" cap="none" strike="noStrike">
                <a:solidFill>
                  <a:srgbClr val="000000"/>
                </a:solidFill>
                <a:latin typeface="Arial"/>
                <a:ea typeface="Arial"/>
                <a:cs typeface="Arial"/>
                <a:sym typeface="Arial"/>
              </a:rPr>
              <a:t>- 1 e n</a:t>
            </a:r>
            <a:r>
              <a:rPr b="0" baseline="-25000" i="0" lang="pt-BR" sz="2400" u="none" cap="none" strike="noStrike">
                <a:solidFill>
                  <a:srgbClr val="000000"/>
                </a:solidFill>
                <a:latin typeface="Arial"/>
                <a:ea typeface="Arial"/>
                <a:cs typeface="Arial"/>
                <a:sym typeface="Arial"/>
              </a:rPr>
              <a:t>2c</a:t>
            </a:r>
            <a:r>
              <a:rPr b="0" i="0" lang="pt-BR" sz="2400" u="none" cap="none" strike="noStrike">
                <a:solidFill>
                  <a:srgbClr val="000000"/>
                </a:solidFill>
                <a:latin typeface="Arial"/>
                <a:ea typeface="Arial"/>
                <a:cs typeface="Arial"/>
                <a:sym typeface="Arial"/>
              </a:rPr>
              <a:t>- 1</a:t>
            </a:r>
            <a:endParaRPr b="0" i="0" sz="2400" u="none" cap="none" strike="noStrike">
              <a:solidFill>
                <a:srgbClr val="000000"/>
              </a:solidFill>
              <a:latin typeface="Arial"/>
              <a:ea typeface="Arial"/>
              <a:cs typeface="Arial"/>
              <a:sym typeface="Arial"/>
            </a:endParaRPr>
          </a:p>
        </p:txBody>
      </p:sp>
      <p:pic>
        <p:nvPicPr>
          <p:cNvPr id="351" name="Google Shape;351;p16"/>
          <p:cNvPicPr preferRelativeResize="0"/>
          <p:nvPr/>
        </p:nvPicPr>
        <p:blipFill rotWithShape="1">
          <a:blip r:embed="rId3">
            <a:alphaModFix/>
          </a:blip>
          <a:srcRect b="0" l="0" r="0" t="0"/>
          <a:stretch/>
        </p:blipFill>
        <p:spPr>
          <a:xfrm>
            <a:off x="4508500" y="3333750"/>
            <a:ext cx="127000" cy="190500"/>
          </a:xfrm>
          <a:prstGeom prst="rect">
            <a:avLst/>
          </a:prstGeom>
          <a:noFill/>
          <a:ln>
            <a:noFill/>
          </a:ln>
        </p:spPr>
      </p:pic>
      <p:pic>
        <p:nvPicPr>
          <p:cNvPr id="352" name="Google Shape;352;p16"/>
          <p:cNvPicPr preferRelativeResize="0"/>
          <p:nvPr/>
        </p:nvPicPr>
        <p:blipFill rotWithShape="1">
          <a:blip r:embed="rId4">
            <a:alphaModFix/>
          </a:blip>
          <a:srcRect b="0" l="0" r="0" t="0"/>
          <a:stretch/>
        </p:blipFill>
        <p:spPr>
          <a:xfrm>
            <a:off x="2906273" y="2561324"/>
            <a:ext cx="2798635" cy="1784249"/>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6" name="Shape 356"/>
        <p:cNvGrpSpPr/>
        <p:nvPr/>
      </p:nvGrpSpPr>
      <p:grpSpPr>
        <a:xfrm>
          <a:off x="0" y="0"/>
          <a:ext cx="0" cy="0"/>
          <a:chOff x="0" y="0"/>
          <a:chExt cx="0" cy="0"/>
        </a:xfrm>
      </p:grpSpPr>
      <p:sp>
        <p:nvSpPr>
          <p:cNvPr id="357" name="Google Shape;357;p17"/>
          <p:cNvSpPr txBox="1"/>
          <p:nvPr>
            <p:ph type="title"/>
          </p:nvPr>
        </p:nvSpPr>
        <p:spPr>
          <a:xfrm>
            <a:off x="500034" y="428604"/>
            <a:ext cx="8183880" cy="785818"/>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SzPts val="1400"/>
              <a:buNone/>
            </a:pPr>
            <a:r>
              <a:rPr lang="pt-BR" sz="3240"/>
              <a:t>Teste de Hipótese: procedimento geral</a:t>
            </a:r>
            <a:endParaRPr/>
          </a:p>
        </p:txBody>
      </p:sp>
      <p:sp>
        <p:nvSpPr>
          <p:cNvPr id="358" name="Google Shape;358;p17"/>
          <p:cNvSpPr txBox="1"/>
          <p:nvPr>
            <p:ph idx="1" type="body"/>
          </p:nvPr>
        </p:nvSpPr>
        <p:spPr>
          <a:xfrm>
            <a:off x="500034" y="1285860"/>
            <a:ext cx="8183880" cy="4857784"/>
          </a:xfrm>
          <a:prstGeom prst="rect">
            <a:avLst/>
          </a:prstGeom>
          <a:noFill/>
          <a:ln>
            <a:noFill/>
          </a:ln>
        </p:spPr>
        <p:txBody>
          <a:bodyPr anchorCtr="0" anchor="t" bIns="45700" lIns="182875" spcFirstLastPara="1" rIns="91425" wrap="square" tIns="91425">
            <a:noAutofit/>
          </a:bodyPr>
          <a:lstStyle/>
          <a:p>
            <a:pPr indent="-514350" lvl="0" marL="514350" rtl="0" algn="l">
              <a:lnSpc>
                <a:spcPct val="130000"/>
              </a:lnSpc>
              <a:spcBef>
                <a:spcPts val="0"/>
              </a:spcBef>
              <a:spcAft>
                <a:spcPts val="0"/>
              </a:spcAft>
              <a:buSzPts val="1904"/>
              <a:buFont typeface="Quattrocento Sans"/>
              <a:buAutoNum type="arabicPeriod"/>
            </a:pPr>
            <a:r>
              <a:rPr lang="pt-BR" sz="2380"/>
              <a:t>Identifique o parâmetro de interesse no problema. Neste caso é </a:t>
            </a:r>
            <a:r>
              <a:rPr i="1" lang="pt-BR" sz="2380"/>
              <a:t>μ</a:t>
            </a:r>
            <a:r>
              <a:rPr lang="pt-BR" sz="2380"/>
              <a:t>; </a:t>
            </a:r>
            <a:endParaRPr/>
          </a:p>
          <a:p>
            <a:pPr indent="-514350" lvl="0" marL="514350" rtl="0" algn="l">
              <a:lnSpc>
                <a:spcPct val="130000"/>
              </a:lnSpc>
              <a:spcBef>
                <a:spcPts val="250"/>
              </a:spcBef>
              <a:spcAft>
                <a:spcPts val="0"/>
              </a:spcAft>
              <a:buSzPts val="1904"/>
              <a:buFont typeface="Quattrocento Sans"/>
              <a:buAutoNum type="arabicPeriod"/>
            </a:pPr>
            <a:r>
              <a:rPr lang="pt-BR" sz="2380"/>
              <a:t>Formule a hipótese nula (H</a:t>
            </a:r>
            <a:r>
              <a:rPr baseline="-25000" lang="pt-BR" sz="2380"/>
              <a:t>0</a:t>
            </a:r>
            <a:r>
              <a:rPr lang="pt-BR" sz="2380"/>
              <a:t>);</a:t>
            </a:r>
            <a:endParaRPr/>
          </a:p>
          <a:p>
            <a:pPr indent="-514350" lvl="0" marL="514350" rtl="0" algn="l">
              <a:lnSpc>
                <a:spcPct val="130000"/>
              </a:lnSpc>
              <a:spcBef>
                <a:spcPts val="250"/>
              </a:spcBef>
              <a:spcAft>
                <a:spcPts val="0"/>
              </a:spcAft>
              <a:buSzPts val="1904"/>
              <a:buFont typeface="Quattrocento Sans"/>
              <a:buAutoNum type="arabicPeriod"/>
            </a:pPr>
            <a:r>
              <a:rPr lang="pt-BR" sz="2380"/>
              <a:t>Formule uma hipótese alternativa apropriada (H</a:t>
            </a:r>
            <a:r>
              <a:rPr baseline="-25000" lang="pt-BR" sz="2380"/>
              <a:t>a</a:t>
            </a:r>
            <a:r>
              <a:rPr lang="pt-BR" sz="2380"/>
              <a:t>);</a:t>
            </a:r>
            <a:endParaRPr/>
          </a:p>
          <a:p>
            <a:pPr indent="-514350" lvl="0" marL="514350" rtl="0" algn="l">
              <a:lnSpc>
                <a:spcPct val="130000"/>
              </a:lnSpc>
              <a:spcBef>
                <a:spcPts val="250"/>
              </a:spcBef>
              <a:spcAft>
                <a:spcPts val="0"/>
              </a:spcAft>
              <a:buSzPts val="1904"/>
              <a:buFont typeface="Quattrocento Sans"/>
              <a:buAutoNum type="arabicPeriod"/>
            </a:pPr>
            <a:r>
              <a:rPr lang="pt-BR" sz="2380"/>
              <a:t>Defina o nível de significância;</a:t>
            </a:r>
            <a:endParaRPr/>
          </a:p>
          <a:p>
            <a:pPr indent="-514350" lvl="0" marL="514350" rtl="0" algn="l">
              <a:lnSpc>
                <a:spcPct val="130000"/>
              </a:lnSpc>
              <a:spcBef>
                <a:spcPts val="250"/>
              </a:spcBef>
              <a:spcAft>
                <a:spcPts val="0"/>
              </a:spcAft>
              <a:buSzPts val="1904"/>
              <a:buFont typeface="Quattrocento Sans"/>
              <a:buAutoNum type="arabicPeriod"/>
            </a:pPr>
            <a:r>
              <a:rPr lang="pt-BR" sz="2380"/>
              <a:t>Estabeleça a estatística usando a distribuição normal quando as variâncias populacionais são conhecidas ou a distribuição t-Student quando as variâncias são estimadas;</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2" name="Shape 362"/>
        <p:cNvGrpSpPr/>
        <p:nvPr/>
      </p:nvGrpSpPr>
      <p:grpSpPr>
        <a:xfrm>
          <a:off x="0" y="0"/>
          <a:ext cx="0" cy="0"/>
          <a:chOff x="0" y="0"/>
          <a:chExt cx="0" cy="0"/>
        </a:xfrm>
      </p:grpSpPr>
      <p:sp>
        <p:nvSpPr>
          <p:cNvPr id="363" name="Google Shape;363;p18"/>
          <p:cNvSpPr txBox="1"/>
          <p:nvPr>
            <p:ph type="title"/>
          </p:nvPr>
        </p:nvSpPr>
        <p:spPr>
          <a:xfrm>
            <a:off x="500034" y="428604"/>
            <a:ext cx="8183880" cy="785818"/>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SzPts val="1400"/>
              <a:buNone/>
            </a:pPr>
            <a:r>
              <a:rPr lang="pt-BR" sz="3240"/>
              <a:t>Teste de Hipótese: procedimento geral</a:t>
            </a:r>
            <a:endParaRPr/>
          </a:p>
        </p:txBody>
      </p:sp>
      <p:sp>
        <p:nvSpPr>
          <p:cNvPr id="364" name="Google Shape;364;p18"/>
          <p:cNvSpPr txBox="1"/>
          <p:nvPr>
            <p:ph idx="1" type="body"/>
          </p:nvPr>
        </p:nvSpPr>
        <p:spPr>
          <a:xfrm>
            <a:off x="500034" y="1285860"/>
            <a:ext cx="8183880" cy="4857784"/>
          </a:xfrm>
          <a:prstGeom prst="rect">
            <a:avLst/>
          </a:prstGeom>
          <a:noFill/>
          <a:ln>
            <a:noFill/>
          </a:ln>
        </p:spPr>
        <p:txBody>
          <a:bodyPr anchorCtr="0" anchor="t" bIns="45700" lIns="182875" spcFirstLastPara="1" rIns="91425" wrap="square" tIns="91425">
            <a:noAutofit/>
          </a:bodyPr>
          <a:lstStyle/>
          <a:p>
            <a:pPr indent="-514350" lvl="0" marL="514350" rtl="0" algn="l">
              <a:lnSpc>
                <a:spcPct val="150000"/>
              </a:lnSpc>
              <a:spcBef>
                <a:spcPts val="0"/>
              </a:spcBef>
              <a:spcAft>
                <a:spcPts val="0"/>
              </a:spcAft>
              <a:buSzPts val="2240"/>
              <a:buFont typeface="Quattrocento Sans"/>
              <a:buAutoNum type="arabicPeriod" startAt="6"/>
            </a:pPr>
            <a:r>
              <a:rPr lang="pt-BR"/>
              <a:t>Estabeleça a região de rejeição usando o nível de significância;</a:t>
            </a:r>
            <a:endParaRPr/>
          </a:p>
          <a:p>
            <a:pPr indent="-514350" lvl="0" marL="514350" rtl="0" algn="l">
              <a:lnSpc>
                <a:spcPct val="150000"/>
              </a:lnSpc>
              <a:spcBef>
                <a:spcPts val="250"/>
              </a:spcBef>
              <a:spcAft>
                <a:spcPts val="0"/>
              </a:spcAft>
              <a:buSzPts val="2240"/>
              <a:buFont typeface="Quattrocento Sans"/>
              <a:buAutoNum type="arabicPeriod" startAt="6"/>
            </a:pPr>
            <a:r>
              <a:rPr lang="pt-BR"/>
              <a:t>Coletar os dados amostrais e calcular a estatística do teste;</a:t>
            </a:r>
            <a:endParaRPr/>
          </a:p>
          <a:p>
            <a:pPr indent="-514350" lvl="0" marL="514350" rtl="0" algn="l">
              <a:lnSpc>
                <a:spcPct val="150000"/>
              </a:lnSpc>
              <a:spcBef>
                <a:spcPts val="250"/>
              </a:spcBef>
              <a:spcAft>
                <a:spcPts val="0"/>
              </a:spcAft>
              <a:buSzPts val="2240"/>
              <a:buFont typeface="Quattrocento Sans"/>
              <a:buAutoNum type="arabicPeriod" startAt="6"/>
            </a:pPr>
            <a:r>
              <a:rPr lang="pt-BR"/>
              <a:t>Decida se H</a:t>
            </a:r>
            <a:r>
              <a:rPr baseline="-25000" lang="pt-BR"/>
              <a:t>0</a:t>
            </a:r>
            <a:r>
              <a:rPr lang="pt-BR"/>
              <a:t> deve ou não ser rejeitada e transponha esta conclusão para o contexto do problema.</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8" name="Shape 368"/>
        <p:cNvGrpSpPr/>
        <p:nvPr/>
      </p:nvGrpSpPr>
      <p:grpSpPr>
        <a:xfrm>
          <a:off x="0" y="0"/>
          <a:ext cx="0" cy="0"/>
          <a:chOff x="0" y="0"/>
          <a:chExt cx="0" cy="0"/>
        </a:xfrm>
      </p:grpSpPr>
      <p:sp>
        <p:nvSpPr>
          <p:cNvPr id="369" name="Google Shape;369;p19"/>
          <p:cNvSpPr txBox="1"/>
          <p:nvPr>
            <p:ph type="title"/>
          </p:nvPr>
        </p:nvSpPr>
        <p:spPr>
          <a:xfrm>
            <a:off x="500034" y="428604"/>
            <a:ext cx="8183880" cy="785818"/>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SzPts val="1400"/>
              <a:buNone/>
            </a:pPr>
            <a:r>
              <a:rPr lang="pt-BR"/>
              <a:t>Resposta do problema</a:t>
            </a:r>
            <a:endParaRPr/>
          </a:p>
        </p:txBody>
      </p:sp>
      <p:sp>
        <p:nvSpPr>
          <p:cNvPr id="370" name="Google Shape;370;p19"/>
          <p:cNvSpPr txBox="1"/>
          <p:nvPr>
            <p:ph idx="1" type="body"/>
          </p:nvPr>
        </p:nvSpPr>
        <p:spPr>
          <a:xfrm>
            <a:off x="500034" y="1285860"/>
            <a:ext cx="8183880" cy="4857784"/>
          </a:xfrm>
          <a:prstGeom prst="rect">
            <a:avLst/>
          </a:prstGeom>
          <a:blipFill rotWithShape="1">
            <a:blip r:embed="rId3">
              <a:alphaModFix/>
            </a:blip>
            <a:stretch>
              <a:fillRect b="0" l="0" r="0" t="0"/>
            </a:stretch>
          </a:blipFill>
          <a:ln>
            <a:noFill/>
          </a:ln>
        </p:spPr>
        <p:txBody>
          <a:bodyPr anchorCtr="0" anchor="t" bIns="45700" lIns="182875" spcFirstLastPara="1" rIns="91425" wrap="square" tIns="91425">
            <a:noAutofit/>
          </a:bodyPr>
          <a:lstStyle/>
          <a:p>
            <a:pPr indent="-122873" lvl="0" marL="265113" rtl="0" algn="l">
              <a:lnSpc>
                <a:spcPct val="150000"/>
              </a:lnSpc>
              <a:spcBef>
                <a:spcPts val="0"/>
              </a:spcBef>
              <a:spcAft>
                <a:spcPts val="0"/>
              </a:spcAft>
              <a:buSzPts val="2240"/>
              <a:buNone/>
            </a:pPr>
            <a:r>
              <a:t/>
            </a:r>
            <a:endParaRPr/>
          </a:p>
        </p:txBody>
      </p:sp>
      <p:pic>
        <p:nvPicPr>
          <p:cNvPr id="371" name="Google Shape;371;p19"/>
          <p:cNvPicPr preferRelativeResize="0"/>
          <p:nvPr/>
        </p:nvPicPr>
        <p:blipFill rotWithShape="1">
          <a:blip r:embed="rId4">
            <a:alphaModFix/>
          </a:blip>
          <a:srcRect b="0" l="0" r="0" t="0"/>
          <a:stretch/>
        </p:blipFill>
        <p:spPr>
          <a:xfrm>
            <a:off x="4572000" y="4286184"/>
            <a:ext cx="4217198" cy="1435331"/>
          </a:xfrm>
          <a:prstGeom prst="rect">
            <a:avLst/>
          </a:prstGeom>
          <a:noFill/>
          <a:ln>
            <a:noFill/>
          </a:ln>
        </p:spPr>
      </p:pic>
      <p:sp>
        <p:nvSpPr>
          <p:cNvPr id="372" name="Google Shape;372;p19"/>
          <p:cNvSpPr/>
          <p:nvPr/>
        </p:nvSpPr>
        <p:spPr>
          <a:xfrm rot="10800000">
            <a:off x="4572000" y="5957600"/>
            <a:ext cx="995539" cy="190126"/>
          </a:xfrm>
          <a:prstGeom prst="rightArrow">
            <a:avLst>
              <a:gd fmla="val 50000" name="adj1"/>
              <a:gd fmla="val 125556" name="adj2"/>
            </a:avLst>
          </a:prstGeom>
          <a:gradFill>
            <a:gsLst>
              <a:gs pos="0">
                <a:srgbClr val="A43E02"/>
              </a:gs>
              <a:gs pos="60000">
                <a:srgbClr val="E45805"/>
              </a:gs>
              <a:gs pos="100000">
                <a:srgbClr val="FF6521"/>
              </a:gs>
            </a:gsLst>
            <a:lin ang="16200000" scaled="0"/>
          </a:gradFill>
          <a:ln cap="flat" cmpd="sng" w="9525">
            <a:solidFill>
              <a:srgbClr val="E95B07"/>
            </a:solidFill>
            <a:prstDash val="solid"/>
            <a:round/>
            <a:headEnd len="sm" w="sm" type="none"/>
            <a:tailEnd len="sm" w="sm" type="none"/>
          </a:ln>
          <a:effectLst>
            <a:outerShdw blurRad="65500" rotWithShape="0" dir="5400000" dist="38100">
              <a:srgbClr val="000000">
                <a:alpha val="40000"/>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3" name="Google Shape;373;p19"/>
          <p:cNvSpPr txBox="1"/>
          <p:nvPr/>
        </p:nvSpPr>
        <p:spPr>
          <a:xfrm>
            <a:off x="4691357" y="6005132"/>
            <a:ext cx="876182" cy="95063"/>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Quattrocento Sans"/>
              <a:ea typeface="Quattrocento Sans"/>
              <a:cs typeface="Quattrocento Sans"/>
              <a:sym typeface="Quattrocento Sans"/>
            </a:endParaRPr>
          </a:p>
        </p:txBody>
      </p:sp>
      <p:sp>
        <p:nvSpPr>
          <p:cNvPr id="374" name="Google Shape;374;p19"/>
          <p:cNvSpPr txBox="1"/>
          <p:nvPr/>
        </p:nvSpPr>
        <p:spPr>
          <a:xfrm>
            <a:off x="4427984" y="6114782"/>
            <a:ext cx="1279680" cy="338554"/>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600"/>
              <a:buFont typeface="Arial"/>
              <a:buNone/>
            </a:pPr>
            <a:r>
              <a:rPr b="0" i="0" lang="pt-BR" sz="1600" u="none" cap="none" strike="noStrike">
                <a:solidFill>
                  <a:schemeClr val="dk1"/>
                </a:solidFill>
                <a:latin typeface="Quattrocento Sans"/>
                <a:ea typeface="Quattrocento Sans"/>
                <a:cs typeface="Quattrocento Sans"/>
                <a:sym typeface="Quattrocento Sans"/>
              </a:rPr>
              <a:t>Rejeitar H</a:t>
            </a:r>
            <a:r>
              <a:rPr b="0" baseline="-25000" i="0" lang="pt-BR" sz="1600" u="none" cap="none" strike="noStrike">
                <a:solidFill>
                  <a:schemeClr val="dk1"/>
                </a:solidFill>
                <a:latin typeface="Quattrocento Sans"/>
                <a:ea typeface="Quattrocento Sans"/>
                <a:cs typeface="Quattrocento Sans"/>
                <a:sym typeface="Quattrocento Sans"/>
              </a:rPr>
              <a:t>0</a:t>
            </a:r>
            <a:endParaRPr b="0" i="0" sz="1400" u="none" cap="none" strike="noStrike">
              <a:solidFill>
                <a:srgbClr val="000000"/>
              </a:solidFill>
              <a:latin typeface="Arial"/>
              <a:ea typeface="Arial"/>
              <a:cs typeface="Arial"/>
              <a:sym typeface="Arial"/>
            </a:endParaRPr>
          </a:p>
        </p:txBody>
      </p:sp>
      <p:sp>
        <p:nvSpPr>
          <p:cNvPr id="375" name="Google Shape;375;p19"/>
          <p:cNvSpPr/>
          <p:nvPr/>
        </p:nvSpPr>
        <p:spPr>
          <a:xfrm>
            <a:off x="5566494" y="5957601"/>
            <a:ext cx="3222704" cy="190125"/>
          </a:xfrm>
          <a:prstGeom prst="rightArrow">
            <a:avLst>
              <a:gd fmla="val 50000" name="adj1"/>
              <a:gd fmla="val 392582" name="adj2"/>
            </a:avLst>
          </a:prstGeom>
          <a:gradFill>
            <a:gsLst>
              <a:gs pos="0">
                <a:srgbClr val="216369"/>
              </a:gs>
              <a:gs pos="60000">
                <a:srgbClr val="308A92"/>
              </a:gs>
              <a:gs pos="100000">
                <a:srgbClr val="55B0BA"/>
              </a:gs>
            </a:gsLst>
            <a:lin ang="16200000" scaled="0"/>
          </a:gradFill>
          <a:ln cap="flat" cmpd="sng" w="9525">
            <a:solidFill>
              <a:srgbClr val="328D96"/>
            </a:solidFill>
            <a:prstDash val="solid"/>
            <a:round/>
            <a:headEnd len="sm" w="sm" type="none"/>
            <a:tailEnd len="sm" w="sm" type="none"/>
          </a:ln>
          <a:effectLst>
            <a:outerShdw blurRad="65500" rotWithShape="0" dir="5400000" dist="38100">
              <a:srgbClr val="000000">
                <a:alpha val="40000"/>
              </a:srgbClr>
            </a:outerShdw>
          </a:effectLst>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Quattrocento Sans"/>
              <a:ea typeface="Quattrocento Sans"/>
              <a:cs typeface="Quattrocento Sans"/>
              <a:sym typeface="Quattrocento Sans"/>
            </a:endParaRPr>
          </a:p>
        </p:txBody>
      </p:sp>
      <p:sp>
        <p:nvSpPr>
          <p:cNvPr id="376" name="Google Shape;376;p19"/>
          <p:cNvSpPr txBox="1"/>
          <p:nvPr/>
        </p:nvSpPr>
        <p:spPr>
          <a:xfrm>
            <a:off x="6038814" y="6114781"/>
            <a:ext cx="1753945" cy="338554"/>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600"/>
              <a:buFont typeface="Arial"/>
              <a:buNone/>
            </a:pPr>
            <a:r>
              <a:rPr b="0" i="0" lang="pt-BR" sz="1600" u="none" cap="none" strike="noStrike">
                <a:solidFill>
                  <a:schemeClr val="dk1"/>
                </a:solidFill>
                <a:latin typeface="Quattrocento Sans"/>
                <a:ea typeface="Quattrocento Sans"/>
                <a:cs typeface="Quattrocento Sans"/>
                <a:sym typeface="Quattrocento Sans"/>
              </a:rPr>
              <a:t>Não rejeitar H</a:t>
            </a:r>
            <a:r>
              <a:rPr b="0" baseline="-25000" i="0" lang="pt-BR" sz="1600" u="none" cap="none" strike="noStrike">
                <a:solidFill>
                  <a:schemeClr val="dk1"/>
                </a:solidFill>
                <a:latin typeface="Quattrocento Sans"/>
                <a:ea typeface="Quattrocento Sans"/>
                <a:cs typeface="Quattrocento Sans"/>
                <a:sym typeface="Quattrocento Sans"/>
              </a:rPr>
              <a:t>0</a:t>
            </a:r>
            <a:endParaRPr b="0" i="0" sz="1400" u="none" cap="none" strike="noStrike">
              <a:solidFill>
                <a:srgbClr val="000000"/>
              </a:solidFill>
              <a:latin typeface="Arial"/>
              <a:ea typeface="Arial"/>
              <a:cs typeface="Arial"/>
              <a:sym typeface="Arial"/>
            </a:endParaRPr>
          </a:p>
        </p:txBody>
      </p:sp>
      <p:sp>
        <p:nvSpPr>
          <p:cNvPr id="377" name="Google Shape;377;p19"/>
          <p:cNvSpPr txBox="1"/>
          <p:nvPr/>
        </p:nvSpPr>
        <p:spPr>
          <a:xfrm>
            <a:off x="5139381" y="5661248"/>
            <a:ext cx="800771" cy="307777"/>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0" i="0" lang="pt-BR" sz="1400" u="none" cap="none" strike="noStrike">
                <a:solidFill>
                  <a:schemeClr val="dk1"/>
                </a:solidFill>
                <a:latin typeface="Quattrocento Sans"/>
                <a:ea typeface="Quattrocento Sans"/>
                <a:cs typeface="Quattrocento Sans"/>
                <a:sym typeface="Quattrocento Sans"/>
              </a:rPr>
              <a:t>-1,64</a:t>
            </a:r>
            <a:endParaRPr b="0" i="0" sz="1400" u="none" cap="none" strike="noStrike">
              <a:solidFill>
                <a:schemeClr val="dk1"/>
              </a:solidFill>
              <a:latin typeface="Quattrocento Sans"/>
              <a:ea typeface="Quattrocento Sans"/>
              <a:cs typeface="Quattrocento Sans"/>
              <a:sym typeface="Quattrocento Sans"/>
            </a:endParaRPr>
          </a:p>
        </p:txBody>
      </p:sp>
      <p:cxnSp>
        <p:nvCxnSpPr>
          <p:cNvPr id="378" name="Google Shape;378;p19"/>
          <p:cNvCxnSpPr/>
          <p:nvPr/>
        </p:nvCxnSpPr>
        <p:spPr>
          <a:xfrm flipH="1" rot="10800000">
            <a:off x="2843808" y="5589248"/>
            <a:ext cx="2295600" cy="72000"/>
          </a:xfrm>
          <a:prstGeom prst="curvedConnector3">
            <a:avLst>
              <a:gd fmla="val 50000" name="adj1"/>
            </a:avLst>
          </a:prstGeom>
          <a:noFill/>
          <a:ln cap="flat" cmpd="sng" w="42500">
            <a:solidFill>
              <a:schemeClr val="dk1"/>
            </a:solidFill>
            <a:prstDash val="solid"/>
            <a:round/>
            <a:headEnd len="sm" w="sm" type="none"/>
            <a:tailEnd len="med" w="med" type="triangle"/>
          </a:ln>
          <a:effectLst>
            <a:outerShdw blurRad="65500" rotWithShape="0" dir="5400000" dist="38100">
              <a:srgbClr val="000000">
                <a:alpha val="40000"/>
              </a:srgbClr>
            </a:outerShdw>
          </a:effectLst>
        </p:spPr>
      </p:cxn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2"/>
          <p:cNvSpPr txBox="1"/>
          <p:nvPr>
            <p:ph type="title"/>
          </p:nvPr>
        </p:nvSpPr>
        <p:spPr>
          <a:xfrm>
            <a:off x="500034" y="428604"/>
            <a:ext cx="8183880" cy="785818"/>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SzPts val="1400"/>
              <a:buNone/>
            </a:pPr>
            <a:r>
              <a:rPr lang="pt-BR"/>
              <a:t>Um problema</a:t>
            </a:r>
            <a:endParaRPr/>
          </a:p>
        </p:txBody>
      </p:sp>
      <p:sp>
        <p:nvSpPr>
          <p:cNvPr id="139" name="Google Shape;139;p2"/>
          <p:cNvSpPr txBox="1"/>
          <p:nvPr>
            <p:ph idx="1" type="body"/>
          </p:nvPr>
        </p:nvSpPr>
        <p:spPr>
          <a:xfrm>
            <a:off x="500034" y="1285860"/>
            <a:ext cx="8183880" cy="4857784"/>
          </a:xfrm>
          <a:prstGeom prst="rect">
            <a:avLst/>
          </a:prstGeom>
          <a:noFill/>
          <a:ln>
            <a:noFill/>
          </a:ln>
        </p:spPr>
        <p:txBody>
          <a:bodyPr anchorCtr="0" anchor="t" bIns="45700" lIns="182875" spcFirstLastPara="1" rIns="91425" wrap="square" tIns="91425">
            <a:noAutofit/>
          </a:bodyPr>
          <a:lstStyle/>
          <a:p>
            <a:pPr indent="-265113" lvl="0" marL="265113" rtl="0" algn="l">
              <a:lnSpc>
                <a:spcPct val="130000"/>
              </a:lnSpc>
              <a:spcBef>
                <a:spcPts val="0"/>
              </a:spcBef>
              <a:spcAft>
                <a:spcPts val="0"/>
              </a:spcAft>
              <a:buSzPts val="1736"/>
              <a:buChar char="⚫"/>
            </a:pPr>
            <a:r>
              <a:rPr lang="pt-BR" sz="2170"/>
              <a:t> Um fabricante de latas deseja diminuir a espessura das latas a fim de reduzir o custo delas.</a:t>
            </a:r>
            <a:endParaRPr/>
          </a:p>
          <a:p>
            <a:pPr indent="-265113" lvl="0" marL="265113" rtl="0" algn="l">
              <a:lnSpc>
                <a:spcPct val="130000"/>
              </a:lnSpc>
              <a:spcBef>
                <a:spcPts val="250"/>
              </a:spcBef>
              <a:spcAft>
                <a:spcPts val="0"/>
              </a:spcAft>
              <a:buSzPts val="1736"/>
              <a:buChar char="⚫"/>
            </a:pPr>
            <a:r>
              <a:rPr lang="pt-BR" sz="2170"/>
              <a:t> Usualmente a espessura é de 0,0282 cm, mas o fabricante está testando latas de 0,0278 cm. </a:t>
            </a:r>
            <a:endParaRPr/>
          </a:p>
          <a:p>
            <a:pPr indent="-265113" lvl="0" marL="265113" rtl="0" algn="l">
              <a:lnSpc>
                <a:spcPct val="130000"/>
              </a:lnSpc>
              <a:spcBef>
                <a:spcPts val="250"/>
              </a:spcBef>
              <a:spcAft>
                <a:spcPts val="0"/>
              </a:spcAft>
              <a:buSzPts val="1736"/>
              <a:buChar char="⚫"/>
            </a:pPr>
            <a:r>
              <a:rPr lang="pt-BR" sz="2170"/>
              <a:t> A carga axial de uma lata é o peso máximo suportado por seus lados. Isto é medido através de uma placa seus lados.</a:t>
            </a:r>
            <a:endParaRPr/>
          </a:p>
          <a:p>
            <a:pPr indent="-265113" lvl="0" marL="265113" rtl="0" algn="l">
              <a:lnSpc>
                <a:spcPct val="130000"/>
              </a:lnSpc>
              <a:spcBef>
                <a:spcPts val="250"/>
              </a:spcBef>
              <a:spcAft>
                <a:spcPts val="0"/>
              </a:spcAft>
              <a:buSzPts val="1736"/>
              <a:buChar char="⚫"/>
            </a:pPr>
            <a:r>
              <a:rPr lang="pt-BR" sz="2170"/>
              <a:t> É importante temos uma carga axial suficientemente grande a fim de a lata não ceder quando se coloca a tampa. </a:t>
            </a:r>
            <a:endParaRPr/>
          </a:p>
          <a:p>
            <a:pPr indent="-265113" lvl="0" marL="265113" rtl="0" algn="l">
              <a:lnSpc>
                <a:spcPct val="130000"/>
              </a:lnSpc>
              <a:spcBef>
                <a:spcPts val="250"/>
              </a:spcBef>
              <a:spcAft>
                <a:spcPts val="0"/>
              </a:spcAft>
              <a:buSzPts val="1736"/>
              <a:buChar char="⚫"/>
            </a:pPr>
            <a:r>
              <a:rPr i="1" lang="pt-BR" sz="2170"/>
              <a:t> As latas de alumínio podem ter menor espessura para reduzir o custo?</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2" name="Shape 382"/>
        <p:cNvGrpSpPr/>
        <p:nvPr/>
      </p:nvGrpSpPr>
      <p:grpSpPr>
        <a:xfrm>
          <a:off x="0" y="0"/>
          <a:ext cx="0" cy="0"/>
          <a:chOff x="0" y="0"/>
          <a:chExt cx="0" cy="0"/>
        </a:xfrm>
      </p:grpSpPr>
      <p:sp>
        <p:nvSpPr>
          <p:cNvPr id="383" name="Google Shape;383;p20"/>
          <p:cNvSpPr txBox="1"/>
          <p:nvPr>
            <p:ph type="title"/>
          </p:nvPr>
        </p:nvSpPr>
        <p:spPr>
          <a:xfrm>
            <a:off x="500034" y="428604"/>
            <a:ext cx="8183880" cy="785818"/>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SzPts val="1400"/>
              <a:buNone/>
            </a:pPr>
            <a:r>
              <a:rPr lang="pt-BR"/>
              <a:t>Resposta do problema</a:t>
            </a:r>
            <a:endParaRPr/>
          </a:p>
        </p:txBody>
      </p:sp>
      <p:sp>
        <p:nvSpPr>
          <p:cNvPr id="384" name="Google Shape;384;p20"/>
          <p:cNvSpPr txBox="1"/>
          <p:nvPr>
            <p:ph idx="1" type="body"/>
          </p:nvPr>
        </p:nvSpPr>
        <p:spPr>
          <a:xfrm>
            <a:off x="500034" y="1285860"/>
            <a:ext cx="8183880" cy="4857784"/>
          </a:xfrm>
          <a:prstGeom prst="rect">
            <a:avLst/>
          </a:prstGeom>
          <a:blipFill rotWithShape="1">
            <a:blip r:embed="rId3">
              <a:alphaModFix/>
            </a:blip>
            <a:stretch>
              <a:fillRect b="-4765" l="0" r="0" t="0"/>
            </a:stretch>
          </a:blipFill>
          <a:ln>
            <a:noFill/>
          </a:ln>
        </p:spPr>
        <p:txBody>
          <a:bodyPr anchorCtr="0" anchor="t" bIns="45700" lIns="182875" spcFirstLastPara="1" rIns="91425" wrap="square" tIns="91425">
            <a:noAutofit/>
          </a:bodyPr>
          <a:lstStyle/>
          <a:p>
            <a:pPr indent="-122873" lvl="0" marL="265113" rtl="0" algn="l">
              <a:lnSpc>
                <a:spcPct val="150000"/>
              </a:lnSpc>
              <a:spcBef>
                <a:spcPts val="0"/>
              </a:spcBef>
              <a:spcAft>
                <a:spcPts val="0"/>
              </a:spcAft>
              <a:buSzPts val="2240"/>
              <a:buNone/>
            </a:pPr>
            <a:r>
              <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8" name="Shape 388"/>
        <p:cNvGrpSpPr/>
        <p:nvPr/>
      </p:nvGrpSpPr>
      <p:grpSpPr>
        <a:xfrm>
          <a:off x="0" y="0"/>
          <a:ext cx="0" cy="0"/>
          <a:chOff x="0" y="0"/>
          <a:chExt cx="0" cy="0"/>
        </a:xfrm>
      </p:grpSpPr>
      <p:sp>
        <p:nvSpPr>
          <p:cNvPr id="389" name="Google Shape;389;p21"/>
          <p:cNvSpPr txBox="1"/>
          <p:nvPr>
            <p:ph type="title"/>
          </p:nvPr>
        </p:nvSpPr>
        <p:spPr>
          <a:xfrm>
            <a:off x="500034" y="428604"/>
            <a:ext cx="8183880" cy="785818"/>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SzPts val="1400"/>
              <a:buNone/>
            </a:pPr>
            <a:r>
              <a:rPr lang="pt-BR"/>
              <a:t>Exercício</a:t>
            </a:r>
            <a:endParaRPr/>
          </a:p>
        </p:txBody>
      </p:sp>
      <p:sp>
        <p:nvSpPr>
          <p:cNvPr id="390" name="Google Shape;390;p21"/>
          <p:cNvSpPr txBox="1"/>
          <p:nvPr>
            <p:ph idx="1" type="body"/>
          </p:nvPr>
        </p:nvSpPr>
        <p:spPr>
          <a:xfrm>
            <a:off x="500034" y="1285860"/>
            <a:ext cx="8183880" cy="4857784"/>
          </a:xfrm>
          <a:prstGeom prst="rect">
            <a:avLst/>
          </a:prstGeom>
          <a:noFill/>
          <a:ln>
            <a:noFill/>
          </a:ln>
        </p:spPr>
        <p:txBody>
          <a:bodyPr anchorCtr="0" anchor="t" bIns="45700" lIns="182875" spcFirstLastPara="1" rIns="91425" wrap="square" tIns="91425">
            <a:noAutofit/>
          </a:bodyPr>
          <a:lstStyle/>
          <a:p>
            <a:pPr indent="0" lvl="0" marL="0" rtl="0" algn="l">
              <a:lnSpc>
                <a:spcPct val="140000"/>
              </a:lnSpc>
              <a:spcBef>
                <a:spcPts val="0"/>
              </a:spcBef>
              <a:spcAft>
                <a:spcPts val="0"/>
              </a:spcAft>
              <a:buSzPts val="2072"/>
              <a:buNone/>
            </a:pPr>
            <a:r>
              <a:rPr lang="pt-BR" sz="2590"/>
              <a:t>Muitos anos de experiência com o primeiro exercício da cadeira de estatística para alunos de ciência da computação de uma determinada universidade forneceram a nota média de 6,4, com desvio padrão de 0,8. Todos os estudantes de certo período, em número de 55, obtiveram uma nota média 6,8. Podemos estar certos de que os estudantes deste período sejam superiores em estatística?  Esse exerçicio é um teste para uma amostra.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grpSp>
        <p:nvGrpSpPr>
          <p:cNvPr id="144" name="Google Shape;144;p3"/>
          <p:cNvGrpSpPr/>
          <p:nvPr/>
        </p:nvGrpSpPr>
        <p:grpSpPr>
          <a:xfrm>
            <a:off x="469138" y="2108364"/>
            <a:ext cx="4887385" cy="3000523"/>
            <a:chOff x="1594" y="197807"/>
            <a:chExt cx="4887385" cy="3000523"/>
          </a:xfrm>
        </p:grpSpPr>
        <p:sp>
          <p:nvSpPr>
            <p:cNvPr id="145" name="Google Shape;145;p3"/>
            <p:cNvSpPr/>
            <p:nvPr/>
          </p:nvSpPr>
          <p:spPr>
            <a:xfrm>
              <a:off x="1594" y="1230414"/>
              <a:ext cx="1039174" cy="396001"/>
            </a:xfrm>
            <a:prstGeom prst="roundRect">
              <a:avLst>
                <a:gd fmla="val 10000" name="adj"/>
              </a:avLst>
            </a:prstGeom>
            <a:gradFill>
              <a:gsLst>
                <a:gs pos="0">
                  <a:srgbClr val="2D688E"/>
                </a:gs>
                <a:gs pos="60000">
                  <a:srgbClr val="4293C5"/>
                </a:gs>
                <a:gs pos="100000">
                  <a:srgbClr val="4FABF1"/>
                </a:gs>
              </a:gsLst>
              <a:lin ang="16200000" scaled="0"/>
            </a:gradFill>
            <a:ln>
              <a:noFill/>
            </a:ln>
            <a:effectLst>
              <a:outerShdw blurRad="65500" rotWithShape="0" dir="5400000" dist="38100">
                <a:srgbClr val="000000">
                  <a:alpha val="40000"/>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6" name="Google Shape;146;p3"/>
            <p:cNvSpPr txBox="1"/>
            <p:nvPr/>
          </p:nvSpPr>
          <p:spPr>
            <a:xfrm>
              <a:off x="13192" y="1242012"/>
              <a:ext cx="1015978" cy="372805"/>
            </a:xfrm>
            <a:prstGeom prst="rect">
              <a:avLst/>
            </a:prstGeom>
            <a:noFill/>
            <a:ln>
              <a:noFill/>
            </a:ln>
          </p:spPr>
          <p:txBody>
            <a:bodyPr anchorCtr="0" anchor="ctr" bIns="10150" lIns="10150" spcFirstLastPara="1" rIns="10150" wrap="square" tIns="10150">
              <a:noAutofit/>
            </a:bodyPr>
            <a:lstStyle/>
            <a:p>
              <a:pPr indent="0" lvl="0" marL="0" marR="0" rtl="0" algn="ctr">
                <a:lnSpc>
                  <a:spcPct val="90000"/>
                </a:lnSpc>
                <a:spcBef>
                  <a:spcPts val="0"/>
                </a:spcBef>
                <a:spcAft>
                  <a:spcPts val="0"/>
                </a:spcAft>
                <a:buClr>
                  <a:srgbClr val="000000"/>
                </a:buClr>
                <a:buSzPts val="1600"/>
                <a:buFont typeface="Arial"/>
                <a:buNone/>
              </a:pPr>
              <a:r>
                <a:rPr b="0" i="0" lang="pt-BR" sz="1600" u="none" cap="none" strike="noStrike">
                  <a:solidFill>
                    <a:schemeClr val="lt1"/>
                  </a:solidFill>
                  <a:latin typeface="Times New Roman"/>
                  <a:ea typeface="Times New Roman"/>
                  <a:cs typeface="Times New Roman"/>
                  <a:sym typeface="Times New Roman"/>
                </a:rPr>
                <a:t>Teste</a:t>
              </a:r>
              <a:endParaRPr b="0" i="0" sz="1600" u="none" cap="none" strike="noStrike">
                <a:solidFill>
                  <a:schemeClr val="lt1"/>
                </a:solidFill>
                <a:latin typeface="Times New Roman"/>
                <a:ea typeface="Times New Roman"/>
                <a:cs typeface="Times New Roman"/>
                <a:sym typeface="Times New Roman"/>
              </a:endParaRPr>
            </a:p>
          </p:txBody>
        </p:sp>
        <p:sp>
          <p:nvSpPr>
            <p:cNvPr id="147" name="Google Shape;147;p3"/>
            <p:cNvSpPr/>
            <p:nvPr/>
          </p:nvSpPr>
          <p:spPr>
            <a:xfrm rot="-3888136">
              <a:off x="713098" y="888908"/>
              <a:ext cx="1141198" cy="46406"/>
            </a:xfrm>
            <a:custGeom>
              <a:rect b="b" l="l" r="r" t="t"/>
              <a:pathLst>
                <a:path extrusionOk="0" h="120000" w="120000">
                  <a:moveTo>
                    <a:pt x="0" y="60000"/>
                  </a:moveTo>
                  <a:lnTo>
                    <a:pt x="120000" y="60000"/>
                  </a:lnTo>
                </a:path>
              </a:pathLst>
            </a:custGeom>
            <a:noFill/>
            <a:ln cap="flat" cmpd="sng" w="42500">
              <a:solidFill>
                <a:srgbClr val="47738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8" name="Google Shape;148;p3"/>
            <p:cNvSpPr txBox="1"/>
            <p:nvPr/>
          </p:nvSpPr>
          <p:spPr>
            <a:xfrm rot="-3888136">
              <a:off x="1255168" y="883581"/>
              <a:ext cx="57059" cy="57059"/>
            </a:xfrm>
            <a:prstGeom prst="rect">
              <a:avLst/>
            </a:prstGeom>
            <a:noFill/>
            <a:ln>
              <a:noFill/>
            </a:ln>
          </p:spPr>
          <p:txBody>
            <a:bodyPr anchorCtr="0" anchor="ctr" bIns="0" lIns="12700" spcFirstLastPara="1" rIns="12700" wrap="square" tIns="0">
              <a:noAutofit/>
            </a:bodyPr>
            <a:lstStyle/>
            <a:p>
              <a:pPr indent="0" lvl="0" marL="0" marR="0" rtl="0" algn="ctr">
                <a:lnSpc>
                  <a:spcPct val="90000"/>
                </a:lnSpc>
                <a:spcBef>
                  <a:spcPts val="0"/>
                </a:spcBef>
                <a:spcAft>
                  <a:spcPts val="0"/>
                </a:spcAft>
                <a:buClr>
                  <a:srgbClr val="000000"/>
                </a:buClr>
                <a:buSzPts val="200"/>
                <a:buFont typeface="Arial"/>
                <a:buNone/>
              </a:pPr>
              <a:r>
                <a:t/>
              </a:r>
              <a:endParaRPr b="0" i="0" sz="200" u="none" cap="none" strike="noStrike">
                <a:solidFill>
                  <a:schemeClr val="dk1"/>
                </a:solidFill>
                <a:latin typeface="Times New Roman"/>
                <a:ea typeface="Times New Roman"/>
                <a:cs typeface="Times New Roman"/>
                <a:sym typeface="Times New Roman"/>
              </a:endParaRPr>
            </a:p>
          </p:txBody>
        </p:sp>
        <p:sp>
          <p:nvSpPr>
            <p:cNvPr id="149" name="Google Shape;149;p3"/>
            <p:cNvSpPr/>
            <p:nvPr/>
          </p:nvSpPr>
          <p:spPr>
            <a:xfrm>
              <a:off x="1526627" y="197807"/>
              <a:ext cx="1442733" cy="396001"/>
            </a:xfrm>
            <a:prstGeom prst="roundRect">
              <a:avLst>
                <a:gd fmla="val 10000" name="adj"/>
              </a:avLst>
            </a:prstGeom>
            <a:gradFill>
              <a:gsLst>
                <a:gs pos="0">
                  <a:srgbClr val="2D688E"/>
                </a:gs>
                <a:gs pos="60000">
                  <a:srgbClr val="4293C5"/>
                </a:gs>
                <a:gs pos="100000">
                  <a:srgbClr val="4FABF1"/>
                </a:gs>
              </a:gsLst>
              <a:lin ang="16200000" scaled="0"/>
            </a:gradFill>
            <a:ln>
              <a:noFill/>
            </a:ln>
            <a:effectLst>
              <a:outerShdw blurRad="65500" rotWithShape="0" dir="5400000" dist="38100">
                <a:srgbClr val="000000">
                  <a:alpha val="40000"/>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0" name="Google Shape;150;p3"/>
            <p:cNvSpPr txBox="1"/>
            <p:nvPr/>
          </p:nvSpPr>
          <p:spPr>
            <a:xfrm>
              <a:off x="1538225" y="209405"/>
              <a:ext cx="1419537" cy="372805"/>
            </a:xfrm>
            <a:prstGeom prst="rect">
              <a:avLst/>
            </a:prstGeom>
            <a:noFill/>
            <a:ln>
              <a:noFill/>
            </a:ln>
          </p:spPr>
          <p:txBody>
            <a:bodyPr anchorCtr="0" anchor="ctr" bIns="10150" lIns="10150" spcFirstLastPara="1" rIns="10150" wrap="square" tIns="10150">
              <a:noAutofit/>
            </a:bodyPr>
            <a:lstStyle/>
            <a:p>
              <a:pPr indent="0" lvl="0" marL="0" marR="0" rtl="0" algn="ctr">
                <a:lnSpc>
                  <a:spcPct val="90000"/>
                </a:lnSpc>
                <a:spcBef>
                  <a:spcPts val="0"/>
                </a:spcBef>
                <a:spcAft>
                  <a:spcPts val="0"/>
                </a:spcAft>
                <a:buClr>
                  <a:srgbClr val="000000"/>
                </a:buClr>
                <a:buSzPts val="1600"/>
                <a:buFont typeface="Arial"/>
                <a:buNone/>
              </a:pPr>
              <a:r>
                <a:rPr b="0" i="0" lang="pt-BR" sz="1600" u="none" cap="none" strike="noStrike">
                  <a:solidFill>
                    <a:schemeClr val="lt1"/>
                  </a:solidFill>
                  <a:latin typeface="Times New Roman"/>
                  <a:ea typeface="Times New Roman"/>
                  <a:cs typeface="Times New Roman"/>
                  <a:sym typeface="Times New Roman"/>
                </a:rPr>
                <a:t>1. Bilateral</a:t>
              </a:r>
              <a:endParaRPr b="0" i="0" sz="1600" u="none" cap="none" strike="noStrike">
                <a:solidFill>
                  <a:schemeClr val="lt1"/>
                </a:solidFill>
                <a:latin typeface="Times New Roman"/>
                <a:ea typeface="Times New Roman"/>
                <a:cs typeface="Times New Roman"/>
                <a:sym typeface="Times New Roman"/>
              </a:endParaRPr>
            </a:p>
          </p:txBody>
        </p:sp>
        <p:sp>
          <p:nvSpPr>
            <p:cNvPr id="151" name="Google Shape;151;p3"/>
            <p:cNvSpPr/>
            <p:nvPr/>
          </p:nvSpPr>
          <p:spPr>
            <a:xfrm rot="4017456">
              <a:off x="719678" y="1890716"/>
              <a:ext cx="1055197" cy="46406"/>
            </a:xfrm>
            <a:custGeom>
              <a:rect b="b" l="l" r="r" t="t"/>
              <a:pathLst>
                <a:path extrusionOk="0" h="120000" w="120000">
                  <a:moveTo>
                    <a:pt x="0" y="60000"/>
                  </a:moveTo>
                  <a:lnTo>
                    <a:pt x="120000" y="60000"/>
                  </a:lnTo>
                </a:path>
              </a:pathLst>
            </a:custGeom>
            <a:noFill/>
            <a:ln cap="flat" cmpd="sng" w="42500">
              <a:solidFill>
                <a:srgbClr val="47738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2" name="Google Shape;152;p3"/>
            <p:cNvSpPr txBox="1"/>
            <p:nvPr/>
          </p:nvSpPr>
          <p:spPr>
            <a:xfrm rot="4017456">
              <a:off x="1220897" y="1887539"/>
              <a:ext cx="52759" cy="52759"/>
            </a:xfrm>
            <a:prstGeom prst="rect">
              <a:avLst/>
            </a:prstGeom>
            <a:noFill/>
            <a:ln>
              <a:noFill/>
            </a:ln>
          </p:spPr>
          <p:txBody>
            <a:bodyPr anchorCtr="0" anchor="ctr" bIns="0" lIns="12700" spcFirstLastPara="1" rIns="12700" wrap="square" tIns="0">
              <a:noAutofit/>
            </a:bodyPr>
            <a:lstStyle/>
            <a:p>
              <a:pPr indent="0" lvl="0" marL="0" marR="0" rtl="0" algn="ctr">
                <a:lnSpc>
                  <a:spcPct val="90000"/>
                </a:lnSpc>
                <a:spcBef>
                  <a:spcPts val="0"/>
                </a:spcBef>
                <a:spcAft>
                  <a:spcPts val="0"/>
                </a:spcAft>
                <a:buClr>
                  <a:srgbClr val="000000"/>
                </a:buClr>
                <a:buSzPts val="200"/>
                <a:buFont typeface="Arial"/>
                <a:buNone/>
              </a:pPr>
              <a:r>
                <a:t/>
              </a:r>
              <a:endParaRPr b="0" i="0" sz="200" u="none" cap="none" strike="noStrike">
                <a:solidFill>
                  <a:schemeClr val="dk1"/>
                </a:solidFill>
                <a:latin typeface="Times New Roman"/>
                <a:ea typeface="Times New Roman"/>
                <a:cs typeface="Times New Roman"/>
                <a:sym typeface="Times New Roman"/>
              </a:endParaRPr>
            </a:p>
          </p:txBody>
        </p:sp>
        <p:sp>
          <p:nvSpPr>
            <p:cNvPr id="153" name="Google Shape;153;p3"/>
            <p:cNvSpPr/>
            <p:nvPr/>
          </p:nvSpPr>
          <p:spPr>
            <a:xfrm>
              <a:off x="1453786" y="2201423"/>
              <a:ext cx="1442733" cy="396001"/>
            </a:xfrm>
            <a:prstGeom prst="roundRect">
              <a:avLst>
                <a:gd fmla="val 10000" name="adj"/>
              </a:avLst>
            </a:prstGeom>
            <a:gradFill>
              <a:gsLst>
                <a:gs pos="0">
                  <a:srgbClr val="2D688E"/>
                </a:gs>
                <a:gs pos="60000">
                  <a:srgbClr val="4293C5"/>
                </a:gs>
                <a:gs pos="100000">
                  <a:srgbClr val="4FABF1"/>
                </a:gs>
              </a:gsLst>
              <a:lin ang="16200000" scaled="0"/>
            </a:gradFill>
            <a:ln>
              <a:noFill/>
            </a:ln>
            <a:effectLst>
              <a:outerShdw blurRad="65500" rotWithShape="0" dir="5400000" dist="38100">
                <a:srgbClr val="000000">
                  <a:alpha val="40000"/>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4" name="Google Shape;154;p3"/>
            <p:cNvSpPr txBox="1"/>
            <p:nvPr/>
          </p:nvSpPr>
          <p:spPr>
            <a:xfrm>
              <a:off x="1465384" y="2213021"/>
              <a:ext cx="1419537" cy="372805"/>
            </a:xfrm>
            <a:prstGeom prst="rect">
              <a:avLst/>
            </a:prstGeom>
            <a:noFill/>
            <a:ln>
              <a:noFill/>
            </a:ln>
          </p:spPr>
          <p:txBody>
            <a:bodyPr anchorCtr="0" anchor="ctr" bIns="10150" lIns="10150" spcFirstLastPara="1" rIns="10150" wrap="square" tIns="10150">
              <a:noAutofit/>
            </a:bodyPr>
            <a:lstStyle/>
            <a:p>
              <a:pPr indent="0" lvl="0" marL="0" marR="0" rtl="0" algn="ctr">
                <a:lnSpc>
                  <a:spcPct val="90000"/>
                </a:lnSpc>
                <a:spcBef>
                  <a:spcPts val="0"/>
                </a:spcBef>
                <a:spcAft>
                  <a:spcPts val="0"/>
                </a:spcAft>
                <a:buClr>
                  <a:srgbClr val="000000"/>
                </a:buClr>
                <a:buSzPts val="1600"/>
                <a:buFont typeface="Arial"/>
                <a:buNone/>
              </a:pPr>
              <a:r>
                <a:rPr b="0" i="0" lang="pt-BR" sz="1600" u="none" cap="none" strike="noStrike">
                  <a:solidFill>
                    <a:schemeClr val="lt1"/>
                  </a:solidFill>
                  <a:latin typeface="Times New Roman"/>
                  <a:ea typeface="Times New Roman"/>
                  <a:cs typeface="Times New Roman"/>
                  <a:sym typeface="Times New Roman"/>
                </a:rPr>
                <a:t>2. Unilateral</a:t>
              </a:r>
              <a:endParaRPr b="0" i="0" sz="1600" u="none" cap="none" strike="noStrike">
                <a:solidFill>
                  <a:schemeClr val="lt1"/>
                </a:solidFill>
                <a:latin typeface="Times New Roman"/>
                <a:ea typeface="Times New Roman"/>
                <a:cs typeface="Times New Roman"/>
                <a:sym typeface="Times New Roman"/>
              </a:endParaRPr>
            </a:p>
          </p:txBody>
        </p:sp>
        <p:sp>
          <p:nvSpPr>
            <p:cNvPr id="155" name="Google Shape;155;p3"/>
            <p:cNvSpPr/>
            <p:nvPr/>
          </p:nvSpPr>
          <p:spPr>
            <a:xfrm rot="-3447115">
              <a:off x="2690233" y="1999836"/>
              <a:ext cx="893028" cy="46406"/>
            </a:xfrm>
            <a:custGeom>
              <a:rect b="b" l="l" r="r" t="t"/>
              <a:pathLst>
                <a:path extrusionOk="0" h="120000" w="120000">
                  <a:moveTo>
                    <a:pt x="0" y="60000"/>
                  </a:moveTo>
                  <a:lnTo>
                    <a:pt x="120000" y="60000"/>
                  </a:lnTo>
                </a:path>
              </a:pathLst>
            </a:custGeom>
            <a:noFill/>
            <a:ln cap="flat" cmpd="sng" w="42500">
              <a:solidFill>
                <a:srgbClr val="5383A3"/>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6" name="Google Shape;156;p3"/>
            <p:cNvSpPr txBox="1"/>
            <p:nvPr/>
          </p:nvSpPr>
          <p:spPr>
            <a:xfrm rot="-3447115">
              <a:off x="3114421" y="2000713"/>
              <a:ext cx="44651" cy="44651"/>
            </a:xfrm>
            <a:prstGeom prst="rect">
              <a:avLst/>
            </a:prstGeom>
            <a:noFill/>
            <a:ln>
              <a:noFill/>
            </a:ln>
          </p:spPr>
          <p:txBody>
            <a:bodyPr anchorCtr="0" anchor="ctr" bIns="0" lIns="12700" spcFirstLastPara="1" rIns="12700" wrap="square" tIns="0">
              <a:noAutofit/>
            </a:bodyPr>
            <a:lstStyle/>
            <a:p>
              <a:pPr indent="0" lvl="0" marL="0" marR="0" rtl="0" algn="ctr">
                <a:lnSpc>
                  <a:spcPct val="90000"/>
                </a:lnSpc>
                <a:spcBef>
                  <a:spcPts val="0"/>
                </a:spcBef>
                <a:spcAft>
                  <a:spcPts val="0"/>
                </a:spcAft>
                <a:buClr>
                  <a:srgbClr val="000000"/>
                </a:buClr>
                <a:buSzPts val="200"/>
                <a:buFont typeface="Arial"/>
                <a:buNone/>
              </a:pPr>
              <a:r>
                <a:t/>
              </a:r>
              <a:endParaRPr b="0" i="0" sz="200" u="none" cap="none" strike="noStrike">
                <a:solidFill>
                  <a:schemeClr val="dk1"/>
                </a:solidFill>
                <a:latin typeface="Times New Roman"/>
                <a:ea typeface="Times New Roman"/>
                <a:cs typeface="Times New Roman"/>
                <a:sym typeface="Times New Roman"/>
              </a:endParaRPr>
            </a:p>
          </p:txBody>
        </p:sp>
        <p:sp>
          <p:nvSpPr>
            <p:cNvPr id="157" name="Google Shape;157;p3"/>
            <p:cNvSpPr/>
            <p:nvPr/>
          </p:nvSpPr>
          <p:spPr>
            <a:xfrm>
              <a:off x="3376975" y="1448653"/>
              <a:ext cx="1512004" cy="396001"/>
            </a:xfrm>
            <a:prstGeom prst="roundRect">
              <a:avLst>
                <a:gd fmla="val 10000" name="adj"/>
              </a:avLst>
            </a:prstGeom>
            <a:gradFill>
              <a:gsLst>
                <a:gs pos="0">
                  <a:srgbClr val="2D688E"/>
                </a:gs>
                <a:gs pos="60000">
                  <a:srgbClr val="4293C5"/>
                </a:gs>
                <a:gs pos="100000">
                  <a:srgbClr val="4FABF1"/>
                </a:gs>
              </a:gsLst>
              <a:lin ang="16200000" scaled="0"/>
            </a:gradFill>
            <a:ln>
              <a:noFill/>
            </a:ln>
            <a:effectLst>
              <a:outerShdw blurRad="65500" rotWithShape="0" dir="5400000" dist="38100">
                <a:srgbClr val="000000">
                  <a:alpha val="40000"/>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8" name="Google Shape;158;p3"/>
            <p:cNvSpPr txBox="1"/>
            <p:nvPr/>
          </p:nvSpPr>
          <p:spPr>
            <a:xfrm>
              <a:off x="3388573" y="1460251"/>
              <a:ext cx="1488808" cy="372805"/>
            </a:xfrm>
            <a:prstGeom prst="rect">
              <a:avLst/>
            </a:prstGeom>
            <a:noFill/>
            <a:ln>
              <a:noFill/>
            </a:ln>
          </p:spPr>
          <p:txBody>
            <a:bodyPr anchorCtr="0" anchor="ctr" bIns="10150" lIns="10150" spcFirstLastPara="1" rIns="10150" wrap="square" tIns="10150">
              <a:noAutofit/>
            </a:bodyPr>
            <a:lstStyle/>
            <a:p>
              <a:pPr indent="0" lvl="0" marL="0" marR="0" rtl="0" algn="ctr">
                <a:lnSpc>
                  <a:spcPct val="90000"/>
                </a:lnSpc>
                <a:spcBef>
                  <a:spcPts val="0"/>
                </a:spcBef>
                <a:spcAft>
                  <a:spcPts val="0"/>
                </a:spcAft>
                <a:buClr>
                  <a:srgbClr val="000000"/>
                </a:buClr>
                <a:buSzPts val="1600"/>
                <a:buFont typeface="Arial"/>
                <a:buNone/>
              </a:pPr>
              <a:r>
                <a:rPr b="0" i="0" lang="pt-BR" sz="1600" u="none" cap="none" strike="noStrike">
                  <a:solidFill>
                    <a:schemeClr val="lt1"/>
                  </a:solidFill>
                  <a:latin typeface="Times New Roman"/>
                  <a:ea typeface="Times New Roman"/>
                  <a:cs typeface="Times New Roman"/>
                  <a:sym typeface="Times New Roman"/>
                </a:rPr>
                <a:t>2.1. À direita</a:t>
              </a:r>
              <a:endParaRPr b="0" i="0" sz="1600" u="none" cap="none" strike="noStrike">
                <a:solidFill>
                  <a:schemeClr val="lt1"/>
                </a:solidFill>
                <a:latin typeface="Times New Roman"/>
                <a:ea typeface="Times New Roman"/>
                <a:cs typeface="Times New Roman"/>
                <a:sym typeface="Times New Roman"/>
              </a:endParaRPr>
            </a:p>
          </p:txBody>
        </p:sp>
        <p:sp>
          <p:nvSpPr>
            <p:cNvPr id="159" name="Google Shape;159;p3"/>
            <p:cNvSpPr/>
            <p:nvPr/>
          </p:nvSpPr>
          <p:spPr>
            <a:xfrm rot="3206172">
              <a:off x="2745288" y="2676674"/>
              <a:ext cx="748145" cy="46406"/>
            </a:xfrm>
            <a:custGeom>
              <a:rect b="b" l="l" r="r" t="t"/>
              <a:pathLst>
                <a:path extrusionOk="0" h="120000" w="120000">
                  <a:moveTo>
                    <a:pt x="0" y="60000"/>
                  </a:moveTo>
                  <a:lnTo>
                    <a:pt x="120000" y="60000"/>
                  </a:lnTo>
                </a:path>
              </a:pathLst>
            </a:custGeom>
            <a:noFill/>
            <a:ln cap="flat" cmpd="sng" w="42500">
              <a:solidFill>
                <a:srgbClr val="5383A3"/>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0" name="Google Shape;160;p3"/>
            <p:cNvSpPr txBox="1"/>
            <p:nvPr/>
          </p:nvSpPr>
          <p:spPr>
            <a:xfrm rot="3206172">
              <a:off x="3100657" y="2681173"/>
              <a:ext cx="37407" cy="37407"/>
            </a:xfrm>
            <a:prstGeom prst="rect">
              <a:avLst/>
            </a:prstGeom>
            <a:noFill/>
            <a:ln>
              <a:noFill/>
            </a:ln>
          </p:spPr>
          <p:txBody>
            <a:bodyPr anchorCtr="0" anchor="ctr" bIns="0" lIns="12700" spcFirstLastPara="1" rIns="12700" wrap="square" tIns="0">
              <a:noAutofit/>
            </a:bodyPr>
            <a:lstStyle/>
            <a:p>
              <a:pPr indent="0" lvl="0" marL="0" marR="0" rtl="0" algn="ctr">
                <a:lnSpc>
                  <a:spcPct val="90000"/>
                </a:lnSpc>
                <a:spcBef>
                  <a:spcPts val="0"/>
                </a:spcBef>
                <a:spcAft>
                  <a:spcPts val="0"/>
                </a:spcAft>
                <a:buClr>
                  <a:srgbClr val="000000"/>
                </a:buClr>
                <a:buSzPts val="200"/>
                <a:buFont typeface="Arial"/>
                <a:buNone/>
              </a:pPr>
              <a:r>
                <a:t/>
              </a:r>
              <a:endParaRPr b="0" i="0" sz="200" u="none" cap="none" strike="noStrike">
                <a:solidFill>
                  <a:schemeClr val="dk1"/>
                </a:solidFill>
                <a:latin typeface="Times New Roman"/>
                <a:ea typeface="Times New Roman"/>
                <a:cs typeface="Times New Roman"/>
                <a:sym typeface="Times New Roman"/>
              </a:endParaRPr>
            </a:p>
          </p:txBody>
        </p:sp>
        <p:sp>
          <p:nvSpPr>
            <p:cNvPr id="161" name="Google Shape;161;p3"/>
            <p:cNvSpPr/>
            <p:nvPr/>
          </p:nvSpPr>
          <p:spPr>
            <a:xfrm>
              <a:off x="3342203" y="2802329"/>
              <a:ext cx="1514871" cy="396001"/>
            </a:xfrm>
            <a:prstGeom prst="roundRect">
              <a:avLst>
                <a:gd fmla="val 10000" name="adj"/>
              </a:avLst>
            </a:prstGeom>
            <a:gradFill>
              <a:gsLst>
                <a:gs pos="0">
                  <a:srgbClr val="2D688E"/>
                </a:gs>
                <a:gs pos="60000">
                  <a:srgbClr val="4293C5"/>
                </a:gs>
                <a:gs pos="100000">
                  <a:srgbClr val="4FABF1"/>
                </a:gs>
              </a:gsLst>
              <a:lin ang="16200000" scaled="0"/>
            </a:gradFill>
            <a:ln>
              <a:noFill/>
            </a:ln>
            <a:effectLst>
              <a:outerShdw blurRad="65500" rotWithShape="0" dir="5400000" dist="38100">
                <a:srgbClr val="000000">
                  <a:alpha val="40000"/>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2" name="Google Shape;162;p3"/>
            <p:cNvSpPr txBox="1"/>
            <p:nvPr/>
          </p:nvSpPr>
          <p:spPr>
            <a:xfrm>
              <a:off x="3353801" y="2813927"/>
              <a:ext cx="1491675" cy="372805"/>
            </a:xfrm>
            <a:prstGeom prst="rect">
              <a:avLst/>
            </a:prstGeom>
            <a:noFill/>
            <a:ln>
              <a:noFill/>
            </a:ln>
          </p:spPr>
          <p:txBody>
            <a:bodyPr anchorCtr="0" anchor="ctr" bIns="10150" lIns="10150" spcFirstLastPara="1" rIns="10150" wrap="square" tIns="10150">
              <a:noAutofit/>
            </a:bodyPr>
            <a:lstStyle/>
            <a:p>
              <a:pPr indent="0" lvl="0" marL="0" marR="0" rtl="0" algn="ctr">
                <a:lnSpc>
                  <a:spcPct val="90000"/>
                </a:lnSpc>
                <a:spcBef>
                  <a:spcPts val="0"/>
                </a:spcBef>
                <a:spcAft>
                  <a:spcPts val="0"/>
                </a:spcAft>
                <a:buClr>
                  <a:srgbClr val="000000"/>
                </a:buClr>
                <a:buSzPts val="1600"/>
                <a:buFont typeface="Arial"/>
                <a:buNone/>
              </a:pPr>
              <a:r>
                <a:rPr b="0" i="0" lang="pt-BR" sz="1600" u="none" cap="none" strike="noStrike">
                  <a:solidFill>
                    <a:schemeClr val="lt1"/>
                  </a:solidFill>
                  <a:latin typeface="Times New Roman"/>
                  <a:ea typeface="Times New Roman"/>
                  <a:cs typeface="Times New Roman"/>
                  <a:sym typeface="Times New Roman"/>
                </a:rPr>
                <a:t>2.2. À esquerda</a:t>
              </a:r>
              <a:endParaRPr b="0" i="0" sz="1600" u="none" cap="none" strike="noStrike">
                <a:solidFill>
                  <a:schemeClr val="lt1"/>
                </a:solidFill>
                <a:latin typeface="Times New Roman"/>
                <a:ea typeface="Times New Roman"/>
                <a:cs typeface="Times New Roman"/>
                <a:sym typeface="Times New Roman"/>
              </a:endParaRPr>
            </a:p>
          </p:txBody>
        </p:sp>
      </p:grpSp>
      <p:pic>
        <p:nvPicPr>
          <p:cNvPr id="163" name="Google Shape;163;p3"/>
          <p:cNvPicPr preferRelativeResize="0"/>
          <p:nvPr/>
        </p:nvPicPr>
        <p:blipFill rotWithShape="1">
          <a:blip r:embed="rId3">
            <a:alphaModFix/>
          </a:blip>
          <a:srcRect b="0" l="0" r="0" t="0"/>
          <a:stretch/>
        </p:blipFill>
        <p:spPr>
          <a:xfrm>
            <a:off x="6572250" y="4429125"/>
            <a:ext cx="2247900" cy="763588"/>
          </a:xfrm>
          <a:prstGeom prst="rect">
            <a:avLst/>
          </a:prstGeom>
          <a:noFill/>
          <a:ln>
            <a:noFill/>
          </a:ln>
        </p:spPr>
      </p:pic>
      <p:pic>
        <p:nvPicPr>
          <p:cNvPr id="164" name="Google Shape;164;p3"/>
          <p:cNvPicPr preferRelativeResize="0"/>
          <p:nvPr/>
        </p:nvPicPr>
        <p:blipFill rotWithShape="1">
          <a:blip r:embed="rId4">
            <a:alphaModFix/>
          </a:blip>
          <a:srcRect b="0" l="0" r="0" t="0"/>
          <a:stretch/>
        </p:blipFill>
        <p:spPr>
          <a:xfrm>
            <a:off x="6500813" y="3143250"/>
            <a:ext cx="2295525" cy="785813"/>
          </a:xfrm>
          <a:prstGeom prst="rect">
            <a:avLst/>
          </a:prstGeom>
          <a:noFill/>
          <a:ln>
            <a:noFill/>
          </a:ln>
        </p:spPr>
      </p:pic>
      <p:sp>
        <p:nvSpPr>
          <p:cNvPr id="165" name="Google Shape;165;p3"/>
          <p:cNvSpPr txBox="1"/>
          <p:nvPr>
            <p:ph type="title"/>
          </p:nvPr>
        </p:nvSpPr>
        <p:spPr>
          <a:xfrm>
            <a:off x="500034" y="428604"/>
            <a:ext cx="8183880" cy="785818"/>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SzPts val="1400"/>
              <a:buNone/>
            </a:pPr>
            <a:r>
              <a:rPr lang="pt-BR"/>
              <a:t>Teste de Hipótese</a:t>
            </a:r>
            <a:endParaRPr/>
          </a:p>
        </p:txBody>
      </p:sp>
      <p:sp>
        <p:nvSpPr>
          <p:cNvPr id="166" name="Google Shape;166;p3"/>
          <p:cNvSpPr txBox="1"/>
          <p:nvPr>
            <p:ph idx="1" type="body"/>
          </p:nvPr>
        </p:nvSpPr>
        <p:spPr>
          <a:xfrm>
            <a:off x="500034" y="1285860"/>
            <a:ext cx="8183880" cy="4857784"/>
          </a:xfrm>
          <a:prstGeom prst="rect">
            <a:avLst/>
          </a:prstGeom>
          <a:noFill/>
          <a:ln>
            <a:noFill/>
          </a:ln>
        </p:spPr>
        <p:txBody>
          <a:bodyPr anchorCtr="0" anchor="t" bIns="45700" lIns="182875" spcFirstLastPara="1" rIns="91425" wrap="square" tIns="91425">
            <a:noAutofit/>
          </a:bodyPr>
          <a:lstStyle/>
          <a:p>
            <a:pPr indent="0" lvl="0" marL="0" rtl="0" algn="l">
              <a:lnSpc>
                <a:spcPct val="130000"/>
              </a:lnSpc>
              <a:spcBef>
                <a:spcPts val="0"/>
              </a:spcBef>
              <a:spcAft>
                <a:spcPts val="0"/>
              </a:spcAft>
              <a:buSzPts val="1736"/>
              <a:buNone/>
            </a:pPr>
            <a:r>
              <a:rPr lang="pt-BR" sz="2170"/>
              <a:t>As hipóteses podem ter várias formas:</a:t>
            </a:r>
            <a:endParaRPr/>
          </a:p>
          <a:p>
            <a:pPr indent="-154877" lvl="0" marL="265113" rtl="0" algn="l">
              <a:lnSpc>
                <a:spcPct val="130000"/>
              </a:lnSpc>
              <a:spcBef>
                <a:spcPts val="250"/>
              </a:spcBef>
              <a:spcAft>
                <a:spcPts val="0"/>
              </a:spcAft>
              <a:buSzPts val="1736"/>
              <a:buNone/>
            </a:pPr>
            <a:r>
              <a:t/>
            </a:r>
            <a:endParaRPr sz="2170"/>
          </a:p>
          <a:p>
            <a:pPr indent="-265113" lvl="0" marL="265113" rtl="0" algn="l">
              <a:lnSpc>
                <a:spcPct val="130000"/>
              </a:lnSpc>
              <a:spcBef>
                <a:spcPts val="250"/>
              </a:spcBef>
              <a:spcAft>
                <a:spcPts val="0"/>
              </a:spcAft>
              <a:buSzPts val="1736"/>
              <a:buFont typeface="Noto Sans Symbols"/>
              <a:buNone/>
            </a:pPr>
            <a:r>
              <a:t/>
            </a:r>
            <a:endParaRPr sz="2170"/>
          </a:p>
          <a:p>
            <a:pPr indent="-265113" lvl="0" marL="265113" rtl="0" algn="l">
              <a:lnSpc>
                <a:spcPct val="130000"/>
              </a:lnSpc>
              <a:spcBef>
                <a:spcPts val="250"/>
              </a:spcBef>
              <a:spcAft>
                <a:spcPts val="0"/>
              </a:spcAft>
              <a:buSzPts val="1736"/>
              <a:buFont typeface="Noto Sans Symbols"/>
              <a:buNone/>
            </a:pPr>
            <a:r>
              <a:t/>
            </a:r>
            <a:endParaRPr sz="2170"/>
          </a:p>
          <a:p>
            <a:pPr indent="-265113" lvl="0" marL="265113" rtl="0" algn="l">
              <a:lnSpc>
                <a:spcPct val="130000"/>
              </a:lnSpc>
              <a:spcBef>
                <a:spcPts val="250"/>
              </a:spcBef>
              <a:spcAft>
                <a:spcPts val="0"/>
              </a:spcAft>
              <a:buSzPts val="1736"/>
              <a:buFont typeface="Noto Sans Symbols"/>
              <a:buNone/>
            </a:pPr>
            <a:r>
              <a:t/>
            </a:r>
            <a:endParaRPr sz="2170"/>
          </a:p>
          <a:p>
            <a:pPr indent="-265113" lvl="0" marL="265113" rtl="0" algn="l">
              <a:lnSpc>
                <a:spcPct val="130000"/>
              </a:lnSpc>
              <a:spcBef>
                <a:spcPts val="250"/>
              </a:spcBef>
              <a:spcAft>
                <a:spcPts val="0"/>
              </a:spcAft>
              <a:buSzPts val="1736"/>
              <a:buFont typeface="Noto Sans Symbols"/>
              <a:buNone/>
            </a:pPr>
            <a:r>
              <a:t/>
            </a:r>
            <a:endParaRPr sz="2170"/>
          </a:p>
          <a:p>
            <a:pPr indent="-265113" lvl="0" marL="265113" rtl="0" algn="l">
              <a:lnSpc>
                <a:spcPct val="130000"/>
              </a:lnSpc>
              <a:spcBef>
                <a:spcPts val="250"/>
              </a:spcBef>
              <a:spcAft>
                <a:spcPts val="0"/>
              </a:spcAft>
              <a:buSzPts val="1240"/>
              <a:buFont typeface="Noto Sans Symbols"/>
              <a:buNone/>
            </a:pPr>
            <a:r>
              <a:t/>
            </a:r>
            <a:endParaRPr sz="1550"/>
          </a:p>
          <a:p>
            <a:pPr indent="-265113" lvl="0" marL="265113" rtl="0" algn="l">
              <a:lnSpc>
                <a:spcPct val="130000"/>
              </a:lnSpc>
              <a:spcBef>
                <a:spcPts val="250"/>
              </a:spcBef>
              <a:spcAft>
                <a:spcPts val="0"/>
              </a:spcAft>
              <a:buSzPts val="1240"/>
              <a:buFont typeface="Noto Sans Symbols"/>
              <a:buNone/>
            </a:pPr>
            <a:r>
              <a:t/>
            </a:r>
            <a:endParaRPr sz="1550"/>
          </a:p>
          <a:p>
            <a:pPr indent="-265113" lvl="0" marL="265113" rtl="0" algn="l">
              <a:lnSpc>
                <a:spcPct val="130000"/>
              </a:lnSpc>
              <a:spcBef>
                <a:spcPts val="250"/>
              </a:spcBef>
              <a:spcAft>
                <a:spcPts val="0"/>
              </a:spcAft>
              <a:buSzPts val="1240"/>
              <a:buFont typeface="Noto Sans Symbols"/>
              <a:buNone/>
            </a:pPr>
            <a:r>
              <a:t/>
            </a:r>
            <a:endParaRPr sz="1550"/>
          </a:p>
          <a:p>
            <a:pPr indent="-265113" lvl="0" marL="265113" rtl="0" algn="l">
              <a:lnSpc>
                <a:spcPct val="130000"/>
              </a:lnSpc>
              <a:spcBef>
                <a:spcPts val="250"/>
              </a:spcBef>
              <a:spcAft>
                <a:spcPts val="0"/>
              </a:spcAft>
              <a:buSzPts val="1240"/>
              <a:buNone/>
            </a:pPr>
            <a:r>
              <a:rPr lang="pt-BR" sz="1550"/>
              <a:t>Onde µ</a:t>
            </a:r>
            <a:r>
              <a:rPr baseline="-25000" lang="pt-BR" sz="1550"/>
              <a:t>1</a:t>
            </a:r>
            <a:r>
              <a:rPr lang="pt-BR" sz="1550"/>
              <a:t> e  μ</a:t>
            </a:r>
            <a:r>
              <a:rPr baseline="-25000" lang="pt-BR" sz="1550"/>
              <a:t>2</a:t>
            </a:r>
            <a:r>
              <a:rPr lang="pt-BR" sz="1550"/>
              <a:t> são os valores numéricos específicos que estão sendo comparados nas hipóteses nula e alternativa.</a:t>
            </a:r>
            <a:endParaRPr/>
          </a:p>
        </p:txBody>
      </p:sp>
      <p:sp>
        <p:nvSpPr>
          <p:cNvPr id="167" name="Google Shape;167;p3"/>
          <p:cNvSpPr txBox="1"/>
          <p:nvPr/>
        </p:nvSpPr>
        <p:spPr>
          <a:xfrm>
            <a:off x="2500313" y="2571750"/>
            <a:ext cx="914400" cy="914400"/>
          </a:xfrm>
          <a:prstGeom prst="rect">
            <a:avLst/>
          </a:prstGeom>
          <a:noFill/>
          <a:ln>
            <a:noFill/>
          </a:ln>
        </p:spPr>
        <p:txBody>
          <a:bodyPr anchorCtr="0" anchor="t" bIns="45700" lIns="182875" spcFirstLastPara="1" rIns="91425" wrap="square" tIns="0">
            <a:noAutofit/>
          </a:bodyPr>
          <a:lstStyle/>
          <a:p>
            <a:pPr indent="0" lvl="0" marL="36576" marR="0" rtl="0" algn="r">
              <a:lnSpc>
                <a:spcPct val="150000"/>
              </a:lnSpc>
              <a:spcBef>
                <a:spcPts val="0"/>
              </a:spcBef>
              <a:spcAft>
                <a:spcPts val="0"/>
              </a:spcAft>
              <a:buClr>
                <a:schemeClr val="accent1"/>
              </a:buClr>
              <a:buSzPts val="1280"/>
              <a:buFont typeface="Noto Sans Symbols"/>
              <a:buNone/>
            </a:pPr>
            <a:r>
              <a:t/>
            </a:r>
            <a:endParaRPr b="1" i="0" sz="1600" u="none" cap="none" strike="noStrike">
              <a:solidFill>
                <a:srgbClr val="767676"/>
              </a:solidFill>
              <a:latin typeface="Quattrocento Sans"/>
              <a:ea typeface="Quattrocento Sans"/>
              <a:cs typeface="Quattrocento Sans"/>
              <a:sym typeface="Quattrocento Sans"/>
            </a:endParaRPr>
          </a:p>
        </p:txBody>
      </p:sp>
      <p:sp>
        <p:nvSpPr>
          <p:cNvPr id="168" name="Google Shape;168;p3"/>
          <p:cNvSpPr txBox="1"/>
          <p:nvPr/>
        </p:nvSpPr>
        <p:spPr>
          <a:xfrm>
            <a:off x="5223651" y="3143806"/>
            <a:ext cx="1475276" cy="785812"/>
          </a:xfrm>
          <a:prstGeom prst="rect">
            <a:avLst/>
          </a:prstGeom>
          <a:noFill/>
          <a:ln>
            <a:noFill/>
          </a:ln>
        </p:spPr>
        <p:txBody>
          <a:bodyPr anchorCtr="0" anchor="t" bIns="45700" lIns="182875" spcFirstLastPara="1" rIns="91425" wrap="square" tIns="0">
            <a:noAutofit/>
          </a:bodyPr>
          <a:lstStyle/>
          <a:p>
            <a:pPr indent="0" lvl="0" marL="36576" marR="0" rtl="0" algn="r">
              <a:lnSpc>
                <a:spcPct val="150000"/>
              </a:lnSpc>
              <a:spcBef>
                <a:spcPts val="0"/>
              </a:spcBef>
              <a:spcAft>
                <a:spcPts val="0"/>
              </a:spcAft>
              <a:buClr>
                <a:srgbClr val="000000"/>
              </a:buClr>
              <a:buSzPts val="1400"/>
              <a:buFont typeface="Arial"/>
              <a:buNone/>
            </a:pPr>
            <a:r>
              <a:rPr b="0" i="0" lang="pt-BR" sz="1400" u="none" cap="none" strike="noStrike">
                <a:solidFill>
                  <a:schemeClr val="dk1"/>
                </a:solidFill>
                <a:latin typeface="Quattrocento Sans"/>
                <a:ea typeface="Quattrocento Sans"/>
                <a:cs typeface="Quattrocento Sans"/>
                <a:sym typeface="Quattrocento Sans"/>
              </a:rPr>
              <a:t>H</a:t>
            </a:r>
            <a:r>
              <a:rPr b="0" baseline="-25000" i="0" lang="pt-BR" sz="1050" u="none" cap="none" strike="noStrike">
                <a:solidFill>
                  <a:schemeClr val="dk1"/>
                </a:solidFill>
                <a:latin typeface="Quattrocento Sans"/>
                <a:ea typeface="Quattrocento Sans"/>
                <a:cs typeface="Quattrocento Sans"/>
                <a:sym typeface="Quattrocento Sans"/>
              </a:rPr>
              <a:t>0</a:t>
            </a:r>
            <a:r>
              <a:rPr b="0" i="0" lang="pt-BR" sz="1400" u="none" cap="none" strike="noStrike">
                <a:solidFill>
                  <a:schemeClr val="dk1"/>
                </a:solidFill>
                <a:latin typeface="Quattrocento Sans"/>
                <a:ea typeface="Quattrocento Sans"/>
                <a:cs typeface="Quattrocento Sans"/>
                <a:sym typeface="Quattrocento Sans"/>
              </a:rPr>
              <a:t>: µ</a:t>
            </a:r>
            <a:r>
              <a:rPr b="0" baseline="-25000" i="0" lang="pt-BR" sz="1400" u="none" cap="none" strike="noStrike">
                <a:solidFill>
                  <a:schemeClr val="dk1"/>
                </a:solidFill>
                <a:latin typeface="Quattrocento Sans"/>
                <a:ea typeface="Quattrocento Sans"/>
                <a:cs typeface="Quattrocento Sans"/>
                <a:sym typeface="Quattrocento Sans"/>
              </a:rPr>
              <a:t>1</a:t>
            </a:r>
            <a:r>
              <a:rPr b="0" i="0" lang="pt-BR" sz="1400" u="none" cap="none" strike="noStrike">
                <a:solidFill>
                  <a:schemeClr val="dk1"/>
                </a:solidFill>
                <a:latin typeface="Quattrocento Sans"/>
                <a:ea typeface="Quattrocento Sans"/>
                <a:cs typeface="Quattrocento Sans"/>
                <a:sym typeface="Quattrocento Sans"/>
              </a:rPr>
              <a:t> - µ</a:t>
            </a:r>
            <a:r>
              <a:rPr b="0" baseline="-25000" i="0" lang="pt-BR" sz="1400" u="none" cap="none" strike="noStrike">
                <a:solidFill>
                  <a:schemeClr val="dk1"/>
                </a:solidFill>
                <a:latin typeface="Quattrocento Sans"/>
                <a:ea typeface="Quattrocento Sans"/>
                <a:cs typeface="Quattrocento Sans"/>
                <a:sym typeface="Quattrocento Sans"/>
              </a:rPr>
              <a:t>2</a:t>
            </a:r>
            <a:r>
              <a:rPr b="0" i="0" lang="pt-BR" sz="1400" u="none" cap="none" strike="noStrike">
                <a:solidFill>
                  <a:schemeClr val="dk1"/>
                </a:solidFill>
                <a:latin typeface="Quattrocento Sans"/>
                <a:ea typeface="Quattrocento Sans"/>
                <a:cs typeface="Quattrocento Sans"/>
                <a:sym typeface="Quattrocento Sans"/>
              </a:rPr>
              <a:t> ≤ 0</a:t>
            </a:r>
            <a:endParaRPr b="0" i="0" sz="1400" u="none" cap="none" strike="noStrike">
              <a:solidFill>
                <a:schemeClr val="dk1"/>
              </a:solidFill>
              <a:latin typeface="Quattrocento Sans"/>
              <a:ea typeface="Quattrocento Sans"/>
              <a:cs typeface="Quattrocento Sans"/>
              <a:sym typeface="Quattrocento Sans"/>
            </a:endParaRPr>
          </a:p>
          <a:p>
            <a:pPr indent="0" lvl="0" marL="36576" marR="0" rtl="0" algn="r">
              <a:lnSpc>
                <a:spcPct val="150000"/>
              </a:lnSpc>
              <a:spcBef>
                <a:spcPts val="0"/>
              </a:spcBef>
              <a:spcAft>
                <a:spcPts val="0"/>
              </a:spcAft>
              <a:buClr>
                <a:srgbClr val="000000"/>
              </a:buClr>
              <a:buSzPts val="1400"/>
              <a:buFont typeface="Arial"/>
              <a:buNone/>
            </a:pPr>
            <a:r>
              <a:rPr b="0" i="0" lang="pt-BR" sz="1400" u="none" cap="none" strike="noStrike">
                <a:solidFill>
                  <a:schemeClr val="dk1"/>
                </a:solidFill>
                <a:latin typeface="Quattrocento Sans"/>
                <a:ea typeface="Quattrocento Sans"/>
                <a:cs typeface="Quattrocento Sans"/>
                <a:sym typeface="Quattrocento Sans"/>
              </a:rPr>
              <a:t>H</a:t>
            </a:r>
            <a:r>
              <a:rPr b="0" baseline="-25000" i="0" lang="pt-BR" sz="1050" u="none" cap="none" strike="noStrike">
                <a:solidFill>
                  <a:schemeClr val="dk1"/>
                </a:solidFill>
                <a:latin typeface="Quattrocento Sans"/>
                <a:ea typeface="Quattrocento Sans"/>
                <a:cs typeface="Quattrocento Sans"/>
                <a:sym typeface="Quattrocento Sans"/>
              </a:rPr>
              <a:t>a</a:t>
            </a:r>
            <a:r>
              <a:rPr b="0" i="0" lang="pt-BR" sz="1400" u="none" cap="none" strike="noStrike">
                <a:solidFill>
                  <a:schemeClr val="dk1"/>
                </a:solidFill>
                <a:latin typeface="Quattrocento Sans"/>
                <a:ea typeface="Quattrocento Sans"/>
                <a:cs typeface="Quattrocento Sans"/>
                <a:sym typeface="Quattrocento Sans"/>
              </a:rPr>
              <a:t>: µ</a:t>
            </a:r>
            <a:r>
              <a:rPr b="0" baseline="-25000" i="0" lang="pt-BR" sz="1400" u="none" cap="none" strike="noStrike">
                <a:solidFill>
                  <a:schemeClr val="dk1"/>
                </a:solidFill>
                <a:latin typeface="Quattrocento Sans"/>
                <a:ea typeface="Quattrocento Sans"/>
                <a:cs typeface="Quattrocento Sans"/>
                <a:sym typeface="Quattrocento Sans"/>
              </a:rPr>
              <a:t>1</a:t>
            </a:r>
            <a:r>
              <a:rPr b="0" i="0" lang="pt-BR" sz="1400" u="none" cap="none" strike="noStrike">
                <a:solidFill>
                  <a:schemeClr val="dk1"/>
                </a:solidFill>
                <a:latin typeface="Quattrocento Sans"/>
                <a:ea typeface="Quattrocento Sans"/>
                <a:cs typeface="Quattrocento Sans"/>
                <a:sym typeface="Quattrocento Sans"/>
              </a:rPr>
              <a:t> - µ</a:t>
            </a:r>
            <a:r>
              <a:rPr b="0" baseline="-25000" i="0" lang="pt-BR" sz="1400" u="none" cap="none" strike="noStrike">
                <a:solidFill>
                  <a:schemeClr val="dk1"/>
                </a:solidFill>
                <a:latin typeface="Quattrocento Sans"/>
                <a:ea typeface="Quattrocento Sans"/>
                <a:cs typeface="Quattrocento Sans"/>
                <a:sym typeface="Quattrocento Sans"/>
              </a:rPr>
              <a:t>2</a:t>
            </a:r>
            <a:r>
              <a:rPr b="0" i="0" lang="pt-BR" sz="1400" u="none" cap="none" strike="noStrike">
                <a:solidFill>
                  <a:schemeClr val="dk1"/>
                </a:solidFill>
                <a:latin typeface="Quattrocento Sans"/>
                <a:ea typeface="Quattrocento Sans"/>
                <a:cs typeface="Quattrocento Sans"/>
                <a:sym typeface="Quattrocento Sans"/>
              </a:rPr>
              <a:t> &gt; 0 </a:t>
            </a:r>
            <a:endParaRPr b="0" i="0" sz="1400" u="none" cap="none" strike="noStrike">
              <a:solidFill>
                <a:schemeClr val="dk1"/>
              </a:solidFill>
              <a:latin typeface="Quattrocento Sans"/>
              <a:ea typeface="Quattrocento Sans"/>
              <a:cs typeface="Quattrocento Sans"/>
              <a:sym typeface="Quattrocento Sans"/>
            </a:endParaRPr>
          </a:p>
          <a:p>
            <a:pPr indent="0" lvl="0" marL="36576" marR="0" rtl="0" algn="r">
              <a:lnSpc>
                <a:spcPct val="150000"/>
              </a:lnSpc>
              <a:spcBef>
                <a:spcPts val="0"/>
              </a:spcBef>
              <a:spcAft>
                <a:spcPts val="0"/>
              </a:spcAft>
              <a:buClr>
                <a:srgbClr val="000000"/>
              </a:buClr>
              <a:buSzPts val="1600"/>
              <a:buFont typeface="Arial"/>
              <a:buNone/>
            </a:pPr>
            <a:r>
              <a:rPr b="0" i="0" lang="pt-BR" sz="1600" u="none" cap="none" strike="noStrike">
                <a:solidFill>
                  <a:schemeClr val="dk1"/>
                </a:solidFill>
                <a:latin typeface="Times New Roman"/>
                <a:ea typeface="Times New Roman"/>
                <a:cs typeface="Times New Roman"/>
                <a:sym typeface="Times New Roman"/>
              </a:rPr>
              <a:t> </a:t>
            </a:r>
            <a:r>
              <a:rPr b="1" i="0" lang="pt-BR" sz="1600" u="none" cap="none" strike="noStrike">
                <a:solidFill>
                  <a:schemeClr val="dk1"/>
                </a:solidFill>
                <a:latin typeface="Quattrocento Sans"/>
                <a:ea typeface="Quattrocento Sans"/>
                <a:cs typeface="Quattrocento Sans"/>
                <a:sym typeface="Quattrocento Sans"/>
              </a:rPr>
              <a:t> </a:t>
            </a:r>
            <a:endParaRPr b="0" i="0" sz="1400" u="none" cap="none" strike="noStrike">
              <a:solidFill>
                <a:srgbClr val="000000"/>
              </a:solidFill>
              <a:latin typeface="Arial"/>
              <a:ea typeface="Arial"/>
              <a:cs typeface="Arial"/>
              <a:sym typeface="Arial"/>
            </a:endParaRPr>
          </a:p>
        </p:txBody>
      </p:sp>
      <p:sp>
        <p:nvSpPr>
          <p:cNvPr id="169" name="Google Shape;169;p3"/>
          <p:cNvSpPr txBox="1"/>
          <p:nvPr/>
        </p:nvSpPr>
        <p:spPr>
          <a:xfrm>
            <a:off x="5214938" y="4514850"/>
            <a:ext cx="1483989" cy="785813"/>
          </a:xfrm>
          <a:prstGeom prst="rect">
            <a:avLst/>
          </a:prstGeom>
          <a:noFill/>
          <a:ln>
            <a:noFill/>
          </a:ln>
        </p:spPr>
        <p:txBody>
          <a:bodyPr anchorCtr="0" anchor="t" bIns="45700" lIns="182875" spcFirstLastPara="1" rIns="91425" wrap="square" tIns="0">
            <a:noAutofit/>
          </a:bodyPr>
          <a:lstStyle/>
          <a:p>
            <a:pPr indent="0" lvl="0" marL="36576" marR="0" rtl="0" algn="r">
              <a:lnSpc>
                <a:spcPct val="150000"/>
              </a:lnSpc>
              <a:spcBef>
                <a:spcPts val="0"/>
              </a:spcBef>
              <a:spcAft>
                <a:spcPts val="0"/>
              </a:spcAft>
              <a:buClr>
                <a:srgbClr val="000000"/>
              </a:buClr>
              <a:buSzPts val="1400"/>
              <a:buFont typeface="Arial"/>
              <a:buNone/>
            </a:pPr>
            <a:r>
              <a:rPr b="0" i="0" lang="pt-BR" sz="1400" u="none" cap="none" strike="noStrike">
                <a:solidFill>
                  <a:schemeClr val="dk1"/>
                </a:solidFill>
                <a:latin typeface="Quattrocento Sans"/>
                <a:ea typeface="Quattrocento Sans"/>
                <a:cs typeface="Quattrocento Sans"/>
                <a:sym typeface="Quattrocento Sans"/>
              </a:rPr>
              <a:t>H</a:t>
            </a:r>
            <a:r>
              <a:rPr b="0" baseline="-25000" i="0" lang="pt-BR" sz="1050" u="none" cap="none" strike="noStrike">
                <a:solidFill>
                  <a:schemeClr val="dk1"/>
                </a:solidFill>
                <a:latin typeface="Quattrocento Sans"/>
                <a:ea typeface="Quattrocento Sans"/>
                <a:cs typeface="Quattrocento Sans"/>
                <a:sym typeface="Quattrocento Sans"/>
              </a:rPr>
              <a:t>0</a:t>
            </a:r>
            <a:r>
              <a:rPr b="0" i="0" lang="pt-BR" sz="1400" u="none" cap="none" strike="noStrike">
                <a:solidFill>
                  <a:schemeClr val="dk1"/>
                </a:solidFill>
                <a:latin typeface="Quattrocento Sans"/>
                <a:ea typeface="Quattrocento Sans"/>
                <a:cs typeface="Quattrocento Sans"/>
                <a:sym typeface="Quattrocento Sans"/>
              </a:rPr>
              <a:t>: µ</a:t>
            </a:r>
            <a:r>
              <a:rPr b="0" baseline="-25000" i="0" lang="pt-BR" sz="1400" u="none" cap="none" strike="noStrike">
                <a:solidFill>
                  <a:schemeClr val="dk1"/>
                </a:solidFill>
                <a:latin typeface="Quattrocento Sans"/>
                <a:ea typeface="Quattrocento Sans"/>
                <a:cs typeface="Quattrocento Sans"/>
                <a:sym typeface="Quattrocento Sans"/>
              </a:rPr>
              <a:t>1</a:t>
            </a:r>
            <a:r>
              <a:rPr b="0" i="0" lang="pt-BR" sz="1400" u="none" cap="none" strike="noStrike">
                <a:solidFill>
                  <a:schemeClr val="dk1"/>
                </a:solidFill>
                <a:latin typeface="Quattrocento Sans"/>
                <a:ea typeface="Quattrocento Sans"/>
                <a:cs typeface="Quattrocento Sans"/>
                <a:sym typeface="Quattrocento Sans"/>
              </a:rPr>
              <a:t> - µ</a:t>
            </a:r>
            <a:r>
              <a:rPr b="0" baseline="-25000" i="0" lang="pt-BR" sz="1400" u="none" cap="none" strike="noStrike">
                <a:solidFill>
                  <a:schemeClr val="dk1"/>
                </a:solidFill>
                <a:latin typeface="Quattrocento Sans"/>
                <a:ea typeface="Quattrocento Sans"/>
                <a:cs typeface="Quattrocento Sans"/>
                <a:sym typeface="Quattrocento Sans"/>
              </a:rPr>
              <a:t>2</a:t>
            </a:r>
            <a:r>
              <a:rPr b="0" i="0" lang="pt-BR" sz="1400" u="none" cap="none" strike="noStrike">
                <a:solidFill>
                  <a:schemeClr val="dk1"/>
                </a:solidFill>
                <a:latin typeface="Quattrocento Sans"/>
                <a:ea typeface="Quattrocento Sans"/>
                <a:cs typeface="Quattrocento Sans"/>
                <a:sym typeface="Quattrocento Sans"/>
              </a:rPr>
              <a:t> ≥ 0</a:t>
            </a:r>
            <a:endParaRPr b="0" i="0" sz="1400" u="none" cap="none" strike="noStrike">
              <a:solidFill>
                <a:schemeClr val="dk1"/>
              </a:solidFill>
              <a:latin typeface="Quattrocento Sans"/>
              <a:ea typeface="Quattrocento Sans"/>
              <a:cs typeface="Quattrocento Sans"/>
              <a:sym typeface="Quattrocento Sans"/>
            </a:endParaRPr>
          </a:p>
          <a:p>
            <a:pPr indent="0" lvl="0" marL="36576" marR="0" rtl="0" algn="r">
              <a:lnSpc>
                <a:spcPct val="150000"/>
              </a:lnSpc>
              <a:spcBef>
                <a:spcPts val="0"/>
              </a:spcBef>
              <a:spcAft>
                <a:spcPts val="0"/>
              </a:spcAft>
              <a:buClr>
                <a:srgbClr val="000000"/>
              </a:buClr>
              <a:buSzPts val="1400"/>
              <a:buFont typeface="Arial"/>
              <a:buNone/>
            </a:pPr>
            <a:r>
              <a:rPr b="0" i="0" lang="pt-BR" sz="1400" u="none" cap="none" strike="noStrike">
                <a:solidFill>
                  <a:schemeClr val="dk1"/>
                </a:solidFill>
                <a:latin typeface="Quattrocento Sans"/>
                <a:ea typeface="Quattrocento Sans"/>
                <a:cs typeface="Quattrocento Sans"/>
                <a:sym typeface="Quattrocento Sans"/>
              </a:rPr>
              <a:t>H</a:t>
            </a:r>
            <a:r>
              <a:rPr b="0" baseline="-25000" i="0" lang="pt-BR" sz="1050" u="none" cap="none" strike="noStrike">
                <a:solidFill>
                  <a:schemeClr val="dk1"/>
                </a:solidFill>
                <a:latin typeface="Quattrocento Sans"/>
                <a:ea typeface="Quattrocento Sans"/>
                <a:cs typeface="Quattrocento Sans"/>
                <a:sym typeface="Quattrocento Sans"/>
              </a:rPr>
              <a:t>a</a:t>
            </a:r>
            <a:r>
              <a:rPr b="0" i="0" lang="pt-BR" sz="1400" u="none" cap="none" strike="noStrike">
                <a:solidFill>
                  <a:schemeClr val="dk1"/>
                </a:solidFill>
                <a:latin typeface="Quattrocento Sans"/>
                <a:ea typeface="Quattrocento Sans"/>
                <a:cs typeface="Quattrocento Sans"/>
                <a:sym typeface="Quattrocento Sans"/>
              </a:rPr>
              <a:t>: µ</a:t>
            </a:r>
            <a:r>
              <a:rPr b="0" baseline="-25000" i="0" lang="pt-BR" sz="1400" u="none" cap="none" strike="noStrike">
                <a:solidFill>
                  <a:schemeClr val="dk1"/>
                </a:solidFill>
                <a:latin typeface="Quattrocento Sans"/>
                <a:ea typeface="Quattrocento Sans"/>
                <a:cs typeface="Quattrocento Sans"/>
                <a:sym typeface="Quattrocento Sans"/>
              </a:rPr>
              <a:t>1</a:t>
            </a:r>
            <a:r>
              <a:rPr b="0" i="0" lang="pt-BR" sz="1400" u="none" cap="none" strike="noStrike">
                <a:solidFill>
                  <a:schemeClr val="dk1"/>
                </a:solidFill>
                <a:latin typeface="Quattrocento Sans"/>
                <a:ea typeface="Quattrocento Sans"/>
                <a:cs typeface="Quattrocento Sans"/>
                <a:sym typeface="Quattrocento Sans"/>
              </a:rPr>
              <a:t> - µ</a:t>
            </a:r>
            <a:r>
              <a:rPr b="0" baseline="-25000" i="0" lang="pt-BR" sz="1400" u="none" cap="none" strike="noStrike">
                <a:solidFill>
                  <a:schemeClr val="dk1"/>
                </a:solidFill>
                <a:latin typeface="Quattrocento Sans"/>
                <a:ea typeface="Quattrocento Sans"/>
                <a:cs typeface="Quattrocento Sans"/>
                <a:sym typeface="Quattrocento Sans"/>
              </a:rPr>
              <a:t>2</a:t>
            </a:r>
            <a:r>
              <a:rPr b="0" i="0" lang="pt-BR" sz="1400" u="none" cap="none" strike="noStrike">
                <a:solidFill>
                  <a:schemeClr val="dk1"/>
                </a:solidFill>
                <a:latin typeface="Quattrocento Sans"/>
                <a:ea typeface="Quattrocento Sans"/>
                <a:cs typeface="Quattrocento Sans"/>
                <a:sym typeface="Quattrocento Sans"/>
              </a:rPr>
              <a:t> &lt; 0</a:t>
            </a:r>
            <a:r>
              <a:rPr b="0" i="0" lang="pt-BR" sz="1600" u="none" cap="none" strike="noStrike">
                <a:solidFill>
                  <a:schemeClr val="dk1"/>
                </a:solidFill>
                <a:latin typeface="Times New Roman"/>
                <a:ea typeface="Times New Roman"/>
                <a:cs typeface="Times New Roman"/>
                <a:sym typeface="Times New Roman"/>
              </a:rPr>
              <a:t> </a:t>
            </a:r>
            <a:r>
              <a:rPr b="1" i="0" lang="pt-BR" sz="1600" u="none" cap="none" strike="noStrike">
                <a:solidFill>
                  <a:schemeClr val="dk1"/>
                </a:solidFill>
                <a:latin typeface="Quattrocento Sans"/>
                <a:ea typeface="Quattrocento Sans"/>
                <a:cs typeface="Quattrocento Sans"/>
                <a:sym typeface="Quattrocento Sans"/>
              </a:rPr>
              <a:t> </a:t>
            </a:r>
            <a:endParaRPr b="1" i="0" sz="1600" u="none" cap="none" strike="noStrike">
              <a:solidFill>
                <a:schemeClr val="dk1"/>
              </a:solidFill>
              <a:latin typeface="Quattrocento Sans"/>
              <a:ea typeface="Quattrocento Sans"/>
              <a:cs typeface="Quattrocento Sans"/>
              <a:sym typeface="Quattrocento Sans"/>
            </a:endParaRPr>
          </a:p>
        </p:txBody>
      </p:sp>
      <p:sp>
        <p:nvSpPr>
          <p:cNvPr id="170" name="Google Shape;170;p3"/>
          <p:cNvSpPr txBox="1"/>
          <p:nvPr/>
        </p:nvSpPr>
        <p:spPr>
          <a:xfrm>
            <a:off x="4006204" y="1989138"/>
            <a:ext cx="1501900" cy="785813"/>
          </a:xfrm>
          <a:prstGeom prst="rect">
            <a:avLst/>
          </a:prstGeom>
          <a:noFill/>
          <a:ln>
            <a:noFill/>
          </a:ln>
        </p:spPr>
        <p:txBody>
          <a:bodyPr anchorCtr="0" anchor="t" bIns="45700" lIns="182875" spcFirstLastPara="1" rIns="91425" wrap="square" tIns="0">
            <a:noAutofit/>
          </a:bodyPr>
          <a:lstStyle/>
          <a:p>
            <a:pPr indent="0" lvl="0" marL="36576" marR="0" rtl="0" algn="r">
              <a:lnSpc>
                <a:spcPct val="150000"/>
              </a:lnSpc>
              <a:spcBef>
                <a:spcPts val="0"/>
              </a:spcBef>
              <a:spcAft>
                <a:spcPts val="0"/>
              </a:spcAft>
              <a:buClr>
                <a:srgbClr val="000000"/>
              </a:buClr>
              <a:buSzPts val="1400"/>
              <a:buFont typeface="Arial"/>
              <a:buNone/>
            </a:pPr>
            <a:r>
              <a:rPr b="0" i="0" lang="pt-BR" sz="1400" u="none" cap="none" strike="noStrike">
                <a:solidFill>
                  <a:schemeClr val="dk1"/>
                </a:solidFill>
                <a:latin typeface="Quattrocento Sans"/>
                <a:ea typeface="Quattrocento Sans"/>
                <a:cs typeface="Quattrocento Sans"/>
                <a:sym typeface="Quattrocento Sans"/>
              </a:rPr>
              <a:t>H</a:t>
            </a:r>
            <a:r>
              <a:rPr b="0" baseline="-25000" i="0" lang="pt-BR" sz="1050" u="none" cap="none" strike="noStrike">
                <a:solidFill>
                  <a:schemeClr val="dk1"/>
                </a:solidFill>
                <a:latin typeface="Quattrocento Sans"/>
                <a:ea typeface="Quattrocento Sans"/>
                <a:cs typeface="Quattrocento Sans"/>
                <a:sym typeface="Quattrocento Sans"/>
              </a:rPr>
              <a:t>0</a:t>
            </a:r>
            <a:r>
              <a:rPr b="0" i="0" lang="pt-BR" sz="1400" u="none" cap="none" strike="noStrike">
                <a:solidFill>
                  <a:schemeClr val="dk1"/>
                </a:solidFill>
                <a:latin typeface="Quattrocento Sans"/>
                <a:ea typeface="Quattrocento Sans"/>
                <a:cs typeface="Quattrocento Sans"/>
                <a:sym typeface="Quattrocento Sans"/>
              </a:rPr>
              <a:t>: µ</a:t>
            </a:r>
            <a:r>
              <a:rPr b="0" baseline="-25000" i="0" lang="pt-BR" sz="1400" u="none" cap="none" strike="noStrike">
                <a:solidFill>
                  <a:schemeClr val="dk1"/>
                </a:solidFill>
                <a:latin typeface="Quattrocento Sans"/>
                <a:ea typeface="Quattrocento Sans"/>
                <a:cs typeface="Quattrocento Sans"/>
                <a:sym typeface="Quattrocento Sans"/>
              </a:rPr>
              <a:t>1</a:t>
            </a:r>
            <a:r>
              <a:rPr b="0" i="0" lang="pt-BR" sz="1400" u="none" cap="none" strike="noStrike">
                <a:solidFill>
                  <a:schemeClr val="dk1"/>
                </a:solidFill>
                <a:latin typeface="Quattrocento Sans"/>
                <a:ea typeface="Quattrocento Sans"/>
                <a:cs typeface="Quattrocento Sans"/>
                <a:sym typeface="Quattrocento Sans"/>
              </a:rPr>
              <a:t> - µ</a:t>
            </a:r>
            <a:r>
              <a:rPr b="0" baseline="-25000" i="0" lang="pt-BR" sz="1400" u="none" cap="none" strike="noStrike">
                <a:solidFill>
                  <a:schemeClr val="dk1"/>
                </a:solidFill>
                <a:latin typeface="Quattrocento Sans"/>
                <a:ea typeface="Quattrocento Sans"/>
                <a:cs typeface="Quattrocento Sans"/>
                <a:sym typeface="Quattrocento Sans"/>
              </a:rPr>
              <a:t>2 </a:t>
            </a:r>
            <a:r>
              <a:rPr b="0" i="0" lang="pt-BR" sz="1400" u="none" cap="none" strike="noStrike">
                <a:solidFill>
                  <a:schemeClr val="dk1"/>
                </a:solidFill>
                <a:latin typeface="Quattrocento Sans"/>
                <a:ea typeface="Quattrocento Sans"/>
                <a:cs typeface="Quattrocento Sans"/>
                <a:sym typeface="Quattrocento Sans"/>
              </a:rPr>
              <a:t>= 0</a:t>
            </a:r>
            <a:endParaRPr b="0" i="0" sz="1400" u="none" cap="none" strike="noStrike">
              <a:solidFill>
                <a:srgbClr val="000000"/>
              </a:solidFill>
              <a:latin typeface="Arial"/>
              <a:ea typeface="Arial"/>
              <a:cs typeface="Arial"/>
              <a:sym typeface="Arial"/>
            </a:endParaRPr>
          </a:p>
          <a:p>
            <a:pPr indent="0" lvl="0" marL="36576" marR="0" rtl="0" algn="r">
              <a:lnSpc>
                <a:spcPct val="150000"/>
              </a:lnSpc>
              <a:spcBef>
                <a:spcPts val="0"/>
              </a:spcBef>
              <a:spcAft>
                <a:spcPts val="0"/>
              </a:spcAft>
              <a:buClr>
                <a:srgbClr val="000000"/>
              </a:buClr>
              <a:buSzPts val="1400"/>
              <a:buFont typeface="Arial"/>
              <a:buNone/>
            </a:pPr>
            <a:r>
              <a:rPr b="0" i="0" lang="pt-BR" sz="1400" u="none" cap="none" strike="noStrike">
                <a:solidFill>
                  <a:schemeClr val="dk1"/>
                </a:solidFill>
                <a:latin typeface="Quattrocento Sans"/>
                <a:ea typeface="Quattrocento Sans"/>
                <a:cs typeface="Quattrocento Sans"/>
                <a:sym typeface="Quattrocento Sans"/>
              </a:rPr>
              <a:t>H</a:t>
            </a:r>
            <a:r>
              <a:rPr b="0" baseline="-25000" i="0" lang="pt-BR" sz="1050" u="none" cap="none" strike="noStrike">
                <a:solidFill>
                  <a:schemeClr val="dk1"/>
                </a:solidFill>
                <a:latin typeface="Quattrocento Sans"/>
                <a:ea typeface="Quattrocento Sans"/>
                <a:cs typeface="Quattrocento Sans"/>
                <a:sym typeface="Quattrocento Sans"/>
              </a:rPr>
              <a:t>a</a:t>
            </a:r>
            <a:r>
              <a:rPr b="0" i="0" lang="pt-BR" sz="1400" u="none" cap="none" strike="noStrike">
                <a:solidFill>
                  <a:schemeClr val="dk1"/>
                </a:solidFill>
                <a:latin typeface="Quattrocento Sans"/>
                <a:ea typeface="Quattrocento Sans"/>
                <a:cs typeface="Quattrocento Sans"/>
                <a:sym typeface="Quattrocento Sans"/>
              </a:rPr>
              <a:t>: µ</a:t>
            </a:r>
            <a:r>
              <a:rPr b="0" baseline="-25000" i="0" lang="pt-BR" sz="1400" u="none" cap="none" strike="noStrike">
                <a:solidFill>
                  <a:schemeClr val="dk1"/>
                </a:solidFill>
                <a:latin typeface="Quattrocento Sans"/>
                <a:ea typeface="Quattrocento Sans"/>
                <a:cs typeface="Quattrocento Sans"/>
                <a:sym typeface="Quattrocento Sans"/>
              </a:rPr>
              <a:t>1</a:t>
            </a:r>
            <a:r>
              <a:rPr b="0" i="0" lang="pt-BR" sz="1400" u="none" cap="none" strike="noStrike">
                <a:solidFill>
                  <a:schemeClr val="dk1"/>
                </a:solidFill>
                <a:latin typeface="Quattrocento Sans"/>
                <a:ea typeface="Quattrocento Sans"/>
                <a:cs typeface="Quattrocento Sans"/>
                <a:sym typeface="Quattrocento Sans"/>
              </a:rPr>
              <a:t> - µ</a:t>
            </a:r>
            <a:r>
              <a:rPr b="0" baseline="-25000" i="0" lang="pt-BR" sz="1400" u="none" cap="none" strike="noStrike">
                <a:solidFill>
                  <a:schemeClr val="dk1"/>
                </a:solidFill>
                <a:latin typeface="Quattrocento Sans"/>
                <a:ea typeface="Quattrocento Sans"/>
                <a:cs typeface="Quattrocento Sans"/>
                <a:sym typeface="Quattrocento Sans"/>
              </a:rPr>
              <a:t>2</a:t>
            </a:r>
            <a:r>
              <a:rPr b="0" i="0" lang="pt-BR" sz="1400" u="none" cap="none" strike="noStrike">
                <a:solidFill>
                  <a:schemeClr val="dk1"/>
                </a:solidFill>
                <a:latin typeface="Quattrocento Sans"/>
                <a:ea typeface="Quattrocento Sans"/>
                <a:cs typeface="Quattrocento Sans"/>
                <a:sym typeface="Quattrocento Sans"/>
              </a:rPr>
              <a:t> ≠ 0</a:t>
            </a:r>
            <a:endParaRPr b="0" i="0" sz="1600" u="none" cap="none" strike="noStrike">
              <a:solidFill>
                <a:schemeClr val="dk1"/>
              </a:solidFill>
              <a:latin typeface="Quattrocento Sans"/>
              <a:ea typeface="Quattrocento Sans"/>
              <a:cs typeface="Quattrocento Sans"/>
              <a:sym typeface="Quattrocento Sans"/>
            </a:endParaRPr>
          </a:p>
          <a:p>
            <a:pPr indent="0" lvl="0" marL="36576" marR="0" rtl="0" algn="r">
              <a:lnSpc>
                <a:spcPct val="150000"/>
              </a:lnSpc>
              <a:spcBef>
                <a:spcPts val="0"/>
              </a:spcBef>
              <a:spcAft>
                <a:spcPts val="0"/>
              </a:spcAft>
              <a:buClr>
                <a:srgbClr val="000000"/>
              </a:buClr>
              <a:buSzPts val="1600"/>
              <a:buFont typeface="Arial"/>
              <a:buNone/>
            </a:pPr>
            <a:r>
              <a:rPr b="0" i="0" lang="pt-BR" sz="1600" u="none" cap="none" strike="noStrike">
                <a:solidFill>
                  <a:schemeClr val="dk1"/>
                </a:solidFill>
                <a:latin typeface="Times New Roman"/>
                <a:ea typeface="Times New Roman"/>
                <a:cs typeface="Times New Roman"/>
                <a:sym typeface="Times New Roman"/>
              </a:rPr>
              <a:t> </a:t>
            </a:r>
            <a:r>
              <a:rPr b="1" i="0" lang="pt-BR" sz="1600" u="none" cap="none" strike="noStrike">
                <a:solidFill>
                  <a:schemeClr val="dk1"/>
                </a:solidFill>
                <a:latin typeface="Quattrocento Sans"/>
                <a:ea typeface="Quattrocento Sans"/>
                <a:cs typeface="Quattrocento Sans"/>
                <a:sym typeface="Quattrocento Sans"/>
              </a:rPr>
              <a:t> </a:t>
            </a:r>
            <a:endParaRPr b="0" i="0" sz="1400" u="none" cap="none" strike="noStrike">
              <a:solidFill>
                <a:srgbClr val="000000"/>
              </a:solidFill>
              <a:latin typeface="Arial"/>
              <a:ea typeface="Arial"/>
              <a:cs typeface="Arial"/>
              <a:sym typeface="Arial"/>
            </a:endParaRPr>
          </a:p>
        </p:txBody>
      </p:sp>
      <p:pic>
        <p:nvPicPr>
          <p:cNvPr id="171" name="Google Shape;171;p3"/>
          <p:cNvPicPr preferRelativeResize="0"/>
          <p:nvPr/>
        </p:nvPicPr>
        <p:blipFill rotWithShape="1">
          <a:blip r:embed="rId5">
            <a:alphaModFix/>
          </a:blip>
          <a:srcRect b="0" l="0" r="0" t="0"/>
          <a:stretch/>
        </p:blipFill>
        <p:spPr>
          <a:xfrm>
            <a:off x="5574977" y="2060848"/>
            <a:ext cx="2247900" cy="766762"/>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 name="Shape 175"/>
        <p:cNvGrpSpPr/>
        <p:nvPr/>
      </p:nvGrpSpPr>
      <p:grpSpPr>
        <a:xfrm>
          <a:off x="0" y="0"/>
          <a:ext cx="0" cy="0"/>
          <a:chOff x="0" y="0"/>
          <a:chExt cx="0" cy="0"/>
        </a:xfrm>
      </p:grpSpPr>
      <p:sp>
        <p:nvSpPr>
          <p:cNvPr id="176" name="Google Shape;176;p4"/>
          <p:cNvSpPr txBox="1"/>
          <p:nvPr>
            <p:ph type="title"/>
          </p:nvPr>
        </p:nvSpPr>
        <p:spPr>
          <a:xfrm>
            <a:off x="500034" y="428604"/>
            <a:ext cx="8183880" cy="785818"/>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SzPts val="1400"/>
              <a:buNone/>
            </a:pPr>
            <a:r>
              <a:rPr lang="pt-BR"/>
              <a:t>Teste de Hipótese</a:t>
            </a:r>
            <a:endParaRPr/>
          </a:p>
        </p:txBody>
      </p:sp>
      <p:sp>
        <p:nvSpPr>
          <p:cNvPr id="177" name="Google Shape;177;p4"/>
          <p:cNvSpPr txBox="1"/>
          <p:nvPr>
            <p:ph idx="1" type="body"/>
          </p:nvPr>
        </p:nvSpPr>
        <p:spPr>
          <a:xfrm>
            <a:off x="500034" y="1285860"/>
            <a:ext cx="8183880" cy="4857784"/>
          </a:xfrm>
          <a:prstGeom prst="rect">
            <a:avLst/>
          </a:prstGeom>
          <a:noFill/>
          <a:ln>
            <a:noFill/>
          </a:ln>
        </p:spPr>
        <p:txBody>
          <a:bodyPr anchorCtr="0" anchor="t" bIns="45700" lIns="182875" spcFirstLastPara="1" rIns="91425" wrap="square" tIns="91425">
            <a:noAutofit/>
          </a:bodyPr>
          <a:lstStyle/>
          <a:p>
            <a:pPr indent="0" lvl="0" marL="0" rtl="0" algn="l">
              <a:lnSpc>
                <a:spcPct val="150000"/>
              </a:lnSpc>
              <a:spcBef>
                <a:spcPts val="0"/>
              </a:spcBef>
              <a:spcAft>
                <a:spcPts val="0"/>
              </a:spcAft>
              <a:buSzPts val="2240"/>
              <a:buNone/>
            </a:pPr>
            <a:r>
              <a:rPr lang="pt-BR"/>
              <a:t>Quando σ</a:t>
            </a:r>
            <a:r>
              <a:rPr baseline="-25000" lang="pt-BR"/>
              <a:t>1</a:t>
            </a:r>
            <a:r>
              <a:rPr lang="pt-BR"/>
              <a:t> e σ</a:t>
            </a:r>
            <a:r>
              <a:rPr baseline="-25000" lang="pt-BR"/>
              <a:t>2</a:t>
            </a:r>
            <a:r>
              <a:rPr lang="pt-BR"/>
              <a:t> forem desconhecidos, use s</a:t>
            </a:r>
            <a:r>
              <a:rPr baseline="-25000" lang="pt-BR"/>
              <a:t>1</a:t>
            </a:r>
            <a:r>
              <a:rPr lang="pt-BR"/>
              <a:t> e s</a:t>
            </a:r>
            <a:r>
              <a:rPr baseline="-25000" lang="pt-BR"/>
              <a:t>2</a:t>
            </a:r>
            <a:r>
              <a:rPr lang="pt-BR"/>
              <a:t>  (desvios padrão amostrais) no lugar de σ</a:t>
            </a:r>
            <a:r>
              <a:rPr baseline="-25000" lang="pt-BR"/>
              <a:t>1</a:t>
            </a:r>
            <a:r>
              <a:rPr lang="pt-BR"/>
              <a:t> e σ</a:t>
            </a:r>
            <a:r>
              <a:rPr baseline="-25000" lang="pt-BR"/>
              <a:t>2</a:t>
            </a:r>
            <a:r>
              <a:rPr lang="pt-BR"/>
              <a:t>;</a:t>
            </a:r>
            <a:endParaRPr/>
          </a:p>
          <a:p>
            <a:pPr indent="0" lvl="0" marL="0" rtl="0" algn="l">
              <a:lnSpc>
                <a:spcPct val="150000"/>
              </a:lnSpc>
              <a:spcBef>
                <a:spcPts val="0"/>
              </a:spcBef>
              <a:spcAft>
                <a:spcPts val="0"/>
              </a:spcAft>
              <a:buSzPts val="2240"/>
              <a:buNone/>
            </a:pPr>
            <a:r>
              <a:t/>
            </a:r>
            <a:endParaRPr/>
          </a:p>
          <a:p>
            <a:pPr indent="0" lvl="0" marL="0" rtl="0" algn="l">
              <a:lnSpc>
                <a:spcPct val="150000"/>
              </a:lnSpc>
              <a:spcBef>
                <a:spcPts val="0"/>
              </a:spcBef>
              <a:spcAft>
                <a:spcPts val="0"/>
              </a:spcAft>
              <a:buSzPts val="2240"/>
              <a:buNone/>
            </a:pPr>
            <a:r>
              <a:rPr lang="pt-BR"/>
              <a:t> Use a distribuição t-Student com n = min {n</a:t>
            </a:r>
            <a:r>
              <a:rPr baseline="-25000" lang="pt-BR"/>
              <a:t>1 </a:t>
            </a:r>
            <a:r>
              <a:rPr lang="pt-BR"/>
              <a:t>– 1; n</a:t>
            </a:r>
            <a:r>
              <a:rPr baseline="-25000" lang="pt-BR"/>
              <a:t>2 </a:t>
            </a:r>
            <a:r>
              <a:rPr lang="pt-BR"/>
              <a:t>– 1} graus de liberdade (gl será o mínimo entre n</a:t>
            </a:r>
            <a:r>
              <a:rPr baseline="-25000" lang="pt-BR"/>
              <a:t>1 </a:t>
            </a:r>
            <a:r>
              <a:rPr lang="pt-BR"/>
              <a:t>– 1</a:t>
            </a:r>
            <a:r>
              <a:rPr baseline="-25000" lang="pt-BR"/>
              <a:t> </a:t>
            </a:r>
            <a:r>
              <a:rPr lang="pt-BR"/>
              <a:t>e n</a:t>
            </a:r>
            <a:r>
              <a:rPr baseline="-25000" lang="pt-BR"/>
              <a:t>2 </a:t>
            </a:r>
            <a:r>
              <a:rPr lang="pt-BR"/>
              <a:t>– 1), onde n</a:t>
            </a:r>
            <a:r>
              <a:rPr baseline="-25000" lang="pt-BR"/>
              <a:t>1</a:t>
            </a:r>
            <a:r>
              <a:rPr lang="pt-BR"/>
              <a:t> e n</a:t>
            </a:r>
            <a:r>
              <a:rPr baseline="-25000" lang="pt-BR"/>
              <a:t>2</a:t>
            </a:r>
            <a:r>
              <a:rPr lang="pt-BR"/>
              <a:t> são os tamanhos de amostras.</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sp>
        <p:nvSpPr>
          <p:cNvPr id="182" name="Google Shape;182;p5"/>
          <p:cNvSpPr txBox="1"/>
          <p:nvPr>
            <p:ph type="title"/>
          </p:nvPr>
        </p:nvSpPr>
        <p:spPr>
          <a:xfrm>
            <a:off x="500034" y="428604"/>
            <a:ext cx="8183880" cy="785818"/>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SzPts val="1400"/>
              <a:buNone/>
            </a:pPr>
            <a:r>
              <a:rPr lang="pt-BR"/>
              <a:t>1. Teste de Hipótese Bilateral</a:t>
            </a:r>
            <a:endParaRPr/>
          </a:p>
        </p:txBody>
      </p:sp>
      <p:pic>
        <p:nvPicPr>
          <p:cNvPr id="183" name="Google Shape;183;p5"/>
          <p:cNvPicPr preferRelativeResize="0"/>
          <p:nvPr>
            <p:ph idx="1" type="body"/>
          </p:nvPr>
        </p:nvPicPr>
        <p:blipFill rotWithShape="1">
          <a:blip r:embed="rId3">
            <a:alphaModFix/>
          </a:blip>
          <a:srcRect b="0" l="0" r="0" t="0"/>
          <a:stretch/>
        </p:blipFill>
        <p:spPr>
          <a:xfrm>
            <a:off x="1908921" y="3677816"/>
            <a:ext cx="5399383" cy="1836390"/>
          </a:xfrm>
          <a:prstGeom prst="rect">
            <a:avLst/>
          </a:prstGeom>
          <a:noFill/>
          <a:ln>
            <a:noFill/>
          </a:ln>
        </p:spPr>
      </p:pic>
      <p:sp>
        <p:nvSpPr>
          <p:cNvPr id="184" name="Google Shape;184;p5"/>
          <p:cNvSpPr txBox="1"/>
          <p:nvPr/>
        </p:nvSpPr>
        <p:spPr>
          <a:xfrm>
            <a:off x="1116012" y="1484313"/>
            <a:ext cx="2016125" cy="1081087"/>
          </a:xfrm>
          <a:prstGeom prst="rect">
            <a:avLst/>
          </a:prstGeom>
          <a:blipFill rotWithShape="1">
            <a:blip r:embed="rId4">
              <a:alphaModFix/>
            </a:blip>
            <a:stretch>
              <a:fillRect b="0" l="0" r="0" t="0"/>
            </a:stretch>
          </a:blip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0" i="0" lang="pt-BR" sz="2400" u="none" cap="none" strike="noStrike">
                <a:solidFill>
                  <a:srgbClr val="000000"/>
                </a:solidFill>
                <a:latin typeface="Times New Roman"/>
                <a:ea typeface="Times New Roman"/>
                <a:cs typeface="Times New Roman"/>
                <a:sym typeface="Times New Roman"/>
              </a:rPr>
              <a:t> </a:t>
            </a:r>
            <a:endParaRPr b="0" i="0" sz="1400" u="none" cap="none" strike="noStrike">
              <a:solidFill>
                <a:srgbClr val="000000"/>
              </a:solidFill>
              <a:latin typeface="Arial"/>
              <a:ea typeface="Arial"/>
              <a:cs typeface="Arial"/>
              <a:sym typeface="Arial"/>
            </a:endParaRPr>
          </a:p>
        </p:txBody>
      </p:sp>
      <p:sp>
        <p:nvSpPr>
          <p:cNvPr id="185" name="Google Shape;185;p5"/>
          <p:cNvSpPr txBox="1"/>
          <p:nvPr/>
        </p:nvSpPr>
        <p:spPr>
          <a:xfrm>
            <a:off x="3311525" y="5924128"/>
            <a:ext cx="2520950" cy="369332"/>
          </a:xfrm>
          <a:prstGeom prst="rect">
            <a:avLst/>
          </a:prstGeom>
          <a:blipFill rotWithShape="1">
            <a:blip r:embed="rId5">
              <a:alphaModFix/>
            </a:blip>
            <a:stretch>
              <a:fillRect b="-8331" l="0" r="0" t="0"/>
            </a:stretch>
          </a:blip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0" i="0" lang="pt-BR" sz="2400" u="none" cap="none" strike="noStrike">
                <a:solidFill>
                  <a:srgbClr val="000000"/>
                </a:solidFill>
                <a:latin typeface="Times New Roman"/>
                <a:ea typeface="Times New Roman"/>
                <a:cs typeface="Times New Roman"/>
                <a:sym typeface="Times New Roman"/>
              </a:rPr>
              <a:t> </a:t>
            </a:r>
            <a:endParaRPr b="0" i="0" sz="1400" u="none" cap="none" strike="noStrike">
              <a:solidFill>
                <a:srgbClr val="000000"/>
              </a:solidFill>
              <a:latin typeface="Arial"/>
              <a:ea typeface="Arial"/>
              <a:cs typeface="Arial"/>
              <a:sym typeface="Arial"/>
            </a:endParaRPr>
          </a:p>
        </p:txBody>
      </p:sp>
      <p:cxnSp>
        <p:nvCxnSpPr>
          <p:cNvPr id="186" name="Google Shape;186;p5"/>
          <p:cNvCxnSpPr/>
          <p:nvPr/>
        </p:nvCxnSpPr>
        <p:spPr>
          <a:xfrm rot="10800000">
            <a:off x="4572000" y="5445224"/>
            <a:ext cx="0" cy="503237"/>
          </a:xfrm>
          <a:prstGeom prst="straightConnector1">
            <a:avLst/>
          </a:prstGeom>
          <a:noFill/>
          <a:ln cap="flat" cmpd="sng" w="9525">
            <a:solidFill>
              <a:schemeClr val="dk1"/>
            </a:solidFill>
            <a:prstDash val="solid"/>
            <a:round/>
            <a:headEnd len="sm" w="sm" type="none"/>
            <a:tailEnd len="med" w="med" type="triangle"/>
          </a:ln>
        </p:spPr>
      </p:cxnSp>
      <p:cxnSp>
        <p:nvCxnSpPr>
          <p:cNvPr id="187" name="Google Shape;187;p5"/>
          <p:cNvCxnSpPr/>
          <p:nvPr/>
        </p:nvCxnSpPr>
        <p:spPr>
          <a:xfrm rot="10800000">
            <a:off x="3132138" y="3677815"/>
            <a:ext cx="0" cy="1439863"/>
          </a:xfrm>
          <a:prstGeom prst="straightConnector1">
            <a:avLst/>
          </a:prstGeom>
          <a:noFill/>
          <a:ln cap="flat" cmpd="sng" w="9525">
            <a:solidFill>
              <a:schemeClr val="dk1"/>
            </a:solidFill>
            <a:prstDash val="lgDash"/>
            <a:round/>
            <a:headEnd len="sm" w="sm" type="none"/>
            <a:tailEnd len="sm" w="sm" type="none"/>
          </a:ln>
        </p:spPr>
      </p:cxnSp>
      <p:sp>
        <p:nvSpPr>
          <p:cNvPr id="188" name="Google Shape;188;p5"/>
          <p:cNvSpPr txBox="1"/>
          <p:nvPr/>
        </p:nvSpPr>
        <p:spPr>
          <a:xfrm>
            <a:off x="4298801" y="1340768"/>
            <a:ext cx="3888432" cy="1081087"/>
          </a:xfrm>
          <a:prstGeom prst="rect">
            <a:avLst/>
          </a:prstGeom>
          <a:blipFill rotWithShape="1">
            <a:blip r:embed="rId6">
              <a:alphaModFix/>
            </a:blip>
            <a:stretch>
              <a:fillRect b="0" l="0" r="0" t="0"/>
            </a:stretch>
          </a:blip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0" i="0" lang="pt-BR" sz="2400" u="none" cap="none" strike="noStrike">
                <a:solidFill>
                  <a:srgbClr val="000000"/>
                </a:solidFill>
                <a:latin typeface="Times New Roman"/>
                <a:ea typeface="Times New Roman"/>
                <a:cs typeface="Times New Roman"/>
                <a:sym typeface="Times New Roman"/>
              </a:rPr>
              <a:t> </a:t>
            </a:r>
            <a:endParaRPr b="0" i="0" sz="1400" u="none" cap="none" strike="noStrike">
              <a:solidFill>
                <a:srgbClr val="000000"/>
              </a:solidFill>
              <a:latin typeface="Arial"/>
              <a:ea typeface="Arial"/>
              <a:cs typeface="Arial"/>
              <a:sym typeface="Arial"/>
            </a:endParaRPr>
          </a:p>
        </p:txBody>
      </p:sp>
      <p:sp>
        <p:nvSpPr>
          <p:cNvPr id="189" name="Google Shape;189;p5"/>
          <p:cNvSpPr txBox="1"/>
          <p:nvPr/>
        </p:nvSpPr>
        <p:spPr>
          <a:xfrm>
            <a:off x="2699792" y="2240880"/>
            <a:ext cx="2016125" cy="1081087"/>
          </a:xfrm>
          <a:prstGeom prst="rect">
            <a:avLst/>
          </a:prstGeom>
          <a:blipFill rotWithShape="1">
            <a:blip r:embed="rId7">
              <a:alphaModFix/>
            </a:blip>
            <a:stretch>
              <a:fillRect b="-3951" l="0" r="0" t="0"/>
            </a:stretch>
          </a:blip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0" i="0" lang="pt-BR" sz="2400" u="none" cap="none" strike="noStrike">
                <a:solidFill>
                  <a:srgbClr val="000000"/>
                </a:solidFill>
                <a:latin typeface="Times New Roman"/>
                <a:ea typeface="Times New Roman"/>
                <a:cs typeface="Times New Roman"/>
                <a:sym typeface="Times New Roman"/>
              </a:rPr>
              <a:t> </a:t>
            </a:r>
            <a:endParaRPr b="0" i="0" sz="1400" u="none" cap="none" strike="noStrike">
              <a:solidFill>
                <a:srgbClr val="000000"/>
              </a:solidFill>
              <a:latin typeface="Arial"/>
              <a:ea typeface="Arial"/>
              <a:cs typeface="Arial"/>
              <a:sym typeface="Arial"/>
            </a:endParaRPr>
          </a:p>
        </p:txBody>
      </p:sp>
      <p:sp>
        <p:nvSpPr>
          <p:cNvPr id="190" name="Google Shape;190;p5"/>
          <p:cNvSpPr/>
          <p:nvPr/>
        </p:nvSpPr>
        <p:spPr>
          <a:xfrm rot="5400000">
            <a:off x="3724447" y="2869479"/>
            <a:ext cx="255242" cy="1439863"/>
          </a:xfrm>
          <a:prstGeom prst="leftBrace">
            <a:avLst>
              <a:gd fmla="val 8333" name="adj1"/>
              <a:gd fmla="val 50000" name="adj2"/>
            </a:avLst>
          </a:prstGeom>
          <a:no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t/>
            </a:r>
            <a:endParaRPr b="0" i="0" sz="2400" u="none" cap="none" strike="noStrike">
              <a:solidFill>
                <a:schemeClr val="dk1"/>
              </a:solidFill>
              <a:latin typeface="Times New Roman"/>
              <a:ea typeface="Times New Roman"/>
              <a:cs typeface="Times New Roman"/>
              <a:sym typeface="Times New Roman"/>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4" name="Shape 194"/>
        <p:cNvGrpSpPr/>
        <p:nvPr/>
      </p:nvGrpSpPr>
      <p:grpSpPr>
        <a:xfrm>
          <a:off x="0" y="0"/>
          <a:ext cx="0" cy="0"/>
          <a:chOff x="0" y="0"/>
          <a:chExt cx="0" cy="0"/>
        </a:xfrm>
      </p:grpSpPr>
      <p:sp>
        <p:nvSpPr>
          <p:cNvPr id="195" name="Google Shape;195;p6"/>
          <p:cNvSpPr txBox="1"/>
          <p:nvPr>
            <p:ph type="title"/>
          </p:nvPr>
        </p:nvSpPr>
        <p:spPr>
          <a:xfrm>
            <a:off x="500034" y="428604"/>
            <a:ext cx="8183880" cy="785818"/>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SzPts val="1400"/>
              <a:buNone/>
            </a:pPr>
            <a:r>
              <a:rPr lang="pt-BR"/>
              <a:t>1. Teste de Hipótese Bilateral</a:t>
            </a:r>
            <a:endParaRPr/>
          </a:p>
        </p:txBody>
      </p:sp>
      <p:pic>
        <p:nvPicPr>
          <p:cNvPr id="196" name="Google Shape;196;p6"/>
          <p:cNvPicPr preferRelativeResize="0"/>
          <p:nvPr/>
        </p:nvPicPr>
        <p:blipFill rotWithShape="1">
          <a:blip r:embed="rId3">
            <a:alphaModFix/>
          </a:blip>
          <a:srcRect b="0" l="0" r="0" t="0"/>
          <a:stretch/>
        </p:blipFill>
        <p:spPr>
          <a:xfrm>
            <a:off x="1116013" y="2135212"/>
            <a:ext cx="7056437" cy="2278062"/>
          </a:xfrm>
          <a:prstGeom prst="rect">
            <a:avLst/>
          </a:prstGeom>
          <a:noFill/>
          <a:ln>
            <a:noFill/>
          </a:ln>
        </p:spPr>
      </p:pic>
      <p:sp>
        <p:nvSpPr>
          <p:cNvPr id="197" name="Google Shape;197;p6"/>
          <p:cNvSpPr txBox="1"/>
          <p:nvPr/>
        </p:nvSpPr>
        <p:spPr>
          <a:xfrm>
            <a:off x="1784810" y="3121050"/>
            <a:ext cx="684546" cy="400110"/>
          </a:xfrm>
          <a:prstGeom prst="rect">
            <a:avLst/>
          </a:prstGeom>
          <a:blipFill rotWithShape="1">
            <a:blip r:embed="rId4">
              <a:alphaModFix/>
            </a:blip>
            <a:stretch>
              <a:fillRect b="-16664" l="0" r="0" t="0"/>
            </a:stretch>
          </a:blip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0" i="0" lang="pt-BR" sz="2400" u="none" cap="none" strike="noStrike">
                <a:solidFill>
                  <a:srgbClr val="000000"/>
                </a:solidFill>
                <a:latin typeface="Times New Roman"/>
                <a:ea typeface="Times New Roman"/>
                <a:cs typeface="Times New Roman"/>
                <a:sym typeface="Times New Roman"/>
              </a:rPr>
              <a:t> </a:t>
            </a:r>
            <a:endParaRPr b="0" i="0" sz="1400" u="none" cap="none" strike="noStrike">
              <a:solidFill>
                <a:srgbClr val="000000"/>
              </a:solidFill>
              <a:latin typeface="Arial"/>
              <a:ea typeface="Arial"/>
              <a:cs typeface="Arial"/>
              <a:sym typeface="Arial"/>
            </a:endParaRPr>
          </a:p>
        </p:txBody>
      </p:sp>
      <p:sp>
        <p:nvSpPr>
          <p:cNvPr id="198" name="Google Shape;198;p6"/>
          <p:cNvSpPr txBox="1"/>
          <p:nvPr/>
        </p:nvSpPr>
        <p:spPr>
          <a:xfrm>
            <a:off x="6516688" y="3154227"/>
            <a:ext cx="684546" cy="400110"/>
          </a:xfrm>
          <a:prstGeom prst="rect">
            <a:avLst/>
          </a:prstGeom>
          <a:blipFill rotWithShape="1">
            <a:blip r:embed="rId5">
              <a:alphaModFix/>
            </a:blip>
            <a:stretch>
              <a:fillRect b="-16664" l="0" r="0" t="0"/>
            </a:stretch>
          </a:blip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0" i="0" lang="pt-BR" sz="2400" u="none" cap="none" strike="noStrike">
                <a:solidFill>
                  <a:srgbClr val="000000"/>
                </a:solidFill>
                <a:latin typeface="Times New Roman"/>
                <a:ea typeface="Times New Roman"/>
                <a:cs typeface="Times New Roman"/>
                <a:sym typeface="Times New Roman"/>
              </a:rPr>
              <a:t> </a:t>
            </a:r>
            <a:endParaRPr b="0" i="0" sz="1400" u="none" cap="none" strike="noStrike">
              <a:solidFill>
                <a:srgbClr val="000000"/>
              </a:solidFill>
              <a:latin typeface="Arial"/>
              <a:ea typeface="Arial"/>
              <a:cs typeface="Arial"/>
              <a:sym typeface="Arial"/>
            </a:endParaRPr>
          </a:p>
        </p:txBody>
      </p:sp>
      <p:cxnSp>
        <p:nvCxnSpPr>
          <p:cNvPr id="199" name="Google Shape;199;p6"/>
          <p:cNvCxnSpPr/>
          <p:nvPr/>
        </p:nvCxnSpPr>
        <p:spPr>
          <a:xfrm rot="10800000">
            <a:off x="2195513" y="3548087"/>
            <a:ext cx="287337" cy="719137"/>
          </a:xfrm>
          <a:prstGeom prst="straightConnector1">
            <a:avLst/>
          </a:prstGeom>
          <a:noFill/>
          <a:ln cap="flat" cmpd="sng" w="9525">
            <a:solidFill>
              <a:schemeClr val="dk1"/>
            </a:solidFill>
            <a:prstDash val="solid"/>
            <a:round/>
            <a:headEnd len="sm" w="sm" type="none"/>
            <a:tailEnd len="med" w="med" type="triangle"/>
          </a:ln>
        </p:spPr>
      </p:cxnSp>
      <p:cxnSp>
        <p:nvCxnSpPr>
          <p:cNvPr id="200" name="Google Shape;200;p6"/>
          <p:cNvCxnSpPr/>
          <p:nvPr/>
        </p:nvCxnSpPr>
        <p:spPr>
          <a:xfrm flipH="1" rot="10800000">
            <a:off x="6516688" y="3577951"/>
            <a:ext cx="288925" cy="689272"/>
          </a:xfrm>
          <a:prstGeom prst="straightConnector1">
            <a:avLst/>
          </a:prstGeom>
          <a:noFill/>
          <a:ln cap="flat" cmpd="sng" w="9525">
            <a:solidFill>
              <a:schemeClr val="dk1"/>
            </a:solidFill>
            <a:prstDash val="solid"/>
            <a:round/>
            <a:headEnd len="sm" w="sm" type="none"/>
            <a:tailEnd len="med" w="med" type="triangle"/>
          </a:ln>
        </p:spPr>
      </p:cxnSp>
      <p:sp>
        <p:nvSpPr>
          <p:cNvPr id="201" name="Google Shape;201;p6"/>
          <p:cNvSpPr/>
          <p:nvPr/>
        </p:nvSpPr>
        <p:spPr>
          <a:xfrm rot="10800000">
            <a:off x="1262063" y="5421337"/>
            <a:ext cx="1435100" cy="285750"/>
          </a:xfrm>
          <a:prstGeom prst="rightArrow">
            <a:avLst>
              <a:gd fmla="val 50000" name="adj1"/>
              <a:gd fmla="val 125556" name="adj2"/>
            </a:avLst>
          </a:prstGeom>
          <a:gradFill>
            <a:gsLst>
              <a:gs pos="0">
                <a:srgbClr val="A43E02"/>
              </a:gs>
              <a:gs pos="60000">
                <a:srgbClr val="E45805"/>
              </a:gs>
              <a:gs pos="100000">
                <a:srgbClr val="FF6521"/>
              </a:gs>
            </a:gsLst>
            <a:lin ang="16200000" scaled="0"/>
          </a:gradFill>
          <a:ln cap="flat" cmpd="sng" w="9525">
            <a:solidFill>
              <a:srgbClr val="E95B07"/>
            </a:solidFill>
            <a:prstDash val="solid"/>
            <a:round/>
            <a:headEnd len="sm" w="sm" type="none"/>
            <a:tailEnd len="sm" w="sm" type="none"/>
          </a:ln>
          <a:effectLst>
            <a:outerShdw blurRad="65500" rotWithShape="0" dir="5400000" dist="38100">
              <a:srgbClr val="000000">
                <a:alpha val="40000"/>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2" name="Google Shape;202;p6"/>
          <p:cNvSpPr txBox="1"/>
          <p:nvPr/>
        </p:nvSpPr>
        <p:spPr>
          <a:xfrm>
            <a:off x="1441438" y="5492763"/>
            <a:ext cx="1255712" cy="142875"/>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chemeClr val="lt1"/>
              </a:solidFill>
              <a:latin typeface="Times New Roman"/>
              <a:ea typeface="Times New Roman"/>
              <a:cs typeface="Times New Roman"/>
              <a:sym typeface="Times New Roman"/>
            </a:endParaRPr>
          </a:p>
        </p:txBody>
      </p:sp>
      <p:sp>
        <p:nvSpPr>
          <p:cNvPr id="203" name="Google Shape;203;p6"/>
          <p:cNvSpPr/>
          <p:nvPr/>
        </p:nvSpPr>
        <p:spPr>
          <a:xfrm>
            <a:off x="6372225" y="5421337"/>
            <a:ext cx="1435100" cy="285750"/>
          </a:xfrm>
          <a:prstGeom prst="rightArrow">
            <a:avLst>
              <a:gd fmla="val 50000" name="adj1"/>
              <a:gd fmla="val 125556" name="adj2"/>
            </a:avLst>
          </a:prstGeom>
          <a:gradFill>
            <a:gsLst>
              <a:gs pos="0">
                <a:srgbClr val="A43E02"/>
              </a:gs>
              <a:gs pos="60000">
                <a:srgbClr val="E45805"/>
              </a:gs>
              <a:gs pos="100000">
                <a:srgbClr val="FF6521"/>
              </a:gs>
            </a:gsLst>
            <a:lin ang="16200000" scaled="0"/>
          </a:gradFill>
          <a:ln cap="flat" cmpd="sng" w="9525">
            <a:solidFill>
              <a:srgbClr val="E95B07"/>
            </a:solidFill>
            <a:prstDash val="solid"/>
            <a:round/>
            <a:headEnd len="sm" w="sm" type="none"/>
            <a:tailEnd len="sm" w="sm" type="none"/>
          </a:ln>
          <a:effectLst>
            <a:outerShdw blurRad="65500" rotWithShape="0" dir="5400000" dist="38100">
              <a:srgbClr val="000000">
                <a:alpha val="40000"/>
              </a:srgbClr>
            </a:outerShdw>
          </a:effectLst>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chemeClr val="lt1"/>
              </a:solidFill>
              <a:latin typeface="Times New Roman"/>
              <a:ea typeface="Times New Roman"/>
              <a:cs typeface="Times New Roman"/>
              <a:sym typeface="Times New Roman"/>
            </a:endParaRPr>
          </a:p>
        </p:txBody>
      </p:sp>
      <p:sp>
        <p:nvSpPr>
          <p:cNvPr id="204" name="Google Shape;204;p6"/>
          <p:cNvSpPr/>
          <p:nvPr/>
        </p:nvSpPr>
        <p:spPr>
          <a:xfrm>
            <a:off x="2700338" y="5491981"/>
            <a:ext cx="3671887" cy="144463"/>
          </a:xfrm>
          <a:prstGeom prst="rect">
            <a:avLst/>
          </a:prstGeom>
          <a:gradFill>
            <a:gsLst>
              <a:gs pos="0">
                <a:srgbClr val="216369"/>
              </a:gs>
              <a:gs pos="60000">
                <a:srgbClr val="308A92"/>
              </a:gs>
              <a:gs pos="100000">
                <a:srgbClr val="55B0BA"/>
              </a:gs>
            </a:gsLst>
            <a:lin ang="16200000" scaled="0"/>
          </a:gradFill>
          <a:ln cap="flat" cmpd="sng" w="9525">
            <a:solidFill>
              <a:srgbClr val="328D96"/>
            </a:solidFill>
            <a:prstDash val="solid"/>
            <a:round/>
            <a:headEnd len="sm" w="sm" type="none"/>
            <a:tailEnd len="sm" w="sm" type="none"/>
          </a:ln>
          <a:effectLst>
            <a:outerShdw blurRad="65500" rotWithShape="0" dir="5400000" dist="38100">
              <a:srgbClr val="000000">
                <a:alpha val="40000"/>
              </a:srgbClr>
            </a:outerShdw>
          </a:effectLst>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chemeClr val="lt1"/>
              </a:solidFill>
              <a:latin typeface="Times New Roman"/>
              <a:ea typeface="Times New Roman"/>
              <a:cs typeface="Times New Roman"/>
              <a:sym typeface="Times New Roman"/>
            </a:endParaRPr>
          </a:p>
        </p:txBody>
      </p:sp>
      <p:sp>
        <p:nvSpPr>
          <p:cNvPr id="205" name="Google Shape;205;p6"/>
          <p:cNvSpPr txBox="1"/>
          <p:nvPr/>
        </p:nvSpPr>
        <p:spPr>
          <a:xfrm>
            <a:off x="611560" y="5780112"/>
            <a:ext cx="1944687" cy="4572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rPr b="0" i="0" lang="pt-BR" sz="2400" u="none" cap="none" strike="noStrike">
                <a:solidFill>
                  <a:schemeClr val="dk1"/>
                </a:solidFill>
                <a:latin typeface="Quattrocento Sans"/>
                <a:ea typeface="Quattrocento Sans"/>
                <a:cs typeface="Quattrocento Sans"/>
                <a:sym typeface="Quattrocento Sans"/>
              </a:rPr>
              <a:t>Rejeitar H</a:t>
            </a:r>
            <a:r>
              <a:rPr b="0" baseline="-25000" i="0" lang="pt-BR" sz="2400" u="none" cap="none" strike="noStrike">
                <a:solidFill>
                  <a:schemeClr val="dk1"/>
                </a:solidFill>
                <a:latin typeface="Quattrocento Sans"/>
                <a:ea typeface="Quattrocento Sans"/>
                <a:cs typeface="Quattrocento Sans"/>
                <a:sym typeface="Quattrocento Sans"/>
              </a:rPr>
              <a:t>0</a:t>
            </a:r>
            <a:endParaRPr b="0" i="0" sz="1400" u="none" cap="none" strike="noStrike">
              <a:solidFill>
                <a:srgbClr val="000000"/>
              </a:solidFill>
              <a:latin typeface="Arial"/>
              <a:ea typeface="Arial"/>
              <a:cs typeface="Arial"/>
              <a:sym typeface="Arial"/>
            </a:endParaRPr>
          </a:p>
        </p:txBody>
      </p:sp>
      <p:sp>
        <p:nvSpPr>
          <p:cNvPr id="206" name="Google Shape;206;p6"/>
          <p:cNvSpPr txBox="1"/>
          <p:nvPr/>
        </p:nvSpPr>
        <p:spPr>
          <a:xfrm>
            <a:off x="6228135" y="5780112"/>
            <a:ext cx="1944687" cy="4572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rPr b="0" i="0" lang="pt-BR" sz="2400" u="none" cap="none" strike="noStrike">
                <a:solidFill>
                  <a:schemeClr val="dk1"/>
                </a:solidFill>
                <a:latin typeface="Quattrocento Sans"/>
                <a:ea typeface="Quattrocento Sans"/>
                <a:cs typeface="Quattrocento Sans"/>
                <a:sym typeface="Quattrocento Sans"/>
              </a:rPr>
              <a:t>Rejeitar H</a:t>
            </a:r>
            <a:r>
              <a:rPr b="0" baseline="-25000" i="0" lang="pt-BR" sz="2400" u="none" cap="none" strike="noStrike">
                <a:solidFill>
                  <a:schemeClr val="dk1"/>
                </a:solidFill>
                <a:latin typeface="Quattrocento Sans"/>
                <a:ea typeface="Quattrocento Sans"/>
                <a:cs typeface="Quattrocento Sans"/>
                <a:sym typeface="Quattrocento Sans"/>
              </a:rPr>
              <a:t>0</a:t>
            </a:r>
            <a:endParaRPr b="0" i="0" sz="1400" u="none" cap="none" strike="noStrike">
              <a:solidFill>
                <a:srgbClr val="000000"/>
              </a:solidFill>
              <a:latin typeface="Arial"/>
              <a:ea typeface="Arial"/>
              <a:cs typeface="Arial"/>
              <a:sym typeface="Arial"/>
            </a:endParaRPr>
          </a:p>
        </p:txBody>
      </p:sp>
      <p:sp>
        <p:nvSpPr>
          <p:cNvPr id="207" name="Google Shape;207;p6"/>
          <p:cNvSpPr txBox="1"/>
          <p:nvPr/>
        </p:nvSpPr>
        <p:spPr>
          <a:xfrm>
            <a:off x="3202360" y="5780112"/>
            <a:ext cx="2665412" cy="4572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rPr b="0" i="0" lang="pt-BR" sz="2400" u="none" cap="none" strike="noStrike">
                <a:solidFill>
                  <a:schemeClr val="dk1"/>
                </a:solidFill>
                <a:latin typeface="Quattrocento Sans"/>
                <a:ea typeface="Quattrocento Sans"/>
                <a:cs typeface="Quattrocento Sans"/>
                <a:sym typeface="Quattrocento Sans"/>
              </a:rPr>
              <a:t>Não rejeitar H</a:t>
            </a:r>
            <a:r>
              <a:rPr b="0" baseline="-25000" i="0" lang="pt-BR" sz="2400" u="none" cap="none" strike="noStrike">
                <a:solidFill>
                  <a:schemeClr val="dk1"/>
                </a:solidFill>
                <a:latin typeface="Quattrocento Sans"/>
                <a:ea typeface="Quattrocento Sans"/>
                <a:cs typeface="Quattrocento Sans"/>
                <a:sym typeface="Quattrocento Sans"/>
              </a:rPr>
              <a:t>0</a:t>
            </a:r>
            <a:endParaRPr b="0" i="0" sz="1400" u="none" cap="none" strike="noStrike">
              <a:solidFill>
                <a:srgbClr val="000000"/>
              </a:solidFill>
              <a:latin typeface="Arial"/>
              <a:ea typeface="Arial"/>
              <a:cs typeface="Arial"/>
              <a:sym typeface="Arial"/>
            </a:endParaRPr>
          </a:p>
        </p:txBody>
      </p:sp>
      <p:sp>
        <p:nvSpPr>
          <p:cNvPr id="208" name="Google Shape;208;p6"/>
          <p:cNvSpPr txBox="1"/>
          <p:nvPr/>
        </p:nvSpPr>
        <p:spPr>
          <a:xfrm>
            <a:off x="4499425" y="1484784"/>
            <a:ext cx="865878" cy="400110"/>
          </a:xfrm>
          <a:prstGeom prst="rect">
            <a:avLst/>
          </a:prstGeom>
          <a:blipFill rotWithShape="1">
            <a:blip r:embed="rId6">
              <a:alphaModFix/>
            </a:blip>
            <a:stretch>
              <a:fillRect b="0" l="0" r="0" t="0"/>
            </a:stretch>
          </a:blip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0" i="0" lang="pt-BR" sz="2400" u="none" cap="none" strike="noStrike">
                <a:solidFill>
                  <a:srgbClr val="000000"/>
                </a:solidFill>
                <a:latin typeface="Times New Roman"/>
                <a:ea typeface="Times New Roman"/>
                <a:cs typeface="Times New Roman"/>
                <a:sym typeface="Times New Roman"/>
              </a:rPr>
              <a:t> </a:t>
            </a:r>
            <a:endParaRPr b="0" i="0" sz="1400" u="none" cap="none" strike="noStrike">
              <a:solidFill>
                <a:srgbClr val="000000"/>
              </a:solidFill>
              <a:latin typeface="Arial"/>
              <a:ea typeface="Arial"/>
              <a:cs typeface="Arial"/>
              <a:sym typeface="Arial"/>
            </a:endParaRPr>
          </a:p>
        </p:txBody>
      </p:sp>
      <p:cxnSp>
        <p:nvCxnSpPr>
          <p:cNvPr id="209" name="Google Shape;209;p6"/>
          <p:cNvCxnSpPr/>
          <p:nvPr/>
        </p:nvCxnSpPr>
        <p:spPr>
          <a:xfrm rot="10800000">
            <a:off x="4932364" y="1884894"/>
            <a:ext cx="0" cy="1375855"/>
          </a:xfrm>
          <a:prstGeom prst="straightConnector1">
            <a:avLst/>
          </a:prstGeom>
          <a:noFill/>
          <a:ln cap="flat" cmpd="sng" w="9525">
            <a:solidFill>
              <a:schemeClr val="dk1"/>
            </a:solidFill>
            <a:prstDash val="solid"/>
            <a:round/>
            <a:headEnd len="sm" w="sm" type="none"/>
            <a:tailEnd len="med" w="med" type="triangle"/>
          </a:ln>
        </p:spPr>
      </p:cxnSp>
      <p:cxnSp>
        <p:nvCxnSpPr>
          <p:cNvPr id="210" name="Google Shape;210;p6"/>
          <p:cNvCxnSpPr/>
          <p:nvPr/>
        </p:nvCxnSpPr>
        <p:spPr>
          <a:xfrm flipH="1" rot="10800000">
            <a:off x="4284663" y="4413274"/>
            <a:ext cx="287337" cy="431800"/>
          </a:xfrm>
          <a:prstGeom prst="straightConnector1">
            <a:avLst/>
          </a:prstGeom>
          <a:noFill/>
          <a:ln cap="flat" cmpd="sng" w="9525">
            <a:solidFill>
              <a:schemeClr val="dk1"/>
            </a:solidFill>
            <a:prstDash val="solid"/>
            <a:round/>
            <a:headEnd len="sm" w="sm" type="none"/>
            <a:tailEnd len="med" w="med" type="triangle"/>
          </a:ln>
        </p:spPr>
      </p:cxnSp>
      <p:sp>
        <p:nvSpPr>
          <p:cNvPr id="211" name="Google Shape;211;p6"/>
          <p:cNvSpPr txBox="1"/>
          <p:nvPr/>
        </p:nvSpPr>
        <p:spPr>
          <a:xfrm>
            <a:off x="3080543" y="4854177"/>
            <a:ext cx="2520950" cy="369332"/>
          </a:xfrm>
          <a:prstGeom prst="rect">
            <a:avLst/>
          </a:prstGeom>
          <a:blipFill rotWithShape="1">
            <a:blip r:embed="rId7">
              <a:alphaModFix/>
            </a:blip>
            <a:stretch>
              <a:fillRect b="-6554" l="0" r="0" t="0"/>
            </a:stretch>
          </a:blip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0" i="0" lang="pt-BR" sz="2400" u="none" cap="none" strike="noStrike">
                <a:solidFill>
                  <a:srgbClr val="000000"/>
                </a:solidFill>
                <a:latin typeface="Times New Roman"/>
                <a:ea typeface="Times New Roman"/>
                <a:cs typeface="Times New Roman"/>
                <a:sym typeface="Times New Roman"/>
              </a:rPr>
              <a:t> </a:t>
            </a:r>
            <a:endParaRPr b="0" i="0" sz="1400" u="none" cap="none" strike="noStrike">
              <a:solidFill>
                <a:srgbClr val="000000"/>
              </a:solidFill>
              <a:latin typeface="Arial"/>
              <a:ea typeface="Arial"/>
              <a:cs typeface="Arial"/>
              <a:sym typeface="Arial"/>
            </a:endParaRPr>
          </a:p>
        </p:txBody>
      </p:sp>
      <p:sp>
        <p:nvSpPr>
          <p:cNvPr id="212" name="Google Shape;212;p6"/>
          <p:cNvSpPr txBox="1"/>
          <p:nvPr>
            <p:ph idx="1" type="body"/>
          </p:nvPr>
        </p:nvSpPr>
        <p:spPr>
          <a:xfrm>
            <a:off x="500034" y="1285860"/>
            <a:ext cx="8183880" cy="4857784"/>
          </a:xfrm>
          <a:prstGeom prst="rect">
            <a:avLst/>
          </a:prstGeom>
          <a:blipFill rotWithShape="1">
            <a:blip r:embed="rId8">
              <a:alphaModFix/>
            </a:blip>
            <a:stretch>
              <a:fillRect b="0" l="0" r="0" t="0"/>
            </a:stretch>
          </a:blipFill>
          <a:ln>
            <a:noFill/>
          </a:ln>
        </p:spPr>
        <p:txBody>
          <a:bodyPr anchorCtr="0" anchor="t" bIns="45700" lIns="182875" spcFirstLastPara="1" rIns="91425" wrap="square" tIns="91425">
            <a:noAutofit/>
          </a:bodyPr>
          <a:lstStyle/>
          <a:p>
            <a:pPr indent="-122873" lvl="0" marL="265113" rtl="0" algn="l">
              <a:lnSpc>
                <a:spcPct val="150000"/>
              </a:lnSpc>
              <a:spcBef>
                <a:spcPts val="0"/>
              </a:spcBef>
              <a:spcAft>
                <a:spcPts val="0"/>
              </a:spcAft>
              <a:buSzPts val="2240"/>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6" name="Shape 216"/>
        <p:cNvGrpSpPr/>
        <p:nvPr/>
      </p:nvGrpSpPr>
      <p:grpSpPr>
        <a:xfrm>
          <a:off x="0" y="0"/>
          <a:ext cx="0" cy="0"/>
          <a:chOff x="0" y="0"/>
          <a:chExt cx="0" cy="0"/>
        </a:xfrm>
      </p:grpSpPr>
      <p:sp>
        <p:nvSpPr>
          <p:cNvPr id="217" name="Google Shape;217;p7"/>
          <p:cNvSpPr txBox="1"/>
          <p:nvPr>
            <p:ph type="title"/>
          </p:nvPr>
        </p:nvSpPr>
        <p:spPr>
          <a:xfrm>
            <a:off x="500034" y="428604"/>
            <a:ext cx="8183880" cy="785818"/>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SzPts val="1400"/>
              <a:buNone/>
            </a:pPr>
            <a:r>
              <a:rPr lang="pt-BR"/>
              <a:t>1. Teste de Hipótese Bilateral</a:t>
            </a:r>
            <a:endParaRPr/>
          </a:p>
        </p:txBody>
      </p:sp>
      <p:pic>
        <p:nvPicPr>
          <p:cNvPr id="218" name="Google Shape;218;p7"/>
          <p:cNvPicPr preferRelativeResize="0"/>
          <p:nvPr/>
        </p:nvPicPr>
        <p:blipFill rotWithShape="1">
          <a:blip r:embed="rId3">
            <a:alphaModFix/>
          </a:blip>
          <a:srcRect b="0" l="0" r="0" t="0"/>
          <a:stretch/>
        </p:blipFill>
        <p:spPr>
          <a:xfrm>
            <a:off x="1116013" y="2135212"/>
            <a:ext cx="7056437" cy="2278062"/>
          </a:xfrm>
          <a:prstGeom prst="rect">
            <a:avLst/>
          </a:prstGeom>
          <a:noFill/>
          <a:ln>
            <a:noFill/>
          </a:ln>
        </p:spPr>
      </p:pic>
      <p:sp>
        <p:nvSpPr>
          <p:cNvPr id="219" name="Google Shape;219;p7"/>
          <p:cNvSpPr txBox="1"/>
          <p:nvPr/>
        </p:nvSpPr>
        <p:spPr>
          <a:xfrm>
            <a:off x="1475656" y="3121050"/>
            <a:ext cx="1642950" cy="400110"/>
          </a:xfrm>
          <a:prstGeom prst="rect">
            <a:avLst/>
          </a:prstGeom>
          <a:blipFill rotWithShape="1">
            <a:blip r:embed="rId4">
              <a:alphaModFix/>
            </a:blip>
            <a:stretch>
              <a:fillRect b="-16664" l="0" r="0" t="0"/>
            </a:stretch>
          </a:blip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0" i="0" lang="pt-BR" sz="2400" u="none" cap="none" strike="noStrike">
                <a:solidFill>
                  <a:srgbClr val="000000"/>
                </a:solidFill>
                <a:latin typeface="Times New Roman"/>
                <a:ea typeface="Times New Roman"/>
                <a:cs typeface="Times New Roman"/>
                <a:sym typeface="Times New Roman"/>
              </a:rPr>
              <a:t> </a:t>
            </a:r>
            <a:endParaRPr b="0" i="0" sz="1400" u="none" cap="none" strike="noStrike">
              <a:solidFill>
                <a:srgbClr val="000000"/>
              </a:solidFill>
              <a:latin typeface="Arial"/>
              <a:ea typeface="Arial"/>
              <a:cs typeface="Arial"/>
              <a:sym typeface="Arial"/>
            </a:endParaRPr>
          </a:p>
        </p:txBody>
      </p:sp>
      <p:sp>
        <p:nvSpPr>
          <p:cNvPr id="220" name="Google Shape;220;p7"/>
          <p:cNvSpPr txBox="1"/>
          <p:nvPr/>
        </p:nvSpPr>
        <p:spPr>
          <a:xfrm>
            <a:off x="6156176" y="3165166"/>
            <a:ext cx="1642950" cy="400110"/>
          </a:xfrm>
          <a:prstGeom prst="rect">
            <a:avLst/>
          </a:prstGeom>
          <a:blipFill rotWithShape="1">
            <a:blip r:embed="rId5">
              <a:alphaModFix/>
            </a:blip>
            <a:stretch>
              <a:fillRect b="-16664" l="0" r="0" t="0"/>
            </a:stretch>
          </a:blip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0" i="0" lang="pt-BR" sz="2400" u="none" cap="none" strike="noStrike">
                <a:solidFill>
                  <a:srgbClr val="000000"/>
                </a:solidFill>
                <a:latin typeface="Times New Roman"/>
                <a:ea typeface="Times New Roman"/>
                <a:cs typeface="Times New Roman"/>
                <a:sym typeface="Times New Roman"/>
              </a:rPr>
              <a:t> </a:t>
            </a:r>
            <a:endParaRPr b="0" i="0" sz="1400" u="none" cap="none" strike="noStrike">
              <a:solidFill>
                <a:srgbClr val="000000"/>
              </a:solidFill>
              <a:latin typeface="Arial"/>
              <a:ea typeface="Arial"/>
              <a:cs typeface="Arial"/>
              <a:sym typeface="Arial"/>
            </a:endParaRPr>
          </a:p>
        </p:txBody>
      </p:sp>
      <p:cxnSp>
        <p:nvCxnSpPr>
          <p:cNvPr id="221" name="Google Shape;221;p7"/>
          <p:cNvCxnSpPr/>
          <p:nvPr/>
        </p:nvCxnSpPr>
        <p:spPr>
          <a:xfrm rot="10800000">
            <a:off x="2195513" y="3548087"/>
            <a:ext cx="287337" cy="719137"/>
          </a:xfrm>
          <a:prstGeom prst="straightConnector1">
            <a:avLst/>
          </a:prstGeom>
          <a:noFill/>
          <a:ln cap="flat" cmpd="sng" w="9525">
            <a:solidFill>
              <a:schemeClr val="dk1"/>
            </a:solidFill>
            <a:prstDash val="solid"/>
            <a:round/>
            <a:headEnd len="sm" w="sm" type="none"/>
            <a:tailEnd len="med" w="med" type="triangle"/>
          </a:ln>
        </p:spPr>
      </p:cxnSp>
      <p:cxnSp>
        <p:nvCxnSpPr>
          <p:cNvPr id="222" name="Google Shape;222;p7"/>
          <p:cNvCxnSpPr/>
          <p:nvPr/>
        </p:nvCxnSpPr>
        <p:spPr>
          <a:xfrm flipH="1" rot="10800000">
            <a:off x="6516688" y="3577951"/>
            <a:ext cx="288925" cy="689272"/>
          </a:xfrm>
          <a:prstGeom prst="straightConnector1">
            <a:avLst/>
          </a:prstGeom>
          <a:noFill/>
          <a:ln cap="flat" cmpd="sng" w="9525">
            <a:solidFill>
              <a:schemeClr val="dk1"/>
            </a:solidFill>
            <a:prstDash val="solid"/>
            <a:round/>
            <a:headEnd len="sm" w="sm" type="none"/>
            <a:tailEnd len="med" w="med" type="triangle"/>
          </a:ln>
        </p:spPr>
      </p:cxnSp>
      <p:sp>
        <p:nvSpPr>
          <p:cNvPr id="223" name="Google Shape;223;p7"/>
          <p:cNvSpPr/>
          <p:nvPr/>
        </p:nvSpPr>
        <p:spPr>
          <a:xfrm rot="10800000">
            <a:off x="1262063" y="5421337"/>
            <a:ext cx="1435100" cy="285750"/>
          </a:xfrm>
          <a:prstGeom prst="rightArrow">
            <a:avLst>
              <a:gd fmla="val 50000" name="adj1"/>
              <a:gd fmla="val 125556" name="adj2"/>
            </a:avLst>
          </a:prstGeom>
          <a:gradFill>
            <a:gsLst>
              <a:gs pos="0">
                <a:srgbClr val="A43E02"/>
              </a:gs>
              <a:gs pos="60000">
                <a:srgbClr val="E45805"/>
              </a:gs>
              <a:gs pos="100000">
                <a:srgbClr val="FF6521"/>
              </a:gs>
            </a:gsLst>
            <a:lin ang="16200000" scaled="0"/>
          </a:gradFill>
          <a:ln cap="flat" cmpd="sng" w="9525">
            <a:solidFill>
              <a:srgbClr val="E95B07"/>
            </a:solidFill>
            <a:prstDash val="solid"/>
            <a:round/>
            <a:headEnd len="sm" w="sm" type="none"/>
            <a:tailEnd len="sm" w="sm" type="none"/>
          </a:ln>
          <a:effectLst>
            <a:outerShdw blurRad="65500" rotWithShape="0" dir="5400000" dist="38100">
              <a:srgbClr val="000000">
                <a:alpha val="40000"/>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4" name="Google Shape;224;p7"/>
          <p:cNvSpPr txBox="1"/>
          <p:nvPr/>
        </p:nvSpPr>
        <p:spPr>
          <a:xfrm>
            <a:off x="1441438" y="5492763"/>
            <a:ext cx="1255712" cy="142875"/>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chemeClr val="lt1"/>
              </a:solidFill>
              <a:latin typeface="Times New Roman"/>
              <a:ea typeface="Times New Roman"/>
              <a:cs typeface="Times New Roman"/>
              <a:sym typeface="Times New Roman"/>
            </a:endParaRPr>
          </a:p>
        </p:txBody>
      </p:sp>
      <p:sp>
        <p:nvSpPr>
          <p:cNvPr id="225" name="Google Shape;225;p7"/>
          <p:cNvSpPr/>
          <p:nvPr/>
        </p:nvSpPr>
        <p:spPr>
          <a:xfrm>
            <a:off x="6372225" y="5421337"/>
            <a:ext cx="1435100" cy="285750"/>
          </a:xfrm>
          <a:prstGeom prst="rightArrow">
            <a:avLst>
              <a:gd fmla="val 50000" name="adj1"/>
              <a:gd fmla="val 125556" name="adj2"/>
            </a:avLst>
          </a:prstGeom>
          <a:gradFill>
            <a:gsLst>
              <a:gs pos="0">
                <a:srgbClr val="A43E02"/>
              </a:gs>
              <a:gs pos="60000">
                <a:srgbClr val="E45805"/>
              </a:gs>
              <a:gs pos="100000">
                <a:srgbClr val="FF6521"/>
              </a:gs>
            </a:gsLst>
            <a:lin ang="16200000" scaled="0"/>
          </a:gradFill>
          <a:ln cap="flat" cmpd="sng" w="9525">
            <a:solidFill>
              <a:srgbClr val="E95B07"/>
            </a:solidFill>
            <a:prstDash val="solid"/>
            <a:round/>
            <a:headEnd len="sm" w="sm" type="none"/>
            <a:tailEnd len="sm" w="sm" type="none"/>
          </a:ln>
          <a:effectLst>
            <a:outerShdw blurRad="65500" rotWithShape="0" dir="5400000" dist="38100">
              <a:srgbClr val="000000">
                <a:alpha val="40000"/>
              </a:srgbClr>
            </a:outerShdw>
          </a:effectLst>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chemeClr val="lt1"/>
              </a:solidFill>
              <a:latin typeface="Times New Roman"/>
              <a:ea typeface="Times New Roman"/>
              <a:cs typeface="Times New Roman"/>
              <a:sym typeface="Times New Roman"/>
            </a:endParaRPr>
          </a:p>
        </p:txBody>
      </p:sp>
      <p:sp>
        <p:nvSpPr>
          <p:cNvPr id="226" name="Google Shape;226;p7"/>
          <p:cNvSpPr/>
          <p:nvPr/>
        </p:nvSpPr>
        <p:spPr>
          <a:xfrm>
            <a:off x="2700338" y="5491981"/>
            <a:ext cx="3671887" cy="144463"/>
          </a:xfrm>
          <a:prstGeom prst="rect">
            <a:avLst/>
          </a:prstGeom>
          <a:gradFill>
            <a:gsLst>
              <a:gs pos="0">
                <a:srgbClr val="216369"/>
              </a:gs>
              <a:gs pos="60000">
                <a:srgbClr val="308A92"/>
              </a:gs>
              <a:gs pos="100000">
                <a:srgbClr val="55B0BA"/>
              </a:gs>
            </a:gsLst>
            <a:lin ang="16200000" scaled="0"/>
          </a:gradFill>
          <a:ln cap="flat" cmpd="sng" w="9525">
            <a:solidFill>
              <a:srgbClr val="328D96"/>
            </a:solidFill>
            <a:prstDash val="solid"/>
            <a:round/>
            <a:headEnd len="sm" w="sm" type="none"/>
            <a:tailEnd len="sm" w="sm" type="none"/>
          </a:ln>
          <a:effectLst>
            <a:outerShdw blurRad="65500" rotWithShape="0" dir="5400000" dist="38100">
              <a:srgbClr val="000000">
                <a:alpha val="40000"/>
              </a:srgbClr>
            </a:outerShdw>
          </a:effectLst>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chemeClr val="lt1"/>
              </a:solidFill>
              <a:latin typeface="Times New Roman"/>
              <a:ea typeface="Times New Roman"/>
              <a:cs typeface="Times New Roman"/>
              <a:sym typeface="Times New Roman"/>
            </a:endParaRPr>
          </a:p>
        </p:txBody>
      </p:sp>
      <p:sp>
        <p:nvSpPr>
          <p:cNvPr id="227" name="Google Shape;227;p7"/>
          <p:cNvSpPr txBox="1"/>
          <p:nvPr/>
        </p:nvSpPr>
        <p:spPr>
          <a:xfrm>
            <a:off x="611560" y="5780112"/>
            <a:ext cx="1944687" cy="4572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rPr b="0" i="0" lang="pt-BR" sz="2400" u="none" cap="none" strike="noStrike">
                <a:solidFill>
                  <a:schemeClr val="dk1"/>
                </a:solidFill>
                <a:latin typeface="Quattrocento Sans"/>
                <a:ea typeface="Quattrocento Sans"/>
                <a:cs typeface="Quattrocento Sans"/>
                <a:sym typeface="Quattrocento Sans"/>
              </a:rPr>
              <a:t>Rejeitar H</a:t>
            </a:r>
            <a:r>
              <a:rPr b="0" baseline="-25000" i="0" lang="pt-BR" sz="2400" u="none" cap="none" strike="noStrike">
                <a:solidFill>
                  <a:schemeClr val="dk1"/>
                </a:solidFill>
                <a:latin typeface="Quattrocento Sans"/>
                <a:ea typeface="Quattrocento Sans"/>
                <a:cs typeface="Quattrocento Sans"/>
                <a:sym typeface="Quattrocento Sans"/>
              </a:rPr>
              <a:t>0</a:t>
            </a:r>
            <a:endParaRPr b="0" i="0" sz="1400" u="none" cap="none" strike="noStrike">
              <a:solidFill>
                <a:srgbClr val="000000"/>
              </a:solidFill>
              <a:latin typeface="Arial"/>
              <a:ea typeface="Arial"/>
              <a:cs typeface="Arial"/>
              <a:sym typeface="Arial"/>
            </a:endParaRPr>
          </a:p>
        </p:txBody>
      </p:sp>
      <p:sp>
        <p:nvSpPr>
          <p:cNvPr id="228" name="Google Shape;228;p7"/>
          <p:cNvSpPr txBox="1"/>
          <p:nvPr/>
        </p:nvSpPr>
        <p:spPr>
          <a:xfrm>
            <a:off x="6228135" y="5780112"/>
            <a:ext cx="1944687" cy="4572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rPr b="0" i="0" lang="pt-BR" sz="2400" u="none" cap="none" strike="noStrike">
                <a:solidFill>
                  <a:schemeClr val="dk1"/>
                </a:solidFill>
                <a:latin typeface="Quattrocento Sans"/>
                <a:ea typeface="Quattrocento Sans"/>
                <a:cs typeface="Quattrocento Sans"/>
                <a:sym typeface="Quattrocento Sans"/>
              </a:rPr>
              <a:t>Rejeitar H</a:t>
            </a:r>
            <a:r>
              <a:rPr b="0" baseline="-25000" i="0" lang="pt-BR" sz="2400" u="none" cap="none" strike="noStrike">
                <a:solidFill>
                  <a:schemeClr val="dk1"/>
                </a:solidFill>
                <a:latin typeface="Quattrocento Sans"/>
                <a:ea typeface="Quattrocento Sans"/>
                <a:cs typeface="Quattrocento Sans"/>
                <a:sym typeface="Quattrocento Sans"/>
              </a:rPr>
              <a:t>0</a:t>
            </a:r>
            <a:endParaRPr b="0" i="0" sz="1400" u="none" cap="none" strike="noStrike">
              <a:solidFill>
                <a:srgbClr val="000000"/>
              </a:solidFill>
              <a:latin typeface="Arial"/>
              <a:ea typeface="Arial"/>
              <a:cs typeface="Arial"/>
              <a:sym typeface="Arial"/>
            </a:endParaRPr>
          </a:p>
        </p:txBody>
      </p:sp>
      <p:sp>
        <p:nvSpPr>
          <p:cNvPr id="229" name="Google Shape;229;p7"/>
          <p:cNvSpPr txBox="1"/>
          <p:nvPr/>
        </p:nvSpPr>
        <p:spPr>
          <a:xfrm>
            <a:off x="3202360" y="5780112"/>
            <a:ext cx="2665412" cy="4572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rPr b="0" i="0" lang="pt-BR" sz="2400" u="none" cap="none" strike="noStrike">
                <a:solidFill>
                  <a:schemeClr val="dk1"/>
                </a:solidFill>
                <a:latin typeface="Quattrocento Sans"/>
                <a:ea typeface="Quattrocento Sans"/>
                <a:cs typeface="Quattrocento Sans"/>
                <a:sym typeface="Quattrocento Sans"/>
              </a:rPr>
              <a:t>Não rejeitar H</a:t>
            </a:r>
            <a:r>
              <a:rPr b="0" baseline="-25000" i="0" lang="pt-BR" sz="2400" u="none" cap="none" strike="noStrike">
                <a:solidFill>
                  <a:schemeClr val="dk1"/>
                </a:solidFill>
                <a:latin typeface="Quattrocento Sans"/>
                <a:ea typeface="Quattrocento Sans"/>
                <a:cs typeface="Quattrocento Sans"/>
                <a:sym typeface="Quattrocento Sans"/>
              </a:rPr>
              <a:t>0</a:t>
            </a:r>
            <a:endParaRPr b="0" i="0" sz="1400" u="none" cap="none" strike="noStrike">
              <a:solidFill>
                <a:srgbClr val="000000"/>
              </a:solidFill>
              <a:latin typeface="Arial"/>
              <a:ea typeface="Arial"/>
              <a:cs typeface="Arial"/>
              <a:sym typeface="Arial"/>
            </a:endParaRPr>
          </a:p>
        </p:txBody>
      </p:sp>
      <p:sp>
        <p:nvSpPr>
          <p:cNvPr id="230" name="Google Shape;230;p7"/>
          <p:cNvSpPr txBox="1"/>
          <p:nvPr/>
        </p:nvSpPr>
        <p:spPr>
          <a:xfrm>
            <a:off x="4091557" y="1484784"/>
            <a:ext cx="1681614" cy="400110"/>
          </a:xfrm>
          <a:prstGeom prst="rect">
            <a:avLst/>
          </a:prstGeom>
          <a:blipFill rotWithShape="1">
            <a:blip r:embed="rId6">
              <a:alphaModFix/>
            </a:blip>
            <a:stretch>
              <a:fillRect b="0" l="0" r="0" t="0"/>
            </a:stretch>
          </a:blip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0" i="0" lang="pt-BR" sz="2400" u="none" cap="none" strike="noStrike">
                <a:solidFill>
                  <a:srgbClr val="000000"/>
                </a:solidFill>
                <a:latin typeface="Times New Roman"/>
                <a:ea typeface="Times New Roman"/>
                <a:cs typeface="Times New Roman"/>
                <a:sym typeface="Times New Roman"/>
              </a:rPr>
              <a:t> </a:t>
            </a:r>
            <a:endParaRPr b="0" i="0" sz="1400" u="none" cap="none" strike="noStrike">
              <a:solidFill>
                <a:srgbClr val="000000"/>
              </a:solidFill>
              <a:latin typeface="Arial"/>
              <a:ea typeface="Arial"/>
              <a:cs typeface="Arial"/>
              <a:sym typeface="Arial"/>
            </a:endParaRPr>
          </a:p>
        </p:txBody>
      </p:sp>
      <p:cxnSp>
        <p:nvCxnSpPr>
          <p:cNvPr id="231" name="Google Shape;231;p7"/>
          <p:cNvCxnSpPr/>
          <p:nvPr/>
        </p:nvCxnSpPr>
        <p:spPr>
          <a:xfrm rot="10800000">
            <a:off x="4932364" y="1884894"/>
            <a:ext cx="0" cy="1375855"/>
          </a:xfrm>
          <a:prstGeom prst="straightConnector1">
            <a:avLst/>
          </a:prstGeom>
          <a:noFill/>
          <a:ln cap="flat" cmpd="sng" w="9525">
            <a:solidFill>
              <a:schemeClr val="dk1"/>
            </a:solidFill>
            <a:prstDash val="solid"/>
            <a:round/>
            <a:headEnd len="sm" w="sm" type="none"/>
            <a:tailEnd len="med" w="med" type="triangle"/>
          </a:ln>
        </p:spPr>
      </p:cxnSp>
      <p:cxnSp>
        <p:nvCxnSpPr>
          <p:cNvPr id="232" name="Google Shape;232;p7"/>
          <p:cNvCxnSpPr/>
          <p:nvPr/>
        </p:nvCxnSpPr>
        <p:spPr>
          <a:xfrm flipH="1" rot="10800000">
            <a:off x="4284663" y="4413274"/>
            <a:ext cx="287337" cy="431800"/>
          </a:xfrm>
          <a:prstGeom prst="straightConnector1">
            <a:avLst/>
          </a:prstGeom>
          <a:noFill/>
          <a:ln cap="flat" cmpd="sng" w="9525">
            <a:solidFill>
              <a:schemeClr val="dk1"/>
            </a:solidFill>
            <a:prstDash val="solid"/>
            <a:round/>
            <a:headEnd len="sm" w="sm" type="none"/>
            <a:tailEnd len="med" w="med" type="triangle"/>
          </a:ln>
        </p:spPr>
      </p:cxnSp>
      <p:sp>
        <p:nvSpPr>
          <p:cNvPr id="233" name="Google Shape;233;p7"/>
          <p:cNvSpPr txBox="1"/>
          <p:nvPr/>
        </p:nvSpPr>
        <p:spPr>
          <a:xfrm>
            <a:off x="3080543" y="4854177"/>
            <a:ext cx="2520950" cy="369332"/>
          </a:xfrm>
          <a:prstGeom prst="rect">
            <a:avLst/>
          </a:prstGeom>
          <a:blipFill rotWithShape="1">
            <a:blip r:embed="rId7">
              <a:alphaModFix/>
            </a:blip>
            <a:stretch>
              <a:fillRect b="-6554" l="0" r="0" t="0"/>
            </a:stretch>
          </a:blip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0" i="0" lang="pt-BR" sz="2400" u="none" cap="none" strike="noStrike">
                <a:solidFill>
                  <a:srgbClr val="000000"/>
                </a:solidFill>
                <a:latin typeface="Times New Roman"/>
                <a:ea typeface="Times New Roman"/>
                <a:cs typeface="Times New Roman"/>
                <a:sym typeface="Times New Roman"/>
              </a:rPr>
              <a:t> </a:t>
            </a:r>
            <a:endParaRPr b="0" i="0" sz="1400" u="none" cap="none" strike="noStrike">
              <a:solidFill>
                <a:srgbClr val="000000"/>
              </a:solidFill>
              <a:latin typeface="Arial"/>
              <a:ea typeface="Arial"/>
              <a:cs typeface="Arial"/>
              <a:sym typeface="Arial"/>
            </a:endParaRPr>
          </a:p>
        </p:txBody>
      </p:sp>
      <p:sp>
        <p:nvSpPr>
          <p:cNvPr id="234" name="Google Shape;234;p7"/>
          <p:cNvSpPr txBox="1"/>
          <p:nvPr>
            <p:ph idx="1" type="body"/>
          </p:nvPr>
        </p:nvSpPr>
        <p:spPr>
          <a:xfrm>
            <a:off x="500034" y="1285860"/>
            <a:ext cx="8183880" cy="4857784"/>
          </a:xfrm>
          <a:prstGeom prst="rect">
            <a:avLst/>
          </a:prstGeom>
          <a:blipFill rotWithShape="1">
            <a:blip r:embed="rId8">
              <a:alphaModFix/>
            </a:blip>
            <a:stretch>
              <a:fillRect b="0" l="0" r="0" t="0"/>
            </a:stretch>
          </a:blipFill>
          <a:ln>
            <a:noFill/>
          </a:ln>
        </p:spPr>
        <p:txBody>
          <a:bodyPr anchorCtr="0" anchor="t" bIns="45700" lIns="182875" spcFirstLastPara="1" rIns="91425" wrap="square" tIns="91425">
            <a:noAutofit/>
          </a:bodyPr>
          <a:lstStyle/>
          <a:p>
            <a:pPr indent="-122873" lvl="0" marL="265113" rtl="0" algn="l">
              <a:lnSpc>
                <a:spcPct val="150000"/>
              </a:lnSpc>
              <a:spcBef>
                <a:spcPts val="0"/>
              </a:spcBef>
              <a:spcAft>
                <a:spcPts val="0"/>
              </a:spcAft>
              <a:buSzPts val="2240"/>
              <a:buNone/>
            </a:pPr>
            <a:r>
              <a:t/>
            </a:r>
            <a:endParaRPr/>
          </a:p>
        </p:txBody>
      </p:sp>
      <p:sp>
        <p:nvSpPr>
          <p:cNvPr id="235" name="Google Shape;235;p7"/>
          <p:cNvSpPr txBox="1"/>
          <p:nvPr/>
        </p:nvSpPr>
        <p:spPr>
          <a:xfrm>
            <a:off x="6408589" y="1196752"/>
            <a:ext cx="2160587" cy="1741451"/>
          </a:xfrm>
          <a:prstGeom prst="rect">
            <a:avLst/>
          </a:prstGeom>
          <a:blipFill rotWithShape="1">
            <a:blip r:embed="rId9">
              <a:alphaModFix/>
            </a:blip>
            <a:stretch>
              <a:fillRect b="0" l="0" r="0" t="0"/>
            </a:stretch>
          </a:blip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0" i="0" lang="pt-BR" sz="2400" u="none" cap="none" strike="noStrike">
                <a:solidFill>
                  <a:srgbClr val="000000"/>
                </a:solidFill>
                <a:latin typeface="Times New Roman"/>
                <a:ea typeface="Times New Roman"/>
                <a:cs typeface="Times New Roman"/>
                <a:sym typeface="Times New Roman"/>
              </a:rPr>
              <a:t> </a:t>
            </a:r>
            <a:endParaRPr b="0" i="0" sz="1400" u="none" cap="none" strike="noStrike">
              <a:solidFill>
                <a:srgbClr val="000000"/>
              </a:solidFill>
              <a:latin typeface="Arial"/>
              <a:ea typeface="Arial"/>
              <a:cs typeface="Arial"/>
              <a:sym typeface="Arial"/>
            </a:endParaRPr>
          </a:p>
        </p:txBody>
      </p:sp>
      <p:sp>
        <p:nvSpPr>
          <p:cNvPr id="236" name="Google Shape;236;p7"/>
          <p:cNvSpPr txBox="1"/>
          <p:nvPr/>
        </p:nvSpPr>
        <p:spPr>
          <a:xfrm>
            <a:off x="6156176" y="1284729"/>
            <a:ext cx="2665412" cy="40011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000"/>
              <a:buFont typeface="Arial"/>
              <a:buNone/>
            </a:pPr>
            <a:r>
              <a:rPr b="0" i="0" lang="pt-BR" sz="2000" u="none" cap="none" strike="noStrike">
                <a:solidFill>
                  <a:schemeClr val="dk1"/>
                </a:solidFill>
                <a:latin typeface="Quattrocento Sans"/>
                <a:ea typeface="Quattrocento Sans"/>
                <a:cs typeface="Quattrocento Sans"/>
                <a:sym typeface="Quattrocento Sans"/>
              </a:rPr>
              <a:t>Estatística de teste</a:t>
            </a:r>
            <a:endParaRPr b="0" i="0" sz="1400" u="none" cap="none" strike="noStrike">
              <a:solidFill>
                <a:srgbClr val="000000"/>
              </a:solidFill>
              <a:latin typeface="Arial"/>
              <a:ea typeface="Arial"/>
              <a:cs typeface="Arial"/>
              <a:sym typeface="Arial"/>
            </a:endParaRPr>
          </a:p>
        </p:txBody>
      </p:sp>
      <p:sp>
        <p:nvSpPr>
          <p:cNvPr id="237" name="Google Shape;237;p7"/>
          <p:cNvSpPr txBox="1"/>
          <p:nvPr/>
        </p:nvSpPr>
        <p:spPr>
          <a:xfrm>
            <a:off x="6156176" y="4653136"/>
            <a:ext cx="1272015" cy="392993"/>
          </a:xfrm>
          <a:prstGeom prst="rect">
            <a:avLst/>
          </a:prstGeom>
          <a:blipFill rotWithShape="1">
            <a:blip r:embed="rId10">
              <a:alphaModFix/>
            </a:blip>
            <a:stretch>
              <a:fillRect b="0" l="0" r="0" t="0"/>
            </a:stretch>
          </a:blip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0" i="0" lang="pt-BR" sz="2400" u="none" cap="none" strike="noStrike">
                <a:solidFill>
                  <a:srgbClr val="000000"/>
                </a:solidFill>
                <a:latin typeface="Times New Roman"/>
                <a:ea typeface="Times New Roman"/>
                <a:cs typeface="Times New Roman"/>
                <a:sym typeface="Times New Roman"/>
              </a:rPr>
              <a:t> </a:t>
            </a:r>
            <a:endParaRPr b="0" i="0" sz="1400" u="none" cap="none" strike="noStrike">
              <a:solidFill>
                <a:srgbClr val="000000"/>
              </a:solidFill>
              <a:latin typeface="Arial"/>
              <a:ea typeface="Arial"/>
              <a:cs typeface="Arial"/>
              <a:sym typeface="Arial"/>
            </a:endParaRPr>
          </a:p>
        </p:txBody>
      </p:sp>
      <p:cxnSp>
        <p:nvCxnSpPr>
          <p:cNvPr id="238" name="Google Shape;238;p7"/>
          <p:cNvCxnSpPr/>
          <p:nvPr/>
        </p:nvCxnSpPr>
        <p:spPr>
          <a:xfrm rot="10800000">
            <a:off x="6372225" y="4437112"/>
            <a:ext cx="215900" cy="287338"/>
          </a:xfrm>
          <a:prstGeom prst="straightConnector1">
            <a:avLst/>
          </a:prstGeom>
          <a:noFill/>
          <a:ln cap="flat" cmpd="sng" w="9525">
            <a:solidFill>
              <a:schemeClr val="dk1"/>
            </a:solidFill>
            <a:prstDash val="solid"/>
            <a:round/>
            <a:headEnd len="sm" w="sm" type="none"/>
            <a:tailEnd len="med" w="med" type="triangle"/>
          </a:ln>
        </p:spPr>
      </p:cxnSp>
      <p:sp>
        <p:nvSpPr>
          <p:cNvPr id="239" name="Google Shape;239;p7"/>
          <p:cNvSpPr txBox="1"/>
          <p:nvPr/>
        </p:nvSpPr>
        <p:spPr>
          <a:xfrm>
            <a:off x="1547112" y="4653136"/>
            <a:ext cx="1656736" cy="392993"/>
          </a:xfrm>
          <a:prstGeom prst="rect">
            <a:avLst/>
          </a:prstGeom>
          <a:blipFill rotWithShape="1">
            <a:blip r:embed="rId11">
              <a:alphaModFix/>
            </a:blip>
            <a:stretch>
              <a:fillRect b="0" l="0" r="0" t="0"/>
            </a:stretch>
          </a:blip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0" i="0" lang="pt-BR" sz="2400" u="none" cap="none" strike="noStrike">
                <a:solidFill>
                  <a:srgbClr val="000000"/>
                </a:solidFill>
                <a:latin typeface="Times New Roman"/>
                <a:ea typeface="Times New Roman"/>
                <a:cs typeface="Times New Roman"/>
                <a:sym typeface="Times New Roman"/>
              </a:rPr>
              <a:t> </a:t>
            </a:r>
            <a:endParaRPr b="0" i="0" sz="1400" u="none" cap="none" strike="noStrike">
              <a:solidFill>
                <a:srgbClr val="000000"/>
              </a:solidFill>
              <a:latin typeface="Arial"/>
              <a:ea typeface="Arial"/>
              <a:cs typeface="Arial"/>
              <a:sym typeface="Arial"/>
            </a:endParaRPr>
          </a:p>
        </p:txBody>
      </p:sp>
      <p:cxnSp>
        <p:nvCxnSpPr>
          <p:cNvPr id="240" name="Google Shape;240;p7"/>
          <p:cNvCxnSpPr/>
          <p:nvPr/>
        </p:nvCxnSpPr>
        <p:spPr>
          <a:xfrm flipH="1" rot="10800000">
            <a:off x="2484438" y="4437112"/>
            <a:ext cx="215900" cy="215900"/>
          </a:xfrm>
          <a:prstGeom prst="straightConnector1">
            <a:avLst/>
          </a:prstGeom>
          <a:noFill/>
          <a:ln cap="flat" cmpd="sng" w="9525">
            <a:solidFill>
              <a:schemeClr val="dk1"/>
            </a:solidFill>
            <a:prstDash val="solid"/>
            <a:round/>
            <a:headEnd len="sm" w="sm" type="none"/>
            <a:tailEnd len="med" w="med" type="triangle"/>
          </a:ln>
        </p:spPr>
      </p:cxn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4" name="Shape 244"/>
        <p:cNvGrpSpPr/>
        <p:nvPr/>
      </p:nvGrpSpPr>
      <p:grpSpPr>
        <a:xfrm>
          <a:off x="0" y="0"/>
          <a:ext cx="0" cy="0"/>
          <a:chOff x="0" y="0"/>
          <a:chExt cx="0" cy="0"/>
        </a:xfrm>
      </p:grpSpPr>
      <p:sp>
        <p:nvSpPr>
          <p:cNvPr id="245" name="Google Shape;245;p8"/>
          <p:cNvSpPr txBox="1"/>
          <p:nvPr>
            <p:ph type="title"/>
          </p:nvPr>
        </p:nvSpPr>
        <p:spPr>
          <a:xfrm>
            <a:off x="500034" y="428604"/>
            <a:ext cx="8183880" cy="785818"/>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SzPts val="1400"/>
              <a:buNone/>
            </a:pPr>
            <a:r>
              <a:rPr lang="pt-BR"/>
              <a:t>Exemplo</a:t>
            </a:r>
            <a:endParaRPr/>
          </a:p>
        </p:txBody>
      </p:sp>
      <p:sp>
        <p:nvSpPr>
          <p:cNvPr id="246" name="Google Shape;246;p8"/>
          <p:cNvSpPr txBox="1"/>
          <p:nvPr>
            <p:ph idx="1" type="body"/>
          </p:nvPr>
        </p:nvSpPr>
        <p:spPr>
          <a:xfrm>
            <a:off x="500034" y="1285860"/>
            <a:ext cx="8183880" cy="4857784"/>
          </a:xfrm>
          <a:prstGeom prst="rect">
            <a:avLst/>
          </a:prstGeom>
          <a:noFill/>
          <a:ln>
            <a:noFill/>
          </a:ln>
        </p:spPr>
        <p:txBody>
          <a:bodyPr anchorCtr="0" anchor="t" bIns="45700" lIns="182875" spcFirstLastPara="1" rIns="91425" wrap="square" tIns="91425">
            <a:noAutofit/>
          </a:bodyPr>
          <a:lstStyle/>
          <a:p>
            <a:pPr indent="0" lvl="0" marL="0" rtl="0" algn="l">
              <a:lnSpc>
                <a:spcPct val="150000"/>
              </a:lnSpc>
              <a:spcBef>
                <a:spcPts val="0"/>
              </a:spcBef>
              <a:spcAft>
                <a:spcPts val="0"/>
              </a:spcAft>
              <a:buSzPts val="1920"/>
              <a:buNone/>
            </a:pPr>
            <a:r>
              <a:rPr lang="pt-BR" sz="2400"/>
              <a:t>Num estudo comparativo do tempo médio de adaptação, uma amostra de 100 funcionários, (sendo 50 homens e 50 mulheres) de um grande complexo industrial, produziu os resultados abaixo. Teste a igualdade a um nível de significância de 10%.</a:t>
            </a:r>
            <a:endParaRPr/>
          </a:p>
        </p:txBody>
      </p:sp>
      <p:graphicFrame>
        <p:nvGraphicFramePr>
          <p:cNvPr id="247" name="Google Shape;247;p8"/>
          <p:cNvGraphicFramePr/>
          <p:nvPr/>
        </p:nvGraphicFramePr>
        <p:xfrm>
          <a:off x="1223629" y="4437112"/>
          <a:ext cx="3000000" cy="3000000"/>
        </p:xfrm>
        <a:graphic>
          <a:graphicData uri="http://schemas.openxmlformats.org/drawingml/2006/table">
            <a:tbl>
              <a:tblPr bandRow="1" firstRow="1">
                <a:noFill/>
                <a:tableStyleId>{E612465E-59BE-45A4-B7C1-22B6D39B8826}</a:tableStyleId>
              </a:tblPr>
              <a:tblGrid>
                <a:gridCol w="2231825"/>
                <a:gridCol w="2233100"/>
                <a:gridCol w="2231825"/>
              </a:tblGrid>
              <a:tr h="366800">
                <a:tc>
                  <a:txBody>
                    <a:bodyPr/>
                    <a:lstStyle/>
                    <a:p>
                      <a:pPr indent="0" lvl="0" marL="0" marR="0" rtl="0" algn="ctr">
                        <a:lnSpc>
                          <a:spcPct val="100000"/>
                        </a:lnSpc>
                        <a:spcBef>
                          <a:spcPts val="0"/>
                        </a:spcBef>
                        <a:spcAft>
                          <a:spcPts val="0"/>
                        </a:spcAft>
                        <a:buClr>
                          <a:schemeClr val="accent1"/>
                        </a:buClr>
                        <a:buSzPts val="1600"/>
                        <a:buFont typeface="Noto Sans Symbols"/>
                        <a:buNone/>
                      </a:pPr>
                      <a:r>
                        <a:rPr lang="pt-BR" sz="2000" u="none" cap="none" strike="noStrike"/>
                        <a:t>Estatísticas</a:t>
                      </a:r>
                      <a:endParaRPr b="0" i="0" sz="2000" u="none" cap="none" strike="noStrike">
                        <a:solidFill>
                          <a:schemeClr val="dk1"/>
                        </a:solidFill>
                        <a:latin typeface="Trebuchet MS"/>
                        <a:ea typeface="Trebuchet MS"/>
                        <a:cs typeface="Trebuchet MS"/>
                        <a:sym typeface="Trebuchet MS"/>
                      </a:endParaRPr>
                    </a:p>
                  </a:txBody>
                  <a:tcPr marT="45725" marB="45725" marR="90275" marL="90275"/>
                </a:tc>
                <a:tc>
                  <a:txBody>
                    <a:bodyPr/>
                    <a:lstStyle/>
                    <a:p>
                      <a:pPr indent="0" lvl="0" marL="0" marR="0" rtl="0" algn="ctr">
                        <a:lnSpc>
                          <a:spcPct val="100000"/>
                        </a:lnSpc>
                        <a:spcBef>
                          <a:spcPts val="0"/>
                        </a:spcBef>
                        <a:spcAft>
                          <a:spcPts val="0"/>
                        </a:spcAft>
                        <a:buClr>
                          <a:schemeClr val="accent1"/>
                        </a:buClr>
                        <a:buSzPts val="1600"/>
                        <a:buFont typeface="Noto Sans Symbols"/>
                        <a:buNone/>
                      </a:pPr>
                      <a:r>
                        <a:rPr lang="pt-BR" sz="2000" u="none" cap="none" strike="noStrike"/>
                        <a:t>Homens</a:t>
                      </a:r>
                      <a:endParaRPr b="0" i="0" sz="2000" u="none" cap="none" strike="noStrike">
                        <a:solidFill>
                          <a:schemeClr val="dk1"/>
                        </a:solidFill>
                        <a:latin typeface="Trebuchet MS"/>
                        <a:ea typeface="Trebuchet MS"/>
                        <a:cs typeface="Trebuchet MS"/>
                        <a:sym typeface="Trebuchet MS"/>
                      </a:endParaRPr>
                    </a:p>
                  </a:txBody>
                  <a:tcPr marT="45725" marB="45725" marR="90275" marL="90275"/>
                </a:tc>
                <a:tc>
                  <a:txBody>
                    <a:bodyPr/>
                    <a:lstStyle/>
                    <a:p>
                      <a:pPr indent="0" lvl="0" marL="0" marR="0" rtl="0" algn="ctr">
                        <a:lnSpc>
                          <a:spcPct val="100000"/>
                        </a:lnSpc>
                        <a:spcBef>
                          <a:spcPts val="0"/>
                        </a:spcBef>
                        <a:spcAft>
                          <a:spcPts val="0"/>
                        </a:spcAft>
                        <a:buClr>
                          <a:schemeClr val="accent1"/>
                        </a:buClr>
                        <a:buSzPts val="1600"/>
                        <a:buFont typeface="Noto Sans Symbols"/>
                        <a:buNone/>
                      </a:pPr>
                      <a:r>
                        <a:rPr lang="pt-BR" sz="2000" u="none" cap="none" strike="noStrike"/>
                        <a:t>Mulheres</a:t>
                      </a:r>
                      <a:endParaRPr b="0" i="0" sz="2000" u="none" cap="none" strike="noStrike">
                        <a:solidFill>
                          <a:schemeClr val="dk1"/>
                        </a:solidFill>
                        <a:latin typeface="Trebuchet MS"/>
                        <a:ea typeface="Trebuchet MS"/>
                        <a:cs typeface="Trebuchet MS"/>
                        <a:sym typeface="Trebuchet MS"/>
                      </a:endParaRPr>
                    </a:p>
                  </a:txBody>
                  <a:tcPr marT="45725" marB="45725" marR="90275" marL="90275"/>
                </a:tc>
              </a:tr>
              <a:tr h="572100">
                <a:tc>
                  <a:txBody>
                    <a:bodyPr/>
                    <a:lstStyle/>
                    <a:p>
                      <a:pPr indent="0" lvl="0" marL="0" marR="0" rtl="0" algn="ctr">
                        <a:lnSpc>
                          <a:spcPct val="100000"/>
                        </a:lnSpc>
                        <a:spcBef>
                          <a:spcPts val="0"/>
                        </a:spcBef>
                        <a:spcAft>
                          <a:spcPts val="0"/>
                        </a:spcAft>
                        <a:buClr>
                          <a:schemeClr val="accent1"/>
                        </a:buClr>
                        <a:buSzPts val="1600"/>
                        <a:buFont typeface="Noto Sans Symbols"/>
                        <a:buNone/>
                      </a:pPr>
                      <a:r>
                        <a:rPr lang="pt-BR" sz="2000" u="none" cap="none" strike="noStrike"/>
                        <a:t>Médias</a:t>
                      </a:r>
                      <a:endParaRPr b="0" i="0" sz="2000" u="none" cap="none" strike="noStrike">
                        <a:solidFill>
                          <a:schemeClr val="dk1"/>
                        </a:solidFill>
                        <a:latin typeface="Trebuchet MS"/>
                        <a:ea typeface="Trebuchet MS"/>
                        <a:cs typeface="Trebuchet MS"/>
                        <a:sym typeface="Trebuchet MS"/>
                      </a:endParaRPr>
                    </a:p>
                  </a:txBody>
                  <a:tcPr marT="45725" marB="45725" marR="90275" marL="90275"/>
                </a:tc>
                <a:tc>
                  <a:txBody>
                    <a:bodyPr/>
                    <a:lstStyle/>
                    <a:p>
                      <a:pPr indent="0" lvl="0" marL="0" marR="0" rtl="0" algn="ctr">
                        <a:lnSpc>
                          <a:spcPct val="100000"/>
                        </a:lnSpc>
                        <a:spcBef>
                          <a:spcPts val="0"/>
                        </a:spcBef>
                        <a:spcAft>
                          <a:spcPts val="0"/>
                        </a:spcAft>
                        <a:buClr>
                          <a:schemeClr val="accent1"/>
                        </a:buClr>
                        <a:buSzPts val="1600"/>
                        <a:buFont typeface="Noto Sans Symbols"/>
                        <a:buNone/>
                      </a:pPr>
                      <a:r>
                        <a:rPr lang="pt-BR" sz="2000" u="none" cap="none" strike="noStrike"/>
                        <a:t>3,2 anos</a:t>
                      </a:r>
                      <a:endParaRPr b="0" i="0" sz="2000" u="none" cap="none" strike="noStrike">
                        <a:solidFill>
                          <a:schemeClr val="dk1"/>
                        </a:solidFill>
                        <a:latin typeface="Trebuchet MS"/>
                        <a:ea typeface="Trebuchet MS"/>
                        <a:cs typeface="Trebuchet MS"/>
                        <a:sym typeface="Trebuchet MS"/>
                      </a:endParaRPr>
                    </a:p>
                  </a:txBody>
                  <a:tcPr marT="45725" marB="45725" marR="90275" marL="90275"/>
                </a:tc>
                <a:tc>
                  <a:txBody>
                    <a:bodyPr/>
                    <a:lstStyle/>
                    <a:p>
                      <a:pPr indent="0" lvl="0" marL="0" marR="0" rtl="0" algn="ctr">
                        <a:lnSpc>
                          <a:spcPct val="100000"/>
                        </a:lnSpc>
                        <a:spcBef>
                          <a:spcPts val="0"/>
                        </a:spcBef>
                        <a:spcAft>
                          <a:spcPts val="0"/>
                        </a:spcAft>
                        <a:buClr>
                          <a:schemeClr val="accent1"/>
                        </a:buClr>
                        <a:buSzPts val="1600"/>
                        <a:buFont typeface="Noto Sans Symbols"/>
                        <a:buNone/>
                      </a:pPr>
                      <a:r>
                        <a:rPr lang="pt-BR" sz="2000" u="none" cap="none" strike="noStrike"/>
                        <a:t>3,7 anos</a:t>
                      </a:r>
                      <a:endParaRPr b="0" i="0" sz="2000" u="none" cap="none" strike="noStrike">
                        <a:solidFill>
                          <a:schemeClr val="dk1"/>
                        </a:solidFill>
                        <a:latin typeface="Trebuchet MS"/>
                        <a:ea typeface="Trebuchet MS"/>
                        <a:cs typeface="Trebuchet MS"/>
                        <a:sym typeface="Trebuchet MS"/>
                      </a:endParaRPr>
                    </a:p>
                  </a:txBody>
                  <a:tcPr marT="45725" marB="45725" marR="90275" marL="90275"/>
                </a:tc>
              </a:tr>
              <a:tr h="573250">
                <a:tc>
                  <a:txBody>
                    <a:bodyPr/>
                    <a:lstStyle/>
                    <a:p>
                      <a:pPr indent="0" lvl="0" marL="0" marR="0" rtl="0" algn="ctr">
                        <a:lnSpc>
                          <a:spcPct val="100000"/>
                        </a:lnSpc>
                        <a:spcBef>
                          <a:spcPts val="0"/>
                        </a:spcBef>
                        <a:spcAft>
                          <a:spcPts val="0"/>
                        </a:spcAft>
                        <a:buClr>
                          <a:schemeClr val="accent1"/>
                        </a:buClr>
                        <a:buSzPts val="1600"/>
                        <a:buFont typeface="Noto Sans Symbols"/>
                        <a:buNone/>
                      </a:pPr>
                      <a:r>
                        <a:rPr lang="pt-BR" sz="2000" u="none" cap="none" strike="noStrike"/>
                        <a:t>Desvios Padrões</a:t>
                      </a:r>
                      <a:endParaRPr b="0" i="0" sz="2000" u="none" cap="none" strike="noStrike">
                        <a:solidFill>
                          <a:schemeClr val="dk1"/>
                        </a:solidFill>
                        <a:latin typeface="Trebuchet MS"/>
                        <a:ea typeface="Trebuchet MS"/>
                        <a:cs typeface="Trebuchet MS"/>
                        <a:sym typeface="Trebuchet MS"/>
                      </a:endParaRPr>
                    </a:p>
                  </a:txBody>
                  <a:tcPr marT="45725" marB="45725" marR="90275" marL="90275"/>
                </a:tc>
                <a:tc>
                  <a:txBody>
                    <a:bodyPr/>
                    <a:lstStyle/>
                    <a:p>
                      <a:pPr indent="0" lvl="0" marL="0" marR="0" rtl="0" algn="ctr">
                        <a:lnSpc>
                          <a:spcPct val="100000"/>
                        </a:lnSpc>
                        <a:spcBef>
                          <a:spcPts val="0"/>
                        </a:spcBef>
                        <a:spcAft>
                          <a:spcPts val="0"/>
                        </a:spcAft>
                        <a:buClr>
                          <a:schemeClr val="accent1"/>
                        </a:buClr>
                        <a:buSzPts val="1600"/>
                        <a:buFont typeface="Noto Sans Symbols"/>
                        <a:buNone/>
                      </a:pPr>
                      <a:r>
                        <a:rPr lang="pt-BR" sz="2000" u="none" cap="none" strike="noStrike"/>
                        <a:t>0,8 anos</a:t>
                      </a:r>
                      <a:endParaRPr b="0" i="0" sz="2000" u="none" cap="none" strike="noStrike">
                        <a:solidFill>
                          <a:schemeClr val="dk1"/>
                        </a:solidFill>
                        <a:latin typeface="Trebuchet MS"/>
                        <a:ea typeface="Trebuchet MS"/>
                        <a:cs typeface="Trebuchet MS"/>
                        <a:sym typeface="Trebuchet MS"/>
                      </a:endParaRPr>
                    </a:p>
                  </a:txBody>
                  <a:tcPr marT="45725" marB="45725" marR="90275" marL="90275"/>
                </a:tc>
                <a:tc>
                  <a:txBody>
                    <a:bodyPr/>
                    <a:lstStyle/>
                    <a:p>
                      <a:pPr indent="0" lvl="0" marL="0" marR="0" rtl="0" algn="ctr">
                        <a:lnSpc>
                          <a:spcPct val="100000"/>
                        </a:lnSpc>
                        <a:spcBef>
                          <a:spcPts val="0"/>
                        </a:spcBef>
                        <a:spcAft>
                          <a:spcPts val="0"/>
                        </a:spcAft>
                        <a:buClr>
                          <a:schemeClr val="accent1"/>
                        </a:buClr>
                        <a:buSzPts val="1600"/>
                        <a:buFont typeface="Noto Sans Symbols"/>
                        <a:buNone/>
                      </a:pPr>
                      <a:r>
                        <a:rPr lang="pt-BR" sz="2000" u="none" cap="none" strike="noStrike"/>
                        <a:t>0,9  anos</a:t>
                      </a:r>
                      <a:endParaRPr b="0" i="0" sz="2000" u="none" cap="none" strike="noStrike">
                        <a:solidFill>
                          <a:schemeClr val="dk1"/>
                        </a:solidFill>
                        <a:latin typeface="Trebuchet MS"/>
                        <a:ea typeface="Trebuchet MS"/>
                        <a:cs typeface="Trebuchet MS"/>
                        <a:sym typeface="Trebuchet MS"/>
                      </a:endParaRPr>
                    </a:p>
                  </a:txBody>
                  <a:tcPr marT="45725" marB="45725" marR="90275" marL="90275"/>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1" name="Shape 251"/>
        <p:cNvGrpSpPr/>
        <p:nvPr/>
      </p:nvGrpSpPr>
      <p:grpSpPr>
        <a:xfrm>
          <a:off x="0" y="0"/>
          <a:ext cx="0" cy="0"/>
          <a:chOff x="0" y="0"/>
          <a:chExt cx="0" cy="0"/>
        </a:xfrm>
      </p:grpSpPr>
      <p:sp>
        <p:nvSpPr>
          <p:cNvPr id="252" name="Google Shape;252;p9"/>
          <p:cNvSpPr txBox="1"/>
          <p:nvPr>
            <p:ph type="title"/>
          </p:nvPr>
        </p:nvSpPr>
        <p:spPr>
          <a:xfrm>
            <a:off x="500034" y="428604"/>
            <a:ext cx="8183880" cy="785818"/>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SzPts val="1400"/>
              <a:buNone/>
            </a:pPr>
            <a:r>
              <a:rPr lang="pt-BR" sz="3240"/>
              <a:t>2.1 Teste de Hipótese Unilateral à Direita</a:t>
            </a:r>
            <a:endParaRPr/>
          </a:p>
        </p:txBody>
      </p:sp>
      <p:sp>
        <p:nvSpPr>
          <p:cNvPr id="253" name="Google Shape;253;p9"/>
          <p:cNvSpPr txBox="1"/>
          <p:nvPr>
            <p:ph idx="1" type="body"/>
          </p:nvPr>
        </p:nvSpPr>
        <p:spPr>
          <a:xfrm>
            <a:off x="500034" y="1285860"/>
            <a:ext cx="8183880" cy="4857784"/>
          </a:xfrm>
          <a:prstGeom prst="rect">
            <a:avLst/>
          </a:prstGeom>
          <a:blipFill rotWithShape="1">
            <a:blip r:embed="rId3">
              <a:alphaModFix/>
            </a:blip>
            <a:stretch>
              <a:fillRect b="0" l="0" r="0" t="0"/>
            </a:stretch>
          </a:blipFill>
          <a:ln>
            <a:noFill/>
          </a:ln>
        </p:spPr>
        <p:txBody>
          <a:bodyPr anchorCtr="0" anchor="t" bIns="45700" lIns="182875" spcFirstLastPara="1" rIns="91425" wrap="square" tIns="91425">
            <a:noAutofit/>
          </a:bodyPr>
          <a:lstStyle/>
          <a:p>
            <a:pPr indent="0" lvl="0" marL="0" rtl="0" algn="l">
              <a:lnSpc>
                <a:spcPct val="150000"/>
              </a:lnSpc>
              <a:spcBef>
                <a:spcPts val="0"/>
              </a:spcBef>
              <a:spcAft>
                <a:spcPts val="0"/>
              </a:spcAft>
              <a:buSzPts val="2240"/>
              <a:buNone/>
            </a:pPr>
            <a:r>
              <a:rPr lang="pt-BR"/>
              <a:t> </a:t>
            </a:r>
            <a:endParaRPr/>
          </a:p>
        </p:txBody>
      </p:sp>
      <p:pic>
        <p:nvPicPr>
          <p:cNvPr id="254" name="Google Shape;254;p9"/>
          <p:cNvPicPr preferRelativeResize="0"/>
          <p:nvPr/>
        </p:nvPicPr>
        <p:blipFill rotWithShape="1">
          <a:blip r:embed="rId4">
            <a:alphaModFix/>
          </a:blip>
          <a:srcRect b="0" l="0" r="0" t="0"/>
          <a:stretch/>
        </p:blipFill>
        <p:spPr>
          <a:xfrm>
            <a:off x="1368425" y="3382416"/>
            <a:ext cx="6372225" cy="2182813"/>
          </a:xfrm>
          <a:prstGeom prst="rect">
            <a:avLst/>
          </a:prstGeom>
          <a:noFill/>
          <a:ln>
            <a:noFill/>
          </a:ln>
        </p:spPr>
      </p:pic>
      <p:cxnSp>
        <p:nvCxnSpPr>
          <p:cNvPr id="255" name="Google Shape;255;p9"/>
          <p:cNvCxnSpPr/>
          <p:nvPr/>
        </p:nvCxnSpPr>
        <p:spPr>
          <a:xfrm rot="10800000">
            <a:off x="4500563" y="5492204"/>
            <a:ext cx="0" cy="457076"/>
          </a:xfrm>
          <a:prstGeom prst="straightConnector1">
            <a:avLst/>
          </a:prstGeom>
          <a:noFill/>
          <a:ln cap="flat" cmpd="sng" w="9525">
            <a:solidFill>
              <a:schemeClr val="dk1"/>
            </a:solidFill>
            <a:prstDash val="solid"/>
            <a:round/>
            <a:headEnd len="sm" w="sm" type="none"/>
            <a:tailEnd len="med" w="med" type="triangle"/>
          </a:ln>
        </p:spPr>
      </p:cxnSp>
      <p:cxnSp>
        <p:nvCxnSpPr>
          <p:cNvPr id="256" name="Google Shape;256;p9"/>
          <p:cNvCxnSpPr/>
          <p:nvPr/>
        </p:nvCxnSpPr>
        <p:spPr>
          <a:xfrm rot="10800000">
            <a:off x="6156325" y="3643982"/>
            <a:ext cx="0" cy="1873250"/>
          </a:xfrm>
          <a:prstGeom prst="straightConnector1">
            <a:avLst/>
          </a:prstGeom>
          <a:noFill/>
          <a:ln cap="flat" cmpd="sng" w="9525">
            <a:solidFill>
              <a:schemeClr val="dk1"/>
            </a:solidFill>
            <a:prstDash val="lgDash"/>
            <a:round/>
            <a:headEnd len="sm" w="sm" type="none"/>
            <a:tailEnd len="sm" w="sm" type="none"/>
          </a:ln>
        </p:spPr>
      </p:cxnSp>
      <p:sp>
        <p:nvSpPr>
          <p:cNvPr id="257" name="Google Shape;257;p9"/>
          <p:cNvSpPr txBox="1"/>
          <p:nvPr/>
        </p:nvSpPr>
        <p:spPr>
          <a:xfrm>
            <a:off x="4644008" y="1340768"/>
            <a:ext cx="3888432" cy="1081087"/>
          </a:xfrm>
          <a:prstGeom prst="rect">
            <a:avLst/>
          </a:prstGeom>
          <a:blipFill rotWithShape="1">
            <a:blip r:embed="rId5">
              <a:alphaModFix/>
            </a:blip>
            <a:stretch>
              <a:fillRect b="0" l="0" r="0" t="0"/>
            </a:stretch>
          </a:blip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0" i="0" lang="pt-BR" sz="2400" u="none" cap="none" strike="noStrike">
                <a:solidFill>
                  <a:srgbClr val="000000"/>
                </a:solidFill>
                <a:latin typeface="Times New Roman"/>
                <a:ea typeface="Times New Roman"/>
                <a:cs typeface="Times New Roman"/>
                <a:sym typeface="Times New Roman"/>
              </a:rPr>
              <a:t> </a:t>
            </a:r>
            <a:endParaRPr b="0" i="0" sz="1400" u="none" cap="none" strike="noStrike">
              <a:solidFill>
                <a:srgbClr val="000000"/>
              </a:solidFill>
              <a:latin typeface="Arial"/>
              <a:ea typeface="Arial"/>
              <a:cs typeface="Arial"/>
              <a:sym typeface="Arial"/>
            </a:endParaRPr>
          </a:p>
        </p:txBody>
      </p:sp>
      <p:sp>
        <p:nvSpPr>
          <p:cNvPr id="258" name="Google Shape;258;p9"/>
          <p:cNvSpPr txBox="1"/>
          <p:nvPr/>
        </p:nvSpPr>
        <p:spPr>
          <a:xfrm>
            <a:off x="4320381" y="2275905"/>
            <a:ext cx="2016125" cy="1081087"/>
          </a:xfrm>
          <a:prstGeom prst="rect">
            <a:avLst/>
          </a:prstGeom>
          <a:blipFill rotWithShape="1">
            <a:blip r:embed="rId6">
              <a:alphaModFix/>
            </a:blip>
            <a:stretch>
              <a:fillRect b="-3930" l="0" r="0" t="0"/>
            </a:stretch>
          </a:blip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0" i="0" lang="pt-BR" sz="2400" u="none" cap="none" strike="noStrike">
                <a:solidFill>
                  <a:srgbClr val="000000"/>
                </a:solidFill>
                <a:latin typeface="Times New Roman"/>
                <a:ea typeface="Times New Roman"/>
                <a:cs typeface="Times New Roman"/>
                <a:sym typeface="Times New Roman"/>
              </a:rPr>
              <a:t> </a:t>
            </a:r>
            <a:endParaRPr b="0" i="0" sz="1400" u="none" cap="none" strike="noStrike">
              <a:solidFill>
                <a:srgbClr val="000000"/>
              </a:solidFill>
              <a:latin typeface="Arial"/>
              <a:ea typeface="Arial"/>
              <a:cs typeface="Arial"/>
              <a:sym typeface="Arial"/>
            </a:endParaRPr>
          </a:p>
        </p:txBody>
      </p:sp>
      <p:sp>
        <p:nvSpPr>
          <p:cNvPr id="259" name="Google Shape;259;p9"/>
          <p:cNvSpPr txBox="1"/>
          <p:nvPr/>
        </p:nvSpPr>
        <p:spPr>
          <a:xfrm>
            <a:off x="3240088" y="5949280"/>
            <a:ext cx="2520950" cy="369332"/>
          </a:xfrm>
          <a:prstGeom prst="rect">
            <a:avLst/>
          </a:prstGeom>
          <a:blipFill rotWithShape="1">
            <a:blip r:embed="rId7">
              <a:alphaModFix/>
            </a:blip>
            <a:stretch>
              <a:fillRect b="-6554" l="0" r="0" t="0"/>
            </a:stretch>
          </a:blip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0" i="0" lang="pt-BR" sz="2400" u="none" cap="none" strike="noStrike">
                <a:solidFill>
                  <a:srgbClr val="000000"/>
                </a:solidFill>
                <a:latin typeface="Times New Roman"/>
                <a:ea typeface="Times New Roman"/>
                <a:cs typeface="Times New Roman"/>
                <a:sym typeface="Times New Roman"/>
              </a:rPr>
              <a:t> </a:t>
            </a:r>
            <a:endParaRPr b="0" i="0" sz="1400" u="none" cap="none" strike="noStrike">
              <a:solidFill>
                <a:srgbClr val="000000"/>
              </a:solidFill>
              <a:latin typeface="Arial"/>
              <a:ea typeface="Arial"/>
              <a:cs typeface="Arial"/>
              <a:sym typeface="Arial"/>
            </a:endParaRPr>
          </a:p>
        </p:txBody>
      </p:sp>
      <p:sp>
        <p:nvSpPr>
          <p:cNvPr id="260" name="Google Shape;260;p9"/>
          <p:cNvSpPr/>
          <p:nvPr/>
        </p:nvSpPr>
        <p:spPr>
          <a:xfrm rot="5400000">
            <a:off x="5201649" y="2690348"/>
            <a:ext cx="253590" cy="1655762"/>
          </a:xfrm>
          <a:prstGeom prst="leftBrace">
            <a:avLst>
              <a:gd fmla="val 8333" name="adj1"/>
              <a:gd fmla="val 50000" name="adj2"/>
            </a:avLst>
          </a:prstGeom>
          <a:no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t/>
            </a:r>
            <a:endParaRPr b="0" i="0" sz="2400" u="none" cap="none" strike="noStrike">
              <a:solidFill>
                <a:schemeClr val="dk1"/>
              </a:solidFill>
              <a:latin typeface="Times New Roman"/>
              <a:ea typeface="Times New Roman"/>
              <a:cs typeface="Times New Roman"/>
              <a:sym typeface="Times New Roman"/>
            </a:endParaRPr>
          </a:p>
        </p:txBody>
      </p:sp>
    </p:spTree>
  </p:cSld>
  <p:clrMapOvr>
    <a:masterClrMapping/>
  </p:clrMapOvr>
</p:sld>
</file>

<file path=ppt/theme/theme1.xml><?xml version="1.0" encoding="utf-8"?>
<a:theme xmlns:a="http://schemas.openxmlformats.org/drawingml/2006/main" xmlns:r="http://schemas.openxmlformats.org/officeDocument/2006/relationships" name="Tema do Office">
  <a:themeElements>
    <a:clrScheme name="Escritório">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Estatística">
  <a:themeElements>
    <a:clrScheme name="Urbano">
      <a:dk1>
        <a:srgbClr val="000000"/>
      </a:dk1>
      <a:lt1>
        <a:srgbClr val="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file>