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</p:sldIdLst>
  <p:sldSz cy="6858000" cx="9144000"/>
  <p:notesSz cx="6997700" cy="9283700"/>
  <p:embeddedFontLst>
    <p:embeddedFont>
      <p:font typeface="Quattrocento Sans"/>
      <p:regular r:id="rId63"/>
      <p:bold r:id="rId64"/>
      <p:italic r:id="rId65"/>
      <p:boldItalic r:id="rId6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456">
          <p15:clr>
            <a:srgbClr val="000000"/>
          </p15:clr>
        </p15:guide>
        <p15:guide id="2" pos="504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67" roundtripDataSignature="AMtx7mgjtiK6Jr+0DiOK85qKqBecUUed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9503050-476F-4B27-86AC-EE37E5031B31}">
  <a:tblStyle styleId="{59503050-476F-4B27-86AC-EE37E5031B31}" styleName="Table_0">
    <a:wholeTbl>
      <a:tcTxStyle b="off" i="off">
        <a:font>
          <a:latin typeface="Segoe UI"/>
          <a:ea typeface="Segoe UI"/>
          <a:cs typeface="Segoe U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EF2"/>
          </a:solidFill>
        </a:fill>
      </a:tcStyle>
    </a:wholeTbl>
    <a:band1H>
      <a:tcTxStyle b="off" i="off"/>
      <a:tcStyle>
        <a:fill>
          <a:solidFill>
            <a:srgbClr val="D1DBE5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D1DBE5"/>
          </a:solidFill>
        </a:fill>
      </a:tcStyle>
    </a:band1V>
    <a:band2V>
      <a:tcTxStyle b="off" i="off"/>
    </a:band2V>
    <a:lastCol>
      <a:tcTxStyle b="on" i="off">
        <a:font>
          <a:latin typeface="Segoe UI"/>
          <a:ea typeface="Segoe UI"/>
          <a:cs typeface="Segoe UI"/>
        </a:font>
        <a:schemeClr val="lt1"/>
      </a:tcTxStyle>
      <a:tcStyle>
        <a:fill>
          <a:solidFill>
            <a:schemeClr val="accent6"/>
          </a:solidFill>
        </a:fill>
      </a:tcStyle>
    </a:lastCol>
    <a:firstCol>
      <a:tcTxStyle b="on" i="off">
        <a:font>
          <a:latin typeface="Segoe UI"/>
          <a:ea typeface="Segoe UI"/>
          <a:cs typeface="Segoe UI"/>
        </a:font>
        <a:schemeClr val="lt1"/>
      </a:tcTxStyle>
      <a:tcStyle>
        <a:fill>
          <a:solidFill>
            <a:schemeClr val="accent6"/>
          </a:solidFill>
        </a:fill>
      </a:tcStyle>
    </a:firstCol>
    <a:lastRow>
      <a:tcTxStyle b="on" i="off">
        <a:font>
          <a:latin typeface="Segoe UI"/>
          <a:ea typeface="Segoe UI"/>
          <a:cs typeface="Segoe U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6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Segoe UI"/>
          <a:ea typeface="Segoe UI"/>
          <a:cs typeface="Segoe U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6"/>
          </a:solidFill>
        </a:fill>
      </a:tcStyle>
    </a:firstRow>
    <a:neCell>
      <a:tcTxStyle b="off" i="off"/>
    </a:neCell>
    <a:nwCell>
      <a:tcTxStyle b="off" i="off"/>
    </a:nwCell>
  </a:tblStyle>
  <a:tblStyle styleId="{D934B808-E92B-4DD1-8D0B-83636AAEE280}" styleName="Table_1">
    <a:wholeTbl>
      <a:tcTxStyle b="off" i="off">
        <a:font>
          <a:latin typeface="Segoe UI"/>
          <a:ea typeface="Segoe UI"/>
          <a:cs typeface="Segoe U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fill>
          <a:solidFill>
            <a:schemeClr val="accent6">
              <a:alpha val="20000"/>
            </a:schemeClr>
          </a:solidFill>
        </a:fill>
      </a:tcStyle>
    </a:band1H>
    <a:band2H>
      <a:tcTxStyle b="off" i="off"/>
    </a:band2H>
    <a:band1V>
      <a:tcTxStyle b="off" i="off"/>
      <a:tcStyle>
        <a:fill>
          <a:solidFill>
            <a:schemeClr val="accent6">
              <a:alpha val="20000"/>
            </a:schemeClr>
          </a:solidFill>
        </a:fill>
      </a:tcStyle>
    </a:band1V>
    <a:band2V>
      <a:tcTxStyle b="off" i="off"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</a:seCell>
    <a:swCell>
      <a:tcTxStyle b="off" i="off"/>
    </a:swCell>
    <a:firstRow>
      <a:tcTxStyle b="on" i="off"/>
      <a:tcStyle>
        <a:tcBdr>
          <a:bottom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456" orient="horz"/>
        <p:guide pos="50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font" Target="fonts/QuattrocentoSans-bold.fntdata"/><Relationship Id="rId63" Type="http://schemas.openxmlformats.org/officeDocument/2006/relationships/font" Target="fonts/QuattrocentoSans-regular.fntdata"/><Relationship Id="rId22" Type="http://schemas.openxmlformats.org/officeDocument/2006/relationships/slide" Target="slides/slide16.xml"/><Relationship Id="rId66" Type="http://schemas.openxmlformats.org/officeDocument/2006/relationships/font" Target="fonts/QuattrocentoSans-boldItalic.fntdata"/><Relationship Id="rId21" Type="http://schemas.openxmlformats.org/officeDocument/2006/relationships/slide" Target="slides/slide15.xml"/><Relationship Id="rId65" Type="http://schemas.openxmlformats.org/officeDocument/2006/relationships/font" Target="fonts/QuattrocentoSans-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7" Type="http://customschemas.google.com/relationships/presentationmetadata" Target="metadata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7792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 txBox="1"/>
          <p:nvPr>
            <p:ph idx="1" type="body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" name="Google Shape;117;p1:notes"/>
          <p:cNvSpPr/>
          <p:nvPr>
            <p:ph idx="2" type="sldImg"/>
          </p:nvPr>
        </p:nvSpPr>
        <p:spPr>
          <a:xfrm>
            <a:off x="117792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 txBox="1"/>
          <p:nvPr>
            <p:ph idx="1" type="body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p10:notes"/>
          <p:cNvSpPr/>
          <p:nvPr>
            <p:ph idx="2" type="sldImg"/>
          </p:nvPr>
        </p:nvSpPr>
        <p:spPr>
          <a:xfrm>
            <a:off x="117792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/>
          <p:nvPr>
            <p:ph idx="1" type="body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p11:notes"/>
          <p:cNvSpPr/>
          <p:nvPr>
            <p:ph idx="2" type="sldImg"/>
          </p:nvPr>
        </p:nvSpPr>
        <p:spPr>
          <a:xfrm>
            <a:off x="117792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 txBox="1"/>
          <p:nvPr>
            <p:ph idx="1" type="body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p12:notes"/>
          <p:cNvSpPr/>
          <p:nvPr>
            <p:ph idx="2" type="sldImg"/>
          </p:nvPr>
        </p:nvSpPr>
        <p:spPr>
          <a:xfrm>
            <a:off x="117792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:notes"/>
          <p:cNvSpPr txBox="1"/>
          <p:nvPr>
            <p:ph idx="1" type="body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p13:notes"/>
          <p:cNvSpPr/>
          <p:nvPr>
            <p:ph idx="2" type="sldImg"/>
          </p:nvPr>
        </p:nvSpPr>
        <p:spPr>
          <a:xfrm>
            <a:off x="117792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:notes"/>
          <p:cNvSpPr txBox="1"/>
          <p:nvPr>
            <p:ph idx="1" type="body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p14:notes"/>
          <p:cNvSpPr/>
          <p:nvPr>
            <p:ph idx="2" type="sldImg"/>
          </p:nvPr>
        </p:nvSpPr>
        <p:spPr>
          <a:xfrm>
            <a:off x="117792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:notes"/>
          <p:cNvSpPr txBox="1"/>
          <p:nvPr>
            <p:ph idx="1" type="body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5" name="Google Shape;205;p15:notes"/>
          <p:cNvSpPr/>
          <p:nvPr>
            <p:ph idx="2" type="sldImg"/>
          </p:nvPr>
        </p:nvSpPr>
        <p:spPr>
          <a:xfrm>
            <a:off x="117792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:notes"/>
          <p:cNvSpPr txBox="1"/>
          <p:nvPr>
            <p:ph idx="1" type="body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p16:notes"/>
          <p:cNvSpPr/>
          <p:nvPr>
            <p:ph idx="2" type="sldImg"/>
          </p:nvPr>
        </p:nvSpPr>
        <p:spPr>
          <a:xfrm>
            <a:off x="117792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:notes"/>
          <p:cNvSpPr txBox="1"/>
          <p:nvPr>
            <p:ph idx="1" type="body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p17:notes"/>
          <p:cNvSpPr/>
          <p:nvPr>
            <p:ph idx="2" type="sldImg"/>
          </p:nvPr>
        </p:nvSpPr>
        <p:spPr>
          <a:xfrm>
            <a:off x="117792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:notes"/>
          <p:cNvSpPr txBox="1"/>
          <p:nvPr>
            <p:ph idx="1" type="body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p18:notes"/>
          <p:cNvSpPr/>
          <p:nvPr>
            <p:ph idx="2" type="sldImg"/>
          </p:nvPr>
        </p:nvSpPr>
        <p:spPr>
          <a:xfrm>
            <a:off x="117792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:notes"/>
          <p:cNvSpPr txBox="1"/>
          <p:nvPr>
            <p:ph idx="1" type="body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9" name="Google Shape;229;p19:notes"/>
          <p:cNvSpPr/>
          <p:nvPr>
            <p:ph idx="2" type="sldImg"/>
          </p:nvPr>
        </p:nvSpPr>
        <p:spPr>
          <a:xfrm>
            <a:off x="117792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/>
          <p:nvPr>
            <p:ph idx="1" type="body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p2:notes"/>
          <p:cNvSpPr/>
          <p:nvPr>
            <p:ph idx="2" type="sldImg"/>
          </p:nvPr>
        </p:nvSpPr>
        <p:spPr>
          <a:xfrm>
            <a:off x="117792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0:notes"/>
          <p:cNvSpPr txBox="1"/>
          <p:nvPr>
            <p:ph idx="1" type="body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p20:notes"/>
          <p:cNvSpPr/>
          <p:nvPr>
            <p:ph idx="2" type="sldImg"/>
          </p:nvPr>
        </p:nvSpPr>
        <p:spPr>
          <a:xfrm>
            <a:off x="117792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1:notes"/>
          <p:cNvSpPr txBox="1"/>
          <p:nvPr>
            <p:ph idx="1" type="body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p21:notes"/>
          <p:cNvSpPr/>
          <p:nvPr>
            <p:ph idx="2" type="sldImg"/>
          </p:nvPr>
        </p:nvSpPr>
        <p:spPr>
          <a:xfrm>
            <a:off x="117792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2:notes"/>
          <p:cNvSpPr txBox="1"/>
          <p:nvPr>
            <p:ph idx="1" type="body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0" name="Google Shape;250;p22:notes"/>
          <p:cNvSpPr/>
          <p:nvPr>
            <p:ph idx="2" type="sldImg"/>
          </p:nvPr>
        </p:nvSpPr>
        <p:spPr>
          <a:xfrm>
            <a:off x="117792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3:notes"/>
          <p:cNvSpPr txBox="1"/>
          <p:nvPr>
            <p:ph idx="1" type="body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6" name="Google Shape;256;p23:notes"/>
          <p:cNvSpPr/>
          <p:nvPr>
            <p:ph idx="2" type="sldImg"/>
          </p:nvPr>
        </p:nvSpPr>
        <p:spPr>
          <a:xfrm>
            <a:off x="117792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4:notes"/>
          <p:cNvSpPr txBox="1"/>
          <p:nvPr>
            <p:ph idx="1" type="body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3" name="Google Shape;263;p24:notes"/>
          <p:cNvSpPr/>
          <p:nvPr>
            <p:ph idx="2" type="sldImg"/>
          </p:nvPr>
        </p:nvSpPr>
        <p:spPr>
          <a:xfrm>
            <a:off x="117792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5:notes"/>
          <p:cNvSpPr txBox="1"/>
          <p:nvPr>
            <p:ph idx="1" type="body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9" name="Google Shape;269;p25:notes"/>
          <p:cNvSpPr/>
          <p:nvPr>
            <p:ph idx="2" type="sldImg"/>
          </p:nvPr>
        </p:nvSpPr>
        <p:spPr>
          <a:xfrm>
            <a:off x="117792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6:notes"/>
          <p:cNvSpPr txBox="1"/>
          <p:nvPr>
            <p:ph idx="1" type="body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6" name="Google Shape;276;p26:notes"/>
          <p:cNvSpPr/>
          <p:nvPr>
            <p:ph idx="2" type="sldImg"/>
          </p:nvPr>
        </p:nvSpPr>
        <p:spPr>
          <a:xfrm>
            <a:off x="117792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7:notes"/>
          <p:cNvSpPr txBox="1"/>
          <p:nvPr>
            <p:ph idx="1" type="body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3" name="Google Shape;283;p27:notes"/>
          <p:cNvSpPr/>
          <p:nvPr>
            <p:ph idx="2" type="sldImg"/>
          </p:nvPr>
        </p:nvSpPr>
        <p:spPr>
          <a:xfrm>
            <a:off x="117792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8:notes"/>
          <p:cNvSpPr txBox="1"/>
          <p:nvPr>
            <p:ph idx="1" type="body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9" name="Google Shape;289;p28:notes"/>
          <p:cNvSpPr/>
          <p:nvPr>
            <p:ph idx="2" type="sldImg"/>
          </p:nvPr>
        </p:nvSpPr>
        <p:spPr>
          <a:xfrm>
            <a:off x="117792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9:notes"/>
          <p:cNvSpPr txBox="1"/>
          <p:nvPr>
            <p:ph idx="1" type="body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5" name="Google Shape;295;p29:notes"/>
          <p:cNvSpPr/>
          <p:nvPr>
            <p:ph idx="2" type="sldImg"/>
          </p:nvPr>
        </p:nvSpPr>
        <p:spPr>
          <a:xfrm>
            <a:off x="117792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 txBox="1"/>
          <p:nvPr>
            <p:ph idx="1" type="body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p3:notes"/>
          <p:cNvSpPr/>
          <p:nvPr>
            <p:ph idx="2" type="sldImg"/>
          </p:nvPr>
        </p:nvSpPr>
        <p:spPr>
          <a:xfrm>
            <a:off x="117792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0:notes"/>
          <p:cNvSpPr txBox="1"/>
          <p:nvPr>
            <p:ph idx="1" type="body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3" name="Google Shape;303;p30:notes"/>
          <p:cNvSpPr/>
          <p:nvPr>
            <p:ph idx="2" type="sldImg"/>
          </p:nvPr>
        </p:nvSpPr>
        <p:spPr>
          <a:xfrm>
            <a:off x="117792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1:notes"/>
          <p:cNvSpPr txBox="1"/>
          <p:nvPr>
            <p:ph idx="1" type="body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9" name="Google Shape;309;p31:notes"/>
          <p:cNvSpPr/>
          <p:nvPr>
            <p:ph idx="2" type="sldImg"/>
          </p:nvPr>
        </p:nvSpPr>
        <p:spPr>
          <a:xfrm>
            <a:off x="117792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2:notes"/>
          <p:cNvSpPr txBox="1"/>
          <p:nvPr>
            <p:ph idx="1" type="body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5" name="Google Shape;315;p32:notes"/>
          <p:cNvSpPr/>
          <p:nvPr>
            <p:ph idx="2" type="sldImg"/>
          </p:nvPr>
        </p:nvSpPr>
        <p:spPr>
          <a:xfrm>
            <a:off x="117792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3:notes"/>
          <p:cNvSpPr txBox="1"/>
          <p:nvPr>
            <p:ph idx="1" type="body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3" name="Google Shape;323;p33:notes"/>
          <p:cNvSpPr/>
          <p:nvPr>
            <p:ph idx="2" type="sldImg"/>
          </p:nvPr>
        </p:nvSpPr>
        <p:spPr>
          <a:xfrm>
            <a:off x="117792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4:notes"/>
          <p:cNvSpPr txBox="1"/>
          <p:nvPr>
            <p:ph idx="1" type="body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3" name="Google Shape;333;p34:notes"/>
          <p:cNvSpPr/>
          <p:nvPr>
            <p:ph idx="2" type="sldImg"/>
          </p:nvPr>
        </p:nvSpPr>
        <p:spPr>
          <a:xfrm>
            <a:off x="117792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5:notes"/>
          <p:cNvSpPr txBox="1"/>
          <p:nvPr>
            <p:ph idx="1" type="body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9" name="Google Shape;339;p35:notes"/>
          <p:cNvSpPr/>
          <p:nvPr>
            <p:ph idx="2" type="sldImg"/>
          </p:nvPr>
        </p:nvSpPr>
        <p:spPr>
          <a:xfrm>
            <a:off x="117792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6:notes"/>
          <p:cNvSpPr txBox="1"/>
          <p:nvPr>
            <p:ph idx="1" type="body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5" name="Google Shape;345;p36:notes"/>
          <p:cNvSpPr/>
          <p:nvPr>
            <p:ph idx="2" type="sldImg"/>
          </p:nvPr>
        </p:nvSpPr>
        <p:spPr>
          <a:xfrm>
            <a:off x="117792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7:notes"/>
          <p:cNvSpPr txBox="1"/>
          <p:nvPr>
            <p:ph idx="1" type="body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1" name="Google Shape;351;p37:notes"/>
          <p:cNvSpPr/>
          <p:nvPr>
            <p:ph idx="2" type="sldImg"/>
          </p:nvPr>
        </p:nvSpPr>
        <p:spPr>
          <a:xfrm>
            <a:off x="117792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8:notes"/>
          <p:cNvSpPr txBox="1"/>
          <p:nvPr>
            <p:ph idx="1" type="body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7" name="Google Shape;357;p38:notes"/>
          <p:cNvSpPr/>
          <p:nvPr>
            <p:ph idx="2" type="sldImg"/>
          </p:nvPr>
        </p:nvSpPr>
        <p:spPr>
          <a:xfrm>
            <a:off x="117792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9:notes"/>
          <p:cNvSpPr txBox="1"/>
          <p:nvPr>
            <p:ph idx="1" type="body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3" name="Google Shape;363;p39:notes"/>
          <p:cNvSpPr/>
          <p:nvPr>
            <p:ph idx="2" type="sldImg"/>
          </p:nvPr>
        </p:nvSpPr>
        <p:spPr>
          <a:xfrm>
            <a:off x="117792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/>
          <p:nvPr>
            <p:ph idx="1" type="body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p4:notes"/>
          <p:cNvSpPr/>
          <p:nvPr>
            <p:ph idx="2" type="sldImg"/>
          </p:nvPr>
        </p:nvSpPr>
        <p:spPr>
          <a:xfrm>
            <a:off x="117792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0:notes"/>
          <p:cNvSpPr txBox="1"/>
          <p:nvPr>
            <p:ph idx="1" type="body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9" name="Google Shape;369;p40:notes"/>
          <p:cNvSpPr/>
          <p:nvPr>
            <p:ph idx="2" type="sldImg"/>
          </p:nvPr>
        </p:nvSpPr>
        <p:spPr>
          <a:xfrm>
            <a:off x="117792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1:notes"/>
          <p:cNvSpPr txBox="1"/>
          <p:nvPr>
            <p:ph idx="1" type="body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5" name="Google Shape;375;p41:notes"/>
          <p:cNvSpPr/>
          <p:nvPr>
            <p:ph idx="2" type="sldImg"/>
          </p:nvPr>
        </p:nvSpPr>
        <p:spPr>
          <a:xfrm>
            <a:off x="117792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2:notes"/>
          <p:cNvSpPr txBox="1"/>
          <p:nvPr>
            <p:ph idx="1" type="body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4" name="Google Shape;394;p42:notes"/>
          <p:cNvSpPr/>
          <p:nvPr>
            <p:ph idx="2" type="sldImg"/>
          </p:nvPr>
        </p:nvSpPr>
        <p:spPr>
          <a:xfrm>
            <a:off x="117792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3:notes"/>
          <p:cNvSpPr txBox="1"/>
          <p:nvPr>
            <p:ph idx="1" type="body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7" name="Google Shape;407;p43:notes"/>
          <p:cNvSpPr/>
          <p:nvPr>
            <p:ph idx="2" type="sldImg"/>
          </p:nvPr>
        </p:nvSpPr>
        <p:spPr>
          <a:xfrm>
            <a:off x="117792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4:notes"/>
          <p:cNvSpPr txBox="1"/>
          <p:nvPr>
            <p:ph idx="1" type="body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3" name="Google Shape;413;p44:notes"/>
          <p:cNvSpPr/>
          <p:nvPr>
            <p:ph idx="2" type="sldImg"/>
          </p:nvPr>
        </p:nvSpPr>
        <p:spPr>
          <a:xfrm>
            <a:off x="117792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5:notes"/>
          <p:cNvSpPr txBox="1"/>
          <p:nvPr>
            <p:ph idx="1" type="body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9" name="Google Shape;419;p45:notes"/>
          <p:cNvSpPr/>
          <p:nvPr>
            <p:ph idx="2" type="sldImg"/>
          </p:nvPr>
        </p:nvSpPr>
        <p:spPr>
          <a:xfrm>
            <a:off x="117792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6:notes"/>
          <p:cNvSpPr txBox="1"/>
          <p:nvPr>
            <p:ph idx="1" type="body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8" name="Google Shape;428;p46:notes"/>
          <p:cNvSpPr/>
          <p:nvPr>
            <p:ph idx="2" type="sldImg"/>
          </p:nvPr>
        </p:nvSpPr>
        <p:spPr>
          <a:xfrm>
            <a:off x="117792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7:notes"/>
          <p:cNvSpPr txBox="1"/>
          <p:nvPr>
            <p:ph idx="1" type="body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7" name="Google Shape;437;p47:notes"/>
          <p:cNvSpPr/>
          <p:nvPr>
            <p:ph idx="2" type="sldImg"/>
          </p:nvPr>
        </p:nvSpPr>
        <p:spPr>
          <a:xfrm>
            <a:off x="117792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8:notes"/>
          <p:cNvSpPr txBox="1"/>
          <p:nvPr>
            <p:ph idx="1" type="body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4" name="Google Shape;444;p48:notes"/>
          <p:cNvSpPr/>
          <p:nvPr>
            <p:ph idx="2" type="sldImg"/>
          </p:nvPr>
        </p:nvSpPr>
        <p:spPr>
          <a:xfrm>
            <a:off x="117792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9:notes"/>
          <p:cNvSpPr txBox="1"/>
          <p:nvPr>
            <p:ph idx="1" type="body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0" name="Google Shape;450;p49:notes"/>
          <p:cNvSpPr/>
          <p:nvPr>
            <p:ph idx="2" type="sldImg"/>
          </p:nvPr>
        </p:nvSpPr>
        <p:spPr>
          <a:xfrm>
            <a:off x="117792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/>
          <p:nvPr>
            <p:ph idx="1" type="body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" name="Google Shape;142;p5:notes"/>
          <p:cNvSpPr/>
          <p:nvPr>
            <p:ph idx="2" type="sldImg"/>
          </p:nvPr>
        </p:nvSpPr>
        <p:spPr>
          <a:xfrm>
            <a:off x="117792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0:notes"/>
          <p:cNvSpPr txBox="1"/>
          <p:nvPr>
            <p:ph idx="1" type="body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6" name="Google Shape;456;p50:notes"/>
          <p:cNvSpPr/>
          <p:nvPr>
            <p:ph idx="2" type="sldImg"/>
          </p:nvPr>
        </p:nvSpPr>
        <p:spPr>
          <a:xfrm>
            <a:off x="117792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1:notes"/>
          <p:cNvSpPr txBox="1"/>
          <p:nvPr>
            <p:ph idx="1" type="body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3" name="Google Shape;463;p51:notes"/>
          <p:cNvSpPr/>
          <p:nvPr>
            <p:ph idx="2" type="sldImg"/>
          </p:nvPr>
        </p:nvSpPr>
        <p:spPr>
          <a:xfrm>
            <a:off x="117792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2:notes"/>
          <p:cNvSpPr txBox="1"/>
          <p:nvPr>
            <p:ph idx="1" type="body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0" name="Google Shape;470;p52:notes"/>
          <p:cNvSpPr/>
          <p:nvPr>
            <p:ph idx="2" type="sldImg"/>
          </p:nvPr>
        </p:nvSpPr>
        <p:spPr>
          <a:xfrm>
            <a:off x="117792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3:notes"/>
          <p:cNvSpPr txBox="1"/>
          <p:nvPr>
            <p:ph idx="1" type="body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6" name="Google Shape;476;p53:notes"/>
          <p:cNvSpPr/>
          <p:nvPr>
            <p:ph idx="2" type="sldImg"/>
          </p:nvPr>
        </p:nvSpPr>
        <p:spPr>
          <a:xfrm>
            <a:off x="117792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54:notes"/>
          <p:cNvSpPr txBox="1"/>
          <p:nvPr>
            <p:ph idx="1" type="body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7" name="Google Shape;487;p54:notes"/>
          <p:cNvSpPr/>
          <p:nvPr>
            <p:ph idx="2" type="sldImg"/>
          </p:nvPr>
        </p:nvSpPr>
        <p:spPr>
          <a:xfrm>
            <a:off x="117792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55:notes"/>
          <p:cNvSpPr txBox="1"/>
          <p:nvPr>
            <p:ph idx="1" type="body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3" name="Google Shape;493;p55:notes"/>
          <p:cNvSpPr/>
          <p:nvPr>
            <p:ph idx="2" type="sldImg"/>
          </p:nvPr>
        </p:nvSpPr>
        <p:spPr>
          <a:xfrm>
            <a:off x="117792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6:notes"/>
          <p:cNvSpPr txBox="1"/>
          <p:nvPr>
            <p:ph idx="1" type="body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9" name="Google Shape;499;p56:notes"/>
          <p:cNvSpPr/>
          <p:nvPr>
            <p:ph idx="2" type="sldImg"/>
          </p:nvPr>
        </p:nvSpPr>
        <p:spPr>
          <a:xfrm>
            <a:off x="117792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/>
          <p:nvPr>
            <p:ph idx="1" type="body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p6:notes"/>
          <p:cNvSpPr/>
          <p:nvPr>
            <p:ph idx="2" type="sldImg"/>
          </p:nvPr>
        </p:nvSpPr>
        <p:spPr>
          <a:xfrm>
            <a:off x="117792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/>
          <p:nvPr>
            <p:ph idx="1" type="body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p7:notes"/>
          <p:cNvSpPr/>
          <p:nvPr>
            <p:ph idx="2" type="sldImg"/>
          </p:nvPr>
        </p:nvSpPr>
        <p:spPr>
          <a:xfrm>
            <a:off x="117792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 txBox="1"/>
          <p:nvPr>
            <p:ph idx="1" type="body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p8:notes"/>
          <p:cNvSpPr/>
          <p:nvPr>
            <p:ph idx="2" type="sldImg"/>
          </p:nvPr>
        </p:nvSpPr>
        <p:spPr>
          <a:xfrm>
            <a:off x="117792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/>
          <p:nvPr>
            <p:ph idx="1" type="body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p9:notes"/>
          <p:cNvSpPr/>
          <p:nvPr>
            <p:ph idx="2" type="sldImg"/>
          </p:nvPr>
        </p:nvSpPr>
        <p:spPr>
          <a:xfrm>
            <a:off x="117792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showMasterSp="0">
  <p:cSld name="Slide de título">
    <p:bg>
      <p:bgPr>
        <a:gradFill>
          <a:gsLst>
            <a:gs pos="0">
              <a:srgbClr val="898989"/>
            </a:gs>
            <a:gs pos="45000">
              <a:srgbClr val="BABABA"/>
            </a:gs>
            <a:gs pos="100000">
              <a:srgbClr val="E8E8E8"/>
            </a:gs>
          </a:gsLst>
          <a:lin ang="16200000" scaled="0"/>
        </a:gra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8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fmla="val 2081" name="adj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6F6F6"/>
              </a:gs>
              <a:gs pos="100000">
                <a:srgbClr val="D8D8D8"/>
              </a:gs>
            </a:gsLst>
            <a:lin ang="5400000" scaled="0"/>
          </a:gradFill>
          <a:ln cap="rnd" cmpd="sng" w="9525">
            <a:solidFill>
              <a:srgbClr val="A2A0A0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rotWithShape="0" algn="tl" dir="5400000" dist="50800">
              <a:srgbClr val="000000">
                <a:alpha val="2431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" name="Google Shape;20;p58"/>
          <p:cNvSpPr/>
          <p:nvPr/>
        </p:nvSpPr>
        <p:spPr>
          <a:xfrm>
            <a:off x="419100" y="433388"/>
            <a:ext cx="8305800" cy="3109912"/>
          </a:xfrm>
          <a:prstGeom prst="roundRect">
            <a:avLst>
              <a:gd fmla="val 4578" name="adj"/>
            </a:avLst>
          </a:prstGeom>
          <a:gradFill>
            <a:gsLst>
              <a:gs pos="0">
                <a:srgbClr val="2D688E"/>
              </a:gs>
              <a:gs pos="60000">
                <a:srgbClr val="4392C5"/>
              </a:gs>
              <a:gs pos="100000">
                <a:srgbClr val="50ABF1"/>
              </a:gs>
            </a:gsLst>
            <a:lin ang="16200000" scaled="0"/>
          </a:gradFill>
          <a:ln cap="flat" cmpd="sng" w="9525">
            <a:solidFill>
              <a:srgbClr val="4596CB"/>
            </a:solidFill>
            <a:prstDash val="solid"/>
            <a:round/>
            <a:headEnd len="sm" w="sm" type="none"/>
            <a:tailEnd len="sm" w="sm" type="none"/>
          </a:ln>
          <a:effectLst>
            <a:outerShdw blurRad="65500" rotWithShape="0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" name="Google Shape;21;p58"/>
          <p:cNvSpPr txBox="1"/>
          <p:nvPr>
            <p:ph type="ctrTitle"/>
          </p:nvPr>
        </p:nvSpPr>
        <p:spPr>
          <a:xfrm>
            <a:off x="722376" y="1820206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8"/>
          <p:cNvSpPr txBox="1"/>
          <p:nvPr>
            <p:ph idx="1" type="subTitle"/>
          </p:nvPr>
        </p:nvSpPr>
        <p:spPr>
          <a:xfrm>
            <a:off x="722376" y="3685032"/>
            <a:ext cx="7772400" cy="19585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0">
            <a:noAutofit/>
          </a:bodyPr>
          <a:lstStyle>
            <a:lvl1pPr lv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595959"/>
                </a:solidFill>
              </a:defRPr>
            </a:lvl1pPr>
            <a:lvl2pPr lvl="1" algn="ctr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SzPts val="2016"/>
              <a:buNone/>
              <a:defRPr/>
            </a:lvl4pPr>
            <a:lvl5pPr lvl="4" algn="ctr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257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3" name="Google Shape;23;p58"/>
          <p:cNvSpPr txBox="1"/>
          <p:nvPr>
            <p:ph idx="2" type="body"/>
          </p:nvPr>
        </p:nvSpPr>
        <p:spPr>
          <a:xfrm>
            <a:off x="1643063" y="5715000"/>
            <a:ext cx="6858000" cy="5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>
            <a:lvl1pPr indent="-228600" lvl="0" marL="45720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sz="1600">
                <a:solidFill>
                  <a:srgbClr val="76767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/>
            </a:lvl3pPr>
            <a:lvl4pPr indent="-228600" lvl="3" marL="1828800" algn="l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SzPts val="2128"/>
              <a:buNone/>
              <a:defRPr/>
            </a:lvl4pPr>
            <a:lvl5pPr indent="-228600" lvl="4" marL="228600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4" name="Google Shape;24;p58"/>
          <p:cNvSpPr txBox="1"/>
          <p:nvPr>
            <p:ph idx="10" type="dt"/>
          </p:nvPr>
        </p:nvSpPr>
        <p:spPr>
          <a:xfrm>
            <a:off x="4114800" y="6500813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8"/>
          <p:cNvSpPr txBox="1"/>
          <p:nvPr>
            <p:ph idx="11" type="ftr"/>
          </p:nvPr>
        </p:nvSpPr>
        <p:spPr>
          <a:xfrm>
            <a:off x="6400800" y="6500813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8"/>
          <p:cNvSpPr txBox="1"/>
          <p:nvPr>
            <p:ph idx="12" type="sldNum"/>
          </p:nvPr>
        </p:nvSpPr>
        <p:spPr>
          <a:xfrm>
            <a:off x="8686800" y="6500813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descr="E:\cin.gif" id="27" name="Google Shape;27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286500"/>
            <a:ext cx="1724025" cy="5715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7"/>
          <p:cNvSpPr txBox="1"/>
          <p:nvPr>
            <p:ph type="title"/>
          </p:nvPr>
        </p:nvSpPr>
        <p:spPr>
          <a:xfrm>
            <a:off x="500034" y="285728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67"/>
          <p:cNvSpPr txBox="1"/>
          <p:nvPr>
            <p:ph idx="1" type="body"/>
          </p:nvPr>
        </p:nvSpPr>
        <p:spPr>
          <a:xfrm rot="5400000">
            <a:off x="2497998" y="-569228"/>
            <a:ext cx="4187952" cy="8183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>
            <a:lvl1pPr indent="-320040" lvl="0" marL="45720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56616" lvl="3" marL="1828800" algn="l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SzPts val="2016"/>
              <a:buChar char="◦"/>
              <a:defRPr/>
            </a:lvl4pPr>
            <a:lvl5pPr indent="-342900" lvl="4" marL="228600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0" name="Google Shape;90;p67"/>
          <p:cNvSpPr txBox="1"/>
          <p:nvPr>
            <p:ph idx="10" type="dt"/>
          </p:nvPr>
        </p:nvSpPr>
        <p:spPr>
          <a:xfrm>
            <a:off x="4114800" y="6500813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67"/>
          <p:cNvSpPr txBox="1"/>
          <p:nvPr>
            <p:ph idx="11" type="ftr"/>
          </p:nvPr>
        </p:nvSpPr>
        <p:spPr>
          <a:xfrm>
            <a:off x="6400800" y="6500813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67"/>
          <p:cNvSpPr txBox="1"/>
          <p:nvPr>
            <p:ph idx="12" type="sldNum"/>
          </p:nvPr>
        </p:nvSpPr>
        <p:spPr>
          <a:xfrm>
            <a:off x="8686800" y="6500813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8"/>
          <p:cNvSpPr txBox="1"/>
          <p:nvPr>
            <p:ph type="title"/>
          </p:nvPr>
        </p:nvSpPr>
        <p:spPr>
          <a:xfrm rot="5400000">
            <a:off x="5098253" y="2759872"/>
            <a:ext cx="4929222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68"/>
          <p:cNvSpPr txBox="1"/>
          <p:nvPr>
            <p:ph idx="1" type="body"/>
          </p:nvPr>
        </p:nvSpPr>
        <p:spPr>
          <a:xfrm rot="5400000">
            <a:off x="1007223" y="778672"/>
            <a:ext cx="4929222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>
            <a:lvl1pPr indent="-320040" lvl="0" marL="45720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56616" lvl="3" marL="1828800" algn="l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SzPts val="2016"/>
              <a:buChar char="◦"/>
              <a:defRPr/>
            </a:lvl4pPr>
            <a:lvl5pPr indent="-342900" lvl="4" marL="228600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6" name="Google Shape;96;p68"/>
          <p:cNvSpPr txBox="1"/>
          <p:nvPr>
            <p:ph idx="10" type="dt"/>
          </p:nvPr>
        </p:nvSpPr>
        <p:spPr>
          <a:xfrm>
            <a:off x="4114800" y="6500813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68"/>
          <p:cNvSpPr txBox="1"/>
          <p:nvPr>
            <p:ph idx="11" type="ftr"/>
          </p:nvPr>
        </p:nvSpPr>
        <p:spPr>
          <a:xfrm>
            <a:off x="6400800" y="6500813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68"/>
          <p:cNvSpPr txBox="1"/>
          <p:nvPr>
            <p:ph idx="12" type="sldNum"/>
          </p:nvPr>
        </p:nvSpPr>
        <p:spPr>
          <a:xfrm>
            <a:off x="8686800" y="6500813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de título" showMasterSp="0">
  <p:cSld name="1_Slide de título">
    <p:bg>
      <p:bgPr>
        <a:gradFill>
          <a:gsLst>
            <a:gs pos="0">
              <a:srgbClr val="898989"/>
            </a:gs>
            <a:gs pos="45000">
              <a:srgbClr val="BABABA"/>
            </a:gs>
            <a:gs pos="100000">
              <a:srgbClr val="E8E8E8"/>
            </a:gs>
          </a:gsLst>
          <a:lin ang="16200000" scaled="0"/>
        </a:gra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9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fmla="val 2081" name="adj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6F6F6"/>
              </a:gs>
              <a:gs pos="100000">
                <a:srgbClr val="D8D8D8"/>
              </a:gs>
            </a:gsLst>
            <a:lin ang="5400000" scaled="0"/>
          </a:gradFill>
          <a:ln cap="rnd" cmpd="sng" w="9525">
            <a:solidFill>
              <a:srgbClr val="A2A0A0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rotWithShape="0" algn="tl" dir="5400000" dist="50800">
              <a:srgbClr val="000000">
                <a:alpha val="2431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69"/>
          <p:cNvSpPr/>
          <p:nvPr/>
        </p:nvSpPr>
        <p:spPr>
          <a:xfrm>
            <a:off x="419100" y="433388"/>
            <a:ext cx="8305800" cy="3109912"/>
          </a:xfrm>
          <a:prstGeom prst="roundRect">
            <a:avLst>
              <a:gd fmla="val 4578" name="adj"/>
            </a:avLst>
          </a:prstGeom>
          <a:gradFill>
            <a:gsLst>
              <a:gs pos="0">
                <a:srgbClr val="2D688E"/>
              </a:gs>
              <a:gs pos="60000">
                <a:srgbClr val="4392C5"/>
              </a:gs>
              <a:gs pos="100000">
                <a:srgbClr val="50ABF1"/>
              </a:gs>
            </a:gsLst>
            <a:lin ang="16200000" scaled="0"/>
          </a:gradFill>
          <a:ln cap="flat" cmpd="sng" w="9525">
            <a:solidFill>
              <a:srgbClr val="4596CB"/>
            </a:solidFill>
            <a:prstDash val="solid"/>
            <a:round/>
            <a:headEnd len="sm" w="sm" type="none"/>
            <a:tailEnd len="sm" w="sm" type="none"/>
          </a:ln>
          <a:effectLst>
            <a:outerShdw blurRad="65500" rotWithShape="0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E:\cin.gif" id="102" name="Google Shape;102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203950"/>
            <a:ext cx="1447800" cy="65405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  <p:sp>
        <p:nvSpPr>
          <p:cNvPr id="103" name="Google Shape;103;p69"/>
          <p:cNvSpPr txBox="1"/>
          <p:nvPr>
            <p:ph type="ctrTitle"/>
          </p:nvPr>
        </p:nvSpPr>
        <p:spPr>
          <a:xfrm>
            <a:off x="722376" y="1820206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9"/>
          <p:cNvSpPr txBox="1"/>
          <p:nvPr>
            <p:ph idx="1" type="subTitle"/>
          </p:nvPr>
        </p:nvSpPr>
        <p:spPr>
          <a:xfrm>
            <a:off x="722376" y="3685032"/>
            <a:ext cx="7772400" cy="19585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0">
            <a:noAutofit/>
          </a:bodyPr>
          <a:lstStyle>
            <a:lvl1pPr lv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767676"/>
                </a:solidFill>
              </a:defRPr>
            </a:lvl1pPr>
            <a:lvl2pPr lvl="1" algn="ctr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SzPts val="2016"/>
              <a:buNone/>
              <a:defRPr/>
            </a:lvl4pPr>
            <a:lvl5pPr lvl="4" algn="ctr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257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5" name="Google Shape;105;p69"/>
          <p:cNvSpPr txBox="1"/>
          <p:nvPr>
            <p:ph idx="2" type="body"/>
          </p:nvPr>
        </p:nvSpPr>
        <p:spPr>
          <a:xfrm>
            <a:off x="1643063" y="5715000"/>
            <a:ext cx="6858000" cy="5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>
            <a:lvl1pPr indent="-228600" lvl="0" marL="45720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sz="1600">
                <a:solidFill>
                  <a:srgbClr val="76767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/>
            </a:lvl3pPr>
            <a:lvl4pPr indent="-228600" lvl="3" marL="1828800" algn="l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SzPts val="2128"/>
              <a:buNone/>
              <a:defRPr/>
            </a:lvl4pPr>
            <a:lvl5pPr indent="-228600" lvl="4" marL="228600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06" name="Google Shape;106;p69"/>
          <p:cNvSpPr txBox="1"/>
          <p:nvPr>
            <p:ph idx="10" type="dt"/>
          </p:nvPr>
        </p:nvSpPr>
        <p:spPr>
          <a:xfrm>
            <a:off x="4114800" y="6500813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69"/>
          <p:cNvSpPr txBox="1"/>
          <p:nvPr>
            <p:ph idx="11" type="ftr"/>
          </p:nvPr>
        </p:nvSpPr>
        <p:spPr>
          <a:xfrm>
            <a:off x="6400800" y="6500813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69"/>
          <p:cNvSpPr txBox="1"/>
          <p:nvPr>
            <p:ph idx="12" type="sldNum"/>
          </p:nvPr>
        </p:nvSpPr>
        <p:spPr>
          <a:xfrm>
            <a:off x="8686800" y="6500813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gráfico" type="chart">
  <p:cSld name="CHAR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0"/>
          <p:cNvSpPr txBox="1"/>
          <p:nvPr>
            <p:ph type="title"/>
          </p:nvPr>
        </p:nvSpPr>
        <p:spPr>
          <a:xfrm>
            <a:off x="428625" y="428625"/>
            <a:ext cx="8286750" cy="785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70"/>
          <p:cNvSpPr/>
          <p:nvPr>
            <p:ph idx="2" type="chart"/>
          </p:nvPr>
        </p:nvSpPr>
        <p:spPr>
          <a:xfrm>
            <a:off x="500063" y="1285875"/>
            <a:ext cx="8183562" cy="500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>
            <a:lvl1pPr lvl="0" marR="0" rtl="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Clr>
                <a:srgbClr val="2A495D"/>
              </a:buClr>
              <a:buSzPts val="2240"/>
              <a:buFont typeface="Noto Sans Symbols"/>
              <a:buChar char="⚫"/>
              <a:defRPr b="0" i="0" sz="2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Clr>
                <a:srgbClr val="2A495D"/>
              </a:buClr>
              <a:buSzPts val="24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Clr>
                <a:srgbClr val="2A495D"/>
              </a:buClr>
              <a:buSzPts val="2200"/>
              <a:buFont typeface="Noto Sans Symbols"/>
              <a:buChar char="●"/>
              <a:defRPr b="0" i="0" sz="2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Clr>
                <a:srgbClr val="2A495D"/>
              </a:buClr>
              <a:buSzPts val="2128"/>
              <a:buFont typeface="Verdana"/>
              <a:buChar char="◦"/>
              <a:defRPr b="0" i="0" sz="19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Clr>
                <a:srgbClr val="2A495D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DD4EE3"/>
              </a:buClr>
              <a:buSzPts val="17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Clr>
                <a:srgbClr val="DD4EE3"/>
              </a:buClr>
              <a:buSzPts val="1500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lnSpc>
                <a:spcPct val="100000"/>
              </a:lnSpc>
              <a:spcBef>
                <a:spcPts val="257"/>
              </a:spcBef>
              <a:spcAft>
                <a:spcPts val="0"/>
              </a:spcAft>
              <a:buClr>
                <a:srgbClr val="DD4EE3"/>
              </a:buClr>
              <a:buSzPts val="15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Clr>
                <a:srgbClr val="DD4EE3"/>
              </a:buClr>
              <a:buSzPts val="1500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12" name="Google Shape;112;p70"/>
          <p:cNvSpPr txBox="1"/>
          <p:nvPr>
            <p:ph idx="10" type="dt"/>
          </p:nvPr>
        </p:nvSpPr>
        <p:spPr>
          <a:xfrm>
            <a:off x="4114800" y="6500813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70"/>
          <p:cNvSpPr txBox="1"/>
          <p:nvPr>
            <p:ph idx="11" type="ftr"/>
          </p:nvPr>
        </p:nvSpPr>
        <p:spPr>
          <a:xfrm>
            <a:off x="6400800" y="6500813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70"/>
          <p:cNvSpPr txBox="1"/>
          <p:nvPr>
            <p:ph idx="12" type="sldNum"/>
          </p:nvPr>
        </p:nvSpPr>
        <p:spPr>
          <a:xfrm>
            <a:off x="8686800" y="6500813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9"/>
          <p:cNvSpPr txBox="1"/>
          <p:nvPr>
            <p:ph type="title"/>
          </p:nvPr>
        </p:nvSpPr>
        <p:spPr>
          <a:xfrm>
            <a:off x="500034" y="428604"/>
            <a:ext cx="8183880" cy="7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9"/>
          <p:cNvSpPr txBox="1"/>
          <p:nvPr>
            <p:ph idx="1" type="body"/>
          </p:nvPr>
        </p:nvSpPr>
        <p:spPr>
          <a:xfrm>
            <a:off x="500034" y="1285860"/>
            <a:ext cx="8183880" cy="4857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>
            <a:lvl1pPr indent="-370840" lvl="0" marL="45720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2240"/>
              <a:buChar char="⚫"/>
              <a:defRPr/>
            </a:lvl1pPr>
            <a:lvl2pPr indent="-381000" lvl="1" marL="91440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2400"/>
              <a:buChar char="◦"/>
              <a:defRPr/>
            </a:lvl2pPr>
            <a:lvl3pPr indent="-368300" lvl="2" marL="137160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2200"/>
              <a:buChar char="●"/>
              <a:defRPr/>
            </a:lvl3pPr>
            <a:lvl4pPr indent="-363728" lvl="3" marL="1828800" algn="l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SzPts val="2128"/>
              <a:buChar char="◦"/>
              <a:defRPr/>
            </a:lvl4pPr>
            <a:lvl5pPr indent="-355600" lvl="4" marL="228600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1" name="Google Shape;31;p59"/>
          <p:cNvSpPr txBox="1"/>
          <p:nvPr>
            <p:ph idx="10" type="dt"/>
          </p:nvPr>
        </p:nvSpPr>
        <p:spPr>
          <a:xfrm>
            <a:off x="4114800" y="6500813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9"/>
          <p:cNvSpPr txBox="1"/>
          <p:nvPr>
            <p:ph idx="11" type="ftr"/>
          </p:nvPr>
        </p:nvSpPr>
        <p:spPr>
          <a:xfrm>
            <a:off x="6400800" y="6500813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9"/>
          <p:cNvSpPr txBox="1"/>
          <p:nvPr>
            <p:ph idx="12" type="sldNum"/>
          </p:nvPr>
        </p:nvSpPr>
        <p:spPr>
          <a:xfrm>
            <a:off x="8686800" y="6500813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showMasterSp="0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0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fmla="val 2081" name="adj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6F6F6"/>
              </a:gs>
              <a:gs pos="100000">
                <a:srgbClr val="D8D8D8"/>
              </a:gs>
            </a:gsLst>
            <a:lin ang="5400000" scaled="0"/>
          </a:gradFill>
          <a:ln cap="rnd" cmpd="sng" w="9525">
            <a:solidFill>
              <a:srgbClr val="A2A0A0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rotWithShape="0" algn="tl" dir="5400000" dist="50800">
              <a:srgbClr val="000000">
                <a:alpha val="2431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" name="Google Shape;36;p60"/>
          <p:cNvSpPr/>
          <p:nvPr/>
        </p:nvSpPr>
        <p:spPr>
          <a:xfrm>
            <a:off x="419100" y="433388"/>
            <a:ext cx="8305800" cy="4341812"/>
          </a:xfrm>
          <a:prstGeom prst="roundRect">
            <a:avLst>
              <a:gd fmla="val 2127" name="adj"/>
            </a:avLst>
          </a:prstGeom>
          <a:gradFill>
            <a:gsLst>
              <a:gs pos="0">
                <a:srgbClr val="2D688E"/>
              </a:gs>
              <a:gs pos="60000">
                <a:srgbClr val="4392C5"/>
              </a:gs>
              <a:gs pos="100000">
                <a:srgbClr val="50ABF1"/>
              </a:gs>
            </a:gsLst>
            <a:lin ang="16200000" scaled="0"/>
          </a:gradFill>
          <a:ln cap="flat" cmpd="sng" w="9525">
            <a:solidFill>
              <a:srgbClr val="4596CB"/>
            </a:solidFill>
            <a:prstDash val="solid"/>
            <a:round/>
            <a:headEnd len="sm" w="sm" type="none"/>
            <a:tailEnd len="sm" w="sm" type="none"/>
          </a:ln>
          <a:effectLst>
            <a:outerShdw blurRad="65500" rotWithShape="0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Google Shape;37;p60"/>
          <p:cNvSpPr txBox="1"/>
          <p:nvPr>
            <p:ph type="title"/>
          </p:nvPr>
        </p:nvSpPr>
        <p:spPr>
          <a:xfrm>
            <a:off x="468344" y="4928616"/>
            <a:ext cx="8183880" cy="67665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Quattrocento Sans"/>
              <a:buNone/>
              <a:defRPr b="0" sz="3600" cap="none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0"/>
          <p:cNvSpPr txBox="1"/>
          <p:nvPr>
            <p:ph idx="1" type="body"/>
          </p:nvPr>
        </p:nvSpPr>
        <p:spPr>
          <a:xfrm>
            <a:off x="468344" y="5624484"/>
            <a:ext cx="8183880" cy="420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18850" spcFirstLastPara="1" rIns="91425" wrap="square" tIns="0">
            <a:noAutofit/>
          </a:bodyPr>
          <a:lstStyle>
            <a:lvl1pPr indent="-228600" lvl="0" marL="457200" marR="3657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b="0" sz="1800">
                <a:solidFill>
                  <a:srgbClr val="2A495D"/>
                </a:solidFill>
              </a:defRPr>
            </a:lvl1pPr>
            <a:lvl2pPr indent="-228600" lvl="1" marL="91440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SzPts val="1568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9" name="Google Shape;39;p60"/>
          <p:cNvSpPr txBox="1"/>
          <p:nvPr>
            <p:ph idx="10" type="dt"/>
          </p:nvPr>
        </p:nvSpPr>
        <p:spPr>
          <a:xfrm>
            <a:off x="4114800" y="6500813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0"/>
          <p:cNvSpPr txBox="1"/>
          <p:nvPr>
            <p:ph idx="11" type="ftr"/>
          </p:nvPr>
        </p:nvSpPr>
        <p:spPr>
          <a:xfrm>
            <a:off x="6400800" y="6500813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0"/>
          <p:cNvSpPr txBox="1"/>
          <p:nvPr>
            <p:ph idx="12" type="sldNum"/>
          </p:nvPr>
        </p:nvSpPr>
        <p:spPr>
          <a:xfrm>
            <a:off x="8686800" y="6500813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descr="E:\cin.gif" id="42" name="Google Shape;42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286500"/>
            <a:ext cx="1724025" cy="5715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1"/>
          <p:cNvSpPr txBox="1"/>
          <p:nvPr>
            <p:ph type="title"/>
          </p:nvPr>
        </p:nvSpPr>
        <p:spPr>
          <a:xfrm>
            <a:off x="428625" y="428625"/>
            <a:ext cx="8286750" cy="785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1"/>
          <p:cNvSpPr txBox="1"/>
          <p:nvPr>
            <p:ph idx="1" type="body"/>
          </p:nvPr>
        </p:nvSpPr>
        <p:spPr>
          <a:xfrm>
            <a:off x="571472" y="1428736"/>
            <a:ext cx="393192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>
            <a:lvl1pPr indent="-360680" lvl="0" marL="45720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2080"/>
              <a:buChar char="⚫"/>
              <a:defRPr sz="2600"/>
            </a:lvl1pPr>
            <a:lvl2pPr indent="-368300" lvl="1" marL="91440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2200"/>
              <a:buChar char="◦"/>
              <a:defRPr sz="2200"/>
            </a:lvl2pPr>
            <a:lvl3pPr indent="-355600" lvl="2" marL="137160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56616" lvl="3" marL="1828800" algn="l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SzPts val="2016"/>
              <a:buChar char="◦"/>
              <a:defRPr sz="1800"/>
            </a:lvl4pPr>
            <a:lvl5pPr indent="-342900" lvl="4" marL="228600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6" name="Google Shape;46;p61"/>
          <p:cNvSpPr txBox="1"/>
          <p:nvPr>
            <p:ph idx="2" type="body"/>
          </p:nvPr>
        </p:nvSpPr>
        <p:spPr>
          <a:xfrm>
            <a:off x="4786314" y="1428736"/>
            <a:ext cx="393192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>
            <a:lvl1pPr indent="-360680" lvl="0" marL="45720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2080"/>
              <a:buChar char="⚫"/>
              <a:defRPr sz="2600"/>
            </a:lvl1pPr>
            <a:lvl2pPr indent="-368300" lvl="1" marL="91440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2200"/>
              <a:buChar char="◦"/>
              <a:defRPr sz="2200"/>
            </a:lvl2pPr>
            <a:lvl3pPr indent="-355600" lvl="2" marL="137160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56616" lvl="3" marL="1828800" algn="l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SzPts val="2016"/>
              <a:buChar char="◦"/>
              <a:defRPr sz="1800"/>
            </a:lvl4pPr>
            <a:lvl5pPr indent="-342900" lvl="4" marL="228600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7" name="Google Shape;47;p61"/>
          <p:cNvSpPr txBox="1"/>
          <p:nvPr>
            <p:ph idx="10" type="dt"/>
          </p:nvPr>
        </p:nvSpPr>
        <p:spPr>
          <a:xfrm>
            <a:off x="4114800" y="6500813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1"/>
          <p:cNvSpPr txBox="1"/>
          <p:nvPr>
            <p:ph idx="11" type="ftr"/>
          </p:nvPr>
        </p:nvSpPr>
        <p:spPr>
          <a:xfrm>
            <a:off x="6400800" y="6500813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1"/>
          <p:cNvSpPr txBox="1"/>
          <p:nvPr>
            <p:ph idx="12" type="sldNum"/>
          </p:nvPr>
        </p:nvSpPr>
        <p:spPr>
          <a:xfrm>
            <a:off x="8686800" y="6500813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2"/>
          <p:cNvSpPr txBox="1"/>
          <p:nvPr>
            <p:ph type="title"/>
          </p:nvPr>
        </p:nvSpPr>
        <p:spPr>
          <a:xfrm>
            <a:off x="502920" y="428604"/>
            <a:ext cx="8183880" cy="7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2"/>
          <p:cNvSpPr txBox="1"/>
          <p:nvPr>
            <p:ph idx="1" type="body"/>
          </p:nvPr>
        </p:nvSpPr>
        <p:spPr>
          <a:xfrm>
            <a:off x="607224" y="1642446"/>
            <a:ext cx="393192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46300" spcFirstLastPara="1" rIns="91425" wrap="square" tIns="9142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1920"/>
              <a:buNone/>
              <a:defRPr b="1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SzPts val="1792"/>
              <a:buNone/>
              <a:defRPr b="1" sz="1600"/>
            </a:lvl4pPr>
            <a:lvl5pPr indent="-228600" lvl="4" marL="228600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3" name="Google Shape;53;p62"/>
          <p:cNvSpPr txBox="1"/>
          <p:nvPr>
            <p:ph idx="2" type="body"/>
          </p:nvPr>
        </p:nvSpPr>
        <p:spPr>
          <a:xfrm>
            <a:off x="4652169" y="1642446"/>
            <a:ext cx="393192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37150" spcFirstLastPara="1" rIns="91425" wrap="square" tIns="9142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1920"/>
              <a:buNone/>
              <a:defRPr b="1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SzPts val="1792"/>
              <a:buNone/>
              <a:defRPr b="1" sz="1600"/>
            </a:lvl4pPr>
            <a:lvl5pPr indent="-228600" lvl="4" marL="228600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4" name="Google Shape;54;p62"/>
          <p:cNvSpPr txBox="1"/>
          <p:nvPr>
            <p:ph idx="3" type="body"/>
          </p:nvPr>
        </p:nvSpPr>
        <p:spPr>
          <a:xfrm>
            <a:off x="607224" y="2510808"/>
            <a:ext cx="3931920" cy="3489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>
            <a:lvl1pPr indent="-350520" lvl="0" marL="45720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1920"/>
              <a:buChar char="⚫"/>
              <a:defRPr sz="2400"/>
            </a:lvl1pPr>
            <a:lvl2pPr indent="-355600" lvl="1" marL="91440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42392" lvl="3" marL="1828800" algn="l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SzPts val="1792"/>
              <a:buChar char="◦"/>
              <a:defRPr sz="1600"/>
            </a:lvl4pPr>
            <a:lvl5pPr indent="-330200" lvl="4" marL="228600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5" name="Google Shape;55;p62"/>
          <p:cNvSpPr txBox="1"/>
          <p:nvPr>
            <p:ph idx="4" type="body"/>
          </p:nvPr>
        </p:nvSpPr>
        <p:spPr>
          <a:xfrm>
            <a:off x="4652169" y="2510808"/>
            <a:ext cx="3931920" cy="3489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>
            <a:lvl1pPr indent="-350520" lvl="0" marL="45720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1920"/>
              <a:buChar char="⚫"/>
              <a:defRPr sz="2400"/>
            </a:lvl1pPr>
            <a:lvl2pPr indent="-355600" lvl="1" marL="91440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42392" lvl="3" marL="1828800" algn="l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SzPts val="1792"/>
              <a:buChar char="◦"/>
              <a:defRPr sz="1600"/>
            </a:lvl4pPr>
            <a:lvl5pPr indent="-330200" lvl="4" marL="228600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6" name="Google Shape;56;p62"/>
          <p:cNvSpPr txBox="1"/>
          <p:nvPr>
            <p:ph idx="10" type="dt"/>
          </p:nvPr>
        </p:nvSpPr>
        <p:spPr>
          <a:xfrm>
            <a:off x="4114800" y="6500813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2"/>
          <p:cNvSpPr txBox="1"/>
          <p:nvPr>
            <p:ph idx="11" type="ftr"/>
          </p:nvPr>
        </p:nvSpPr>
        <p:spPr>
          <a:xfrm>
            <a:off x="6400800" y="6500813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62"/>
          <p:cNvSpPr txBox="1"/>
          <p:nvPr>
            <p:ph idx="12" type="sldNum"/>
          </p:nvPr>
        </p:nvSpPr>
        <p:spPr>
          <a:xfrm>
            <a:off x="8686800" y="6500813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3"/>
          <p:cNvSpPr txBox="1"/>
          <p:nvPr>
            <p:ph type="title"/>
          </p:nvPr>
        </p:nvSpPr>
        <p:spPr>
          <a:xfrm>
            <a:off x="428625" y="428625"/>
            <a:ext cx="8286750" cy="785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63"/>
          <p:cNvSpPr txBox="1"/>
          <p:nvPr>
            <p:ph idx="10" type="dt"/>
          </p:nvPr>
        </p:nvSpPr>
        <p:spPr>
          <a:xfrm>
            <a:off x="4114800" y="6500813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63"/>
          <p:cNvSpPr txBox="1"/>
          <p:nvPr>
            <p:ph idx="11" type="ftr"/>
          </p:nvPr>
        </p:nvSpPr>
        <p:spPr>
          <a:xfrm>
            <a:off x="6400800" y="6500813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63"/>
          <p:cNvSpPr txBox="1"/>
          <p:nvPr>
            <p:ph idx="12" type="sldNum"/>
          </p:nvPr>
        </p:nvSpPr>
        <p:spPr>
          <a:xfrm>
            <a:off x="8686800" y="6500813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showMasterSp="0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fmla="val 2081" name="adj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6F6F6"/>
              </a:gs>
              <a:gs pos="100000">
                <a:srgbClr val="D8D8D8"/>
              </a:gs>
            </a:gsLst>
            <a:lin ang="5400000" scaled="0"/>
          </a:gradFill>
          <a:ln cap="rnd" cmpd="sng" w="9525">
            <a:solidFill>
              <a:srgbClr val="A2A0A0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rotWithShape="0" algn="tl" dir="5400000" dist="50800">
              <a:srgbClr val="000000">
                <a:alpha val="2431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" name="Google Shape;66;p64"/>
          <p:cNvSpPr txBox="1"/>
          <p:nvPr>
            <p:ph idx="10" type="dt"/>
          </p:nvPr>
        </p:nvSpPr>
        <p:spPr>
          <a:xfrm>
            <a:off x="4114800" y="6500813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64"/>
          <p:cNvSpPr txBox="1"/>
          <p:nvPr>
            <p:ph idx="11" type="ftr"/>
          </p:nvPr>
        </p:nvSpPr>
        <p:spPr>
          <a:xfrm>
            <a:off x="6400800" y="6500813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64"/>
          <p:cNvSpPr txBox="1"/>
          <p:nvPr>
            <p:ph idx="12" type="sldNum"/>
          </p:nvPr>
        </p:nvSpPr>
        <p:spPr>
          <a:xfrm>
            <a:off x="8686800" y="6500813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descr="E:\cin.gif" id="69" name="Google Shape;69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286500"/>
            <a:ext cx="1724025" cy="5715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5"/>
          <p:cNvSpPr txBox="1"/>
          <p:nvPr>
            <p:ph type="title"/>
          </p:nvPr>
        </p:nvSpPr>
        <p:spPr>
          <a:xfrm>
            <a:off x="5500694" y="1300154"/>
            <a:ext cx="2971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495D"/>
              </a:buClr>
              <a:buSzPts val="2200"/>
              <a:buFont typeface="Quattrocento Sans"/>
              <a:buNone/>
              <a:defRPr b="1" sz="2200">
                <a:solidFill>
                  <a:srgbClr val="2A495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65"/>
          <p:cNvSpPr txBox="1"/>
          <p:nvPr>
            <p:ph idx="1" type="body"/>
          </p:nvPr>
        </p:nvSpPr>
        <p:spPr>
          <a:xfrm>
            <a:off x="5500694" y="2357430"/>
            <a:ext cx="2971800" cy="37060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>
            <a:noAutofit/>
          </a:bodyPr>
          <a:lstStyle>
            <a:lvl1pPr indent="-228600" lvl="0" marL="457200" marR="1828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SzPts val="1008"/>
              <a:buNone/>
              <a:defRPr sz="9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3" name="Google Shape;73;p65"/>
          <p:cNvSpPr txBox="1"/>
          <p:nvPr>
            <p:ph idx="2" type="body"/>
          </p:nvPr>
        </p:nvSpPr>
        <p:spPr>
          <a:xfrm>
            <a:off x="785786" y="1357298"/>
            <a:ext cx="4626159" cy="472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>
            <a:lvl1pPr indent="-370840" lvl="0" marL="45720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2240"/>
              <a:buChar char="⚫"/>
              <a:defRPr sz="2800">
                <a:solidFill>
                  <a:schemeClr val="dk1"/>
                </a:solidFill>
              </a:defRPr>
            </a:lvl1pPr>
            <a:lvl2pPr indent="-393700" lvl="1" marL="91440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2600"/>
              <a:buChar char="◦"/>
              <a:defRPr sz="2600">
                <a:solidFill>
                  <a:schemeClr val="dk1"/>
                </a:solidFill>
              </a:defRPr>
            </a:lvl2pPr>
            <a:lvl3pPr indent="-381000" lvl="2" marL="137160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2400"/>
              <a:buChar char="●"/>
              <a:defRPr sz="2400">
                <a:solidFill>
                  <a:schemeClr val="dk1"/>
                </a:solidFill>
              </a:defRPr>
            </a:lvl3pPr>
            <a:lvl4pPr indent="-370839" lvl="3" marL="1828800" algn="l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SzPts val="2240"/>
              <a:buChar char="◦"/>
              <a:defRPr sz="2000">
                <a:solidFill>
                  <a:schemeClr val="dk1"/>
                </a:solidFill>
              </a:defRPr>
            </a:lvl4pPr>
            <a:lvl5pPr indent="-355600" lvl="4" marL="228600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>
                <a:solidFill>
                  <a:schemeClr val="dk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7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4" name="Google Shape;74;p65"/>
          <p:cNvSpPr txBox="1"/>
          <p:nvPr>
            <p:ph idx="10" type="dt"/>
          </p:nvPr>
        </p:nvSpPr>
        <p:spPr>
          <a:xfrm>
            <a:off x="4114800" y="6500813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65"/>
          <p:cNvSpPr txBox="1"/>
          <p:nvPr>
            <p:ph idx="11" type="ftr"/>
          </p:nvPr>
        </p:nvSpPr>
        <p:spPr>
          <a:xfrm>
            <a:off x="6400800" y="6500813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65"/>
          <p:cNvSpPr txBox="1"/>
          <p:nvPr>
            <p:ph idx="12" type="sldNum"/>
          </p:nvPr>
        </p:nvSpPr>
        <p:spPr>
          <a:xfrm>
            <a:off x="8686800" y="6500813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showMasterSp="0" type="picTx">
  <p:cSld name="PICTURE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fmla="val 2081" name="adj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6F6F6"/>
              </a:gs>
              <a:gs pos="100000">
                <a:srgbClr val="D8D8D8"/>
              </a:gs>
            </a:gsLst>
            <a:lin ang="5400000" scaled="0"/>
          </a:gradFill>
          <a:ln cap="rnd" cmpd="sng" w="9525">
            <a:solidFill>
              <a:srgbClr val="A2A0A0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rotWithShape="0" algn="tl" dir="5400000" dist="50800">
              <a:srgbClr val="000000">
                <a:alpha val="2431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66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fmla="val 2748" name="adj"/>
            </a:avLst>
          </a:prstGeom>
          <a:solidFill>
            <a:srgbClr val="1C1C1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66"/>
          <p:cNvSpPr txBox="1"/>
          <p:nvPr>
            <p:ph type="title"/>
          </p:nvPr>
        </p:nvSpPr>
        <p:spPr>
          <a:xfrm>
            <a:off x="457200" y="5012056"/>
            <a:ext cx="822960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3600"/>
              <a:buFont typeface="Quattrocento Sans"/>
              <a:buNone/>
              <a:defRPr b="0" sz="3600">
                <a:solidFill>
                  <a:srgbClr val="76767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66"/>
          <p:cNvSpPr txBox="1"/>
          <p:nvPr>
            <p:ph idx="1" type="body"/>
          </p:nvPr>
        </p:nvSpPr>
        <p:spPr>
          <a:xfrm>
            <a:off x="6462712" y="533400"/>
            <a:ext cx="2240280" cy="42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FFFFFF"/>
                </a:solidFill>
              </a:defRPr>
            </a:lvl1pPr>
            <a:lvl2pPr indent="-304800" lvl="1" marL="91440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1200"/>
              <a:buChar char="◦"/>
              <a:defRPr sz="1200">
                <a:solidFill>
                  <a:srgbClr val="FFFFFF"/>
                </a:solidFill>
              </a:defRPr>
            </a:lvl2pPr>
            <a:lvl3pPr indent="-292100" lvl="2" marL="137160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1000"/>
              <a:buChar char="●"/>
              <a:defRPr sz="1000">
                <a:solidFill>
                  <a:srgbClr val="FFFFFF"/>
                </a:solidFill>
              </a:defRPr>
            </a:lvl3pPr>
            <a:lvl4pPr indent="-292608" lvl="3" marL="1828800" algn="l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SzPts val="1008"/>
              <a:buChar char="◦"/>
              <a:defRPr sz="900">
                <a:solidFill>
                  <a:srgbClr val="FFFFFF"/>
                </a:solidFill>
              </a:defRPr>
            </a:lvl4pPr>
            <a:lvl5pPr indent="-285750" lvl="4" marL="228600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900"/>
              <a:buChar char="●"/>
              <a:defRPr sz="900">
                <a:solidFill>
                  <a:srgbClr val="FFFFFF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2" name="Google Shape;82;p66"/>
          <p:cNvSpPr/>
          <p:nvPr>
            <p:ph idx="2" type="pic"/>
          </p:nvPr>
        </p:nvSpPr>
        <p:spPr>
          <a:xfrm>
            <a:off x="421480" y="435768"/>
            <a:ext cx="5925312" cy="4343400"/>
          </a:xfrm>
          <a:prstGeom prst="snipRoundRect">
            <a:avLst>
              <a:gd fmla="val 1040" name="adj1"/>
              <a:gd fmla="val 0" name="adj2"/>
            </a:avLst>
          </a:prstGeom>
          <a:solidFill>
            <a:srgbClr val="4D4D4D"/>
          </a:solidFill>
          <a:ln>
            <a:noFill/>
          </a:ln>
        </p:spPr>
      </p:sp>
      <p:sp>
        <p:nvSpPr>
          <p:cNvPr id="83" name="Google Shape;83;p66"/>
          <p:cNvSpPr txBox="1"/>
          <p:nvPr>
            <p:ph idx="10" type="dt"/>
          </p:nvPr>
        </p:nvSpPr>
        <p:spPr>
          <a:xfrm>
            <a:off x="4114800" y="6500813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66"/>
          <p:cNvSpPr txBox="1"/>
          <p:nvPr>
            <p:ph idx="11" type="ftr"/>
          </p:nvPr>
        </p:nvSpPr>
        <p:spPr>
          <a:xfrm>
            <a:off x="6400800" y="6500813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66"/>
          <p:cNvSpPr txBox="1"/>
          <p:nvPr>
            <p:ph idx="12" type="sldNum"/>
          </p:nvPr>
        </p:nvSpPr>
        <p:spPr>
          <a:xfrm>
            <a:off x="8686800" y="6500813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descr="E:\cin.gif" id="86" name="Google Shape;8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286500"/>
            <a:ext cx="1724025" cy="5715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7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fmla="val 2081" name="adj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6F6F6"/>
              </a:gs>
              <a:gs pos="100000">
                <a:srgbClr val="D8D8D8"/>
              </a:gs>
            </a:gsLst>
            <a:lin ang="5400000" scaled="0"/>
          </a:gradFill>
          <a:ln cap="rnd" cmpd="sng" w="9525">
            <a:solidFill>
              <a:srgbClr val="A2A0A0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rotWithShape="0" algn="tl" dir="5400000" dist="50800">
              <a:srgbClr val="000000">
                <a:alpha val="2431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11;p57"/>
          <p:cNvSpPr/>
          <p:nvPr/>
        </p:nvSpPr>
        <p:spPr>
          <a:xfrm>
            <a:off x="419100" y="433388"/>
            <a:ext cx="8305800" cy="781050"/>
          </a:xfrm>
          <a:prstGeom prst="roundRect">
            <a:avLst>
              <a:gd fmla="val 2127" name="adj"/>
            </a:avLst>
          </a:prstGeom>
          <a:gradFill>
            <a:gsLst>
              <a:gs pos="0">
                <a:srgbClr val="2D688E"/>
              </a:gs>
              <a:gs pos="60000">
                <a:srgbClr val="4392C5"/>
              </a:gs>
              <a:gs pos="100000">
                <a:srgbClr val="50ABF1"/>
              </a:gs>
            </a:gsLst>
            <a:lin ang="16200000" scaled="0"/>
          </a:gradFill>
          <a:ln cap="flat" cmpd="sng" w="9525">
            <a:solidFill>
              <a:srgbClr val="4596CB"/>
            </a:solidFill>
            <a:prstDash val="solid"/>
            <a:round/>
            <a:headEnd len="sm" w="sm" type="none"/>
            <a:tailEnd len="sm" w="sm" type="none"/>
          </a:ln>
          <a:effectLst>
            <a:outerShdw blurRad="65500" rotWithShape="0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12;p57"/>
          <p:cNvSpPr txBox="1"/>
          <p:nvPr>
            <p:ph type="title"/>
          </p:nvPr>
        </p:nvSpPr>
        <p:spPr>
          <a:xfrm>
            <a:off x="428625" y="428625"/>
            <a:ext cx="8286750" cy="785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" name="Google Shape;13;p57"/>
          <p:cNvSpPr txBox="1"/>
          <p:nvPr>
            <p:ph idx="1" type="body"/>
          </p:nvPr>
        </p:nvSpPr>
        <p:spPr>
          <a:xfrm>
            <a:off x="500063" y="1285875"/>
            <a:ext cx="8183562" cy="500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>
            <a:lvl1pPr indent="-370840" lvl="0" marL="457200" marR="0" rtl="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Clr>
                <a:srgbClr val="2A495D"/>
              </a:buClr>
              <a:buSzPts val="2240"/>
              <a:buFont typeface="Noto Sans Symbols"/>
              <a:buChar char="⚫"/>
              <a:defRPr b="0" i="0" sz="2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81000" lvl="1" marL="914400" marR="0" rtl="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Clr>
                <a:srgbClr val="2A495D"/>
              </a:buClr>
              <a:buSzPts val="24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68300" lvl="2" marL="1371600" marR="0" rtl="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Clr>
                <a:srgbClr val="2A495D"/>
              </a:buClr>
              <a:buSzPts val="2200"/>
              <a:buFont typeface="Noto Sans Symbols"/>
              <a:buChar char="●"/>
              <a:defRPr b="0" i="0" sz="2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63728" lvl="3" marL="1828800" marR="0" rtl="0" algn="l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Clr>
                <a:srgbClr val="2A495D"/>
              </a:buClr>
              <a:buSzPts val="2128"/>
              <a:buFont typeface="Verdana"/>
              <a:buChar char="◦"/>
              <a:defRPr b="0" i="0" sz="19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55600" lvl="4" marL="2286000" marR="0" rtl="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Clr>
                <a:srgbClr val="2A495D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36550" lvl="5" marL="2743200" marR="0" rtl="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DD4EE3"/>
              </a:buClr>
              <a:buSzPts val="17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Clr>
                <a:srgbClr val="DD4EE3"/>
              </a:buClr>
              <a:buSzPts val="1500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257"/>
              </a:spcBef>
              <a:spcAft>
                <a:spcPts val="0"/>
              </a:spcAft>
              <a:buClr>
                <a:srgbClr val="DD4EE3"/>
              </a:buClr>
              <a:buSzPts val="15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Clr>
                <a:srgbClr val="DD4EE3"/>
              </a:buClr>
              <a:buSzPts val="1500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4" name="Google Shape;14;p57"/>
          <p:cNvSpPr txBox="1"/>
          <p:nvPr>
            <p:ph idx="10" type="dt"/>
          </p:nvPr>
        </p:nvSpPr>
        <p:spPr>
          <a:xfrm>
            <a:off x="4114800" y="6500813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" name="Google Shape;15;p57"/>
          <p:cNvSpPr txBox="1"/>
          <p:nvPr>
            <p:ph idx="11" type="ftr"/>
          </p:nvPr>
        </p:nvSpPr>
        <p:spPr>
          <a:xfrm>
            <a:off x="6400800" y="6500813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" name="Google Shape;16;p57"/>
          <p:cNvSpPr txBox="1"/>
          <p:nvPr>
            <p:ph idx="12" type="sldNum"/>
          </p:nvPr>
        </p:nvSpPr>
        <p:spPr>
          <a:xfrm>
            <a:off x="8686800" y="6500813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2A2A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descr="E:\cin.gif" id="17" name="Google Shape;17;p5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6286500"/>
            <a:ext cx="1724025" cy="5715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9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8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9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7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5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2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3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1.png"/><Relationship Id="rId4" Type="http://schemas.openxmlformats.org/officeDocument/2006/relationships/image" Target="../media/image44.png"/><Relationship Id="rId5" Type="http://schemas.openxmlformats.org/officeDocument/2006/relationships/image" Target="../media/image46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"/>
          <p:cNvSpPr txBox="1"/>
          <p:nvPr>
            <p:ph type="ctrTitle"/>
          </p:nvPr>
        </p:nvSpPr>
        <p:spPr>
          <a:xfrm>
            <a:off x="722376" y="1820206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Probabilidade</a:t>
            </a:r>
            <a:endParaRPr/>
          </a:p>
        </p:txBody>
      </p:sp>
      <p:sp>
        <p:nvSpPr>
          <p:cNvPr id="120" name="Google Shape;120;p1"/>
          <p:cNvSpPr txBox="1"/>
          <p:nvPr>
            <p:ph idx="1" type="subTitle"/>
          </p:nvPr>
        </p:nvSpPr>
        <p:spPr>
          <a:xfrm>
            <a:off x="722376" y="3685032"/>
            <a:ext cx="7772400" cy="19585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0">
            <a:noAutofit/>
          </a:bodyPr>
          <a:lstStyle/>
          <a:p>
            <a:pPr indent="0" lvl="0" marL="36576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</a:pPr>
            <a:r>
              <a:rPr b="1" lang="pt-BR"/>
              <a:t>Análise Exploratória de Dados:</a:t>
            </a:r>
            <a:endParaRPr/>
          </a:p>
          <a:p>
            <a:pPr indent="0" lvl="0" marL="36576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</a:pPr>
            <a:r>
              <a:rPr lang="pt-BR"/>
              <a:t>Medidas de Centro</a:t>
            </a:r>
            <a:endParaRPr/>
          </a:p>
          <a:p>
            <a:pPr indent="0" lvl="0" marL="36576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</a:pPr>
            <a:r>
              <a:rPr lang="pt-BR"/>
              <a:t>Medidas de Dispersão </a:t>
            </a:r>
            <a:endParaRPr/>
          </a:p>
          <a:p>
            <a:pPr indent="0" lvl="0" marL="36576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</a:pPr>
            <a:r>
              <a:rPr lang="pt-BR"/>
              <a:t>Medidas de Posição</a:t>
            </a:r>
            <a:endParaRPr/>
          </a:p>
          <a:p>
            <a:pPr indent="0" lvl="0" marL="36576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</a:pPr>
            <a:r>
              <a:rPr lang="pt-BR"/>
              <a:t>Medidas de Assimetria e Curtose</a:t>
            </a:r>
            <a:endParaRPr/>
          </a:p>
        </p:txBody>
      </p:sp>
      <p:sp>
        <p:nvSpPr>
          <p:cNvPr id="121" name="Google Shape;121;p1"/>
          <p:cNvSpPr txBox="1"/>
          <p:nvPr>
            <p:ph idx="2" type="body"/>
          </p:nvPr>
        </p:nvSpPr>
        <p:spPr>
          <a:xfrm>
            <a:off x="1643063" y="5715000"/>
            <a:ext cx="6858000" cy="5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0" lvl="0" marL="36576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</a:pPr>
            <a:r>
              <a:rPr lang="pt-BR"/>
              <a:t>Renata Souza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"/>
          <p:cNvSpPr txBox="1"/>
          <p:nvPr>
            <p:ph type="title"/>
          </p:nvPr>
        </p:nvSpPr>
        <p:spPr>
          <a:xfrm>
            <a:off x="500034" y="428604"/>
            <a:ext cx="8183880" cy="7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Média Ponderada</a:t>
            </a:r>
            <a:endParaRPr/>
          </a:p>
        </p:txBody>
      </p:sp>
      <p:sp>
        <p:nvSpPr>
          <p:cNvPr id="178" name="Google Shape;178;p10"/>
          <p:cNvSpPr txBox="1"/>
          <p:nvPr>
            <p:ph idx="1" type="body"/>
          </p:nvPr>
        </p:nvSpPr>
        <p:spPr>
          <a:xfrm>
            <a:off x="500034" y="1285860"/>
            <a:ext cx="8183880" cy="4857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072"/>
              <a:buNone/>
            </a:pPr>
            <a:r>
              <a:rPr lang="pt-BR" sz="2590"/>
              <a:t>Nos cálculos envolvendo média aritmética simples, todas as ocorrências têm exatamente a mesma importância ou o mesmo peso. No entanto, existem casos onde as ocorrências têm importância relativa ou pesos relativos diferentes. Nestes casos, o cálculo da média deve levar em conta esta importância relativa ou peso relativo. Este tipo de média chama-se </a:t>
            </a:r>
            <a:r>
              <a:rPr i="1" lang="pt-BR" sz="2590"/>
              <a:t>média aritmética ponderada</a:t>
            </a:r>
            <a:r>
              <a:rPr lang="pt-BR" sz="2590"/>
              <a:t>.</a:t>
            </a:r>
            <a:endParaRPr/>
          </a:p>
          <a:p>
            <a:pPr indent="-133541" lvl="0" marL="265113" rtl="0" algn="l">
              <a:lnSpc>
                <a:spcPct val="140000"/>
              </a:lnSpc>
              <a:spcBef>
                <a:spcPts val="250"/>
              </a:spcBef>
              <a:spcAft>
                <a:spcPts val="0"/>
              </a:spcAft>
              <a:buSzPts val="2072"/>
              <a:buNone/>
            </a:pPr>
            <a:r>
              <a:t/>
            </a:r>
            <a:endParaRPr sz="2590"/>
          </a:p>
          <a:p>
            <a:pPr indent="-133541" lvl="0" marL="265113" rtl="0" algn="l">
              <a:lnSpc>
                <a:spcPct val="140000"/>
              </a:lnSpc>
              <a:spcBef>
                <a:spcPts val="250"/>
              </a:spcBef>
              <a:spcAft>
                <a:spcPts val="0"/>
              </a:spcAft>
              <a:buSzPts val="2072"/>
              <a:buNone/>
            </a:pPr>
            <a:r>
              <a:t/>
            </a:r>
            <a:endParaRPr sz="2590"/>
          </a:p>
          <a:p>
            <a:pPr indent="-133541" lvl="0" marL="265113" rtl="0" algn="l">
              <a:lnSpc>
                <a:spcPct val="140000"/>
              </a:lnSpc>
              <a:spcBef>
                <a:spcPts val="250"/>
              </a:spcBef>
              <a:spcAft>
                <a:spcPts val="0"/>
              </a:spcAft>
              <a:buSzPts val="2072"/>
              <a:buNone/>
            </a:pPr>
            <a:r>
              <a:t/>
            </a:r>
            <a:endParaRPr sz="259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"/>
          <p:cNvSpPr txBox="1"/>
          <p:nvPr>
            <p:ph type="title"/>
          </p:nvPr>
        </p:nvSpPr>
        <p:spPr>
          <a:xfrm>
            <a:off x="500034" y="428604"/>
            <a:ext cx="8183880" cy="7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Média Ponderada</a:t>
            </a:r>
            <a:endParaRPr/>
          </a:p>
        </p:txBody>
      </p:sp>
      <p:sp>
        <p:nvSpPr>
          <p:cNvPr id="184" name="Google Shape;184;p11"/>
          <p:cNvSpPr txBox="1"/>
          <p:nvPr>
            <p:ph idx="1" type="body"/>
          </p:nvPr>
        </p:nvSpPr>
        <p:spPr>
          <a:xfrm>
            <a:off x="500034" y="1285860"/>
            <a:ext cx="8183880" cy="485778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69" r="0" t="0"/>
            </a:stretch>
          </a:blipFill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/>
          <p:nvPr>
            <p:ph type="title"/>
          </p:nvPr>
        </p:nvSpPr>
        <p:spPr>
          <a:xfrm>
            <a:off x="500034" y="428604"/>
            <a:ext cx="8183880" cy="7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Média Ponderada</a:t>
            </a:r>
            <a:endParaRPr/>
          </a:p>
        </p:txBody>
      </p:sp>
      <p:sp>
        <p:nvSpPr>
          <p:cNvPr id="190" name="Google Shape;190;p12"/>
          <p:cNvSpPr txBox="1"/>
          <p:nvPr>
            <p:ph idx="1" type="body"/>
          </p:nvPr>
        </p:nvSpPr>
        <p:spPr>
          <a:xfrm>
            <a:off x="500034" y="1285860"/>
            <a:ext cx="8183880" cy="485778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70" r="-1784" t="0"/>
            </a:stretch>
          </a:blipFill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"/>
          <p:cNvSpPr txBox="1"/>
          <p:nvPr>
            <p:ph type="title"/>
          </p:nvPr>
        </p:nvSpPr>
        <p:spPr>
          <a:xfrm>
            <a:off x="500034" y="428604"/>
            <a:ext cx="8183880" cy="7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Média Harmônica</a:t>
            </a:r>
            <a:endParaRPr/>
          </a:p>
        </p:txBody>
      </p:sp>
      <p:sp>
        <p:nvSpPr>
          <p:cNvPr id="196" name="Google Shape;196;p13"/>
          <p:cNvSpPr txBox="1"/>
          <p:nvPr>
            <p:ph idx="1" type="body"/>
          </p:nvPr>
        </p:nvSpPr>
        <p:spPr>
          <a:xfrm>
            <a:off x="500034" y="1285860"/>
            <a:ext cx="8183880" cy="485778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"/>
          <p:cNvSpPr txBox="1"/>
          <p:nvPr>
            <p:ph type="title"/>
          </p:nvPr>
        </p:nvSpPr>
        <p:spPr>
          <a:xfrm>
            <a:off x="500034" y="428604"/>
            <a:ext cx="8183880" cy="7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Média Geométrica</a:t>
            </a:r>
            <a:endParaRPr/>
          </a:p>
        </p:txBody>
      </p:sp>
      <p:sp>
        <p:nvSpPr>
          <p:cNvPr id="202" name="Google Shape;202;p14"/>
          <p:cNvSpPr txBox="1"/>
          <p:nvPr>
            <p:ph idx="1" type="body"/>
          </p:nvPr>
        </p:nvSpPr>
        <p:spPr>
          <a:xfrm>
            <a:off x="500034" y="1285860"/>
            <a:ext cx="8183880" cy="485778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"/>
          <p:cNvSpPr txBox="1"/>
          <p:nvPr>
            <p:ph type="title"/>
          </p:nvPr>
        </p:nvSpPr>
        <p:spPr>
          <a:xfrm>
            <a:off x="500034" y="428604"/>
            <a:ext cx="8183880" cy="7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Relação entre Médias</a:t>
            </a:r>
            <a:endParaRPr/>
          </a:p>
        </p:txBody>
      </p:sp>
      <p:sp>
        <p:nvSpPr>
          <p:cNvPr id="208" name="Google Shape;208;p15"/>
          <p:cNvSpPr txBox="1"/>
          <p:nvPr>
            <p:ph idx="1" type="body"/>
          </p:nvPr>
        </p:nvSpPr>
        <p:spPr>
          <a:xfrm>
            <a:off x="500034" y="1285860"/>
            <a:ext cx="8183880" cy="485778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-1560" t="0"/>
            </a:stretch>
          </a:blipFill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122873" lvl="0" marL="265113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"/>
          <p:cNvSpPr txBox="1"/>
          <p:nvPr>
            <p:ph type="title"/>
          </p:nvPr>
        </p:nvSpPr>
        <p:spPr>
          <a:xfrm>
            <a:off x="500034" y="428604"/>
            <a:ext cx="8183880" cy="7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1.2 Mediana</a:t>
            </a:r>
            <a:endParaRPr/>
          </a:p>
        </p:txBody>
      </p:sp>
      <p:sp>
        <p:nvSpPr>
          <p:cNvPr id="214" name="Google Shape;214;p16"/>
          <p:cNvSpPr txBox="1"/>
          <p:nvPr>
            <p:ph idx="1" type="body"/>
          </p:nvPr>
        </p:nvSpPr>
        <p:spPr>
          <a:xfrm>
            <a:off x="500034" y="1285860"/>
            <a:ext cx="8183880" cy="485778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46" r="-1337" t="0"/>
            </a:stretch>
          </a:blipFill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"/>
          <p:cNvSpPr txBox="1"/>
          <p:nvPr>
            <p:ph type="title"/>
          </p:nvPr>
        </p:nvSpPr>
        <p:spPr>
          <a:xfrm>
            <a:off x="500034" y="428604"/>
            <a:ext cx="8183880" cy="7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1.2 Mediana</a:t>
            </a:r>
            <a:endParaRPr/>
          </a:p>
        </p:txBody>
      </p:sp>
      <p:sp>
        <p:nvSpPr>
          <p:cNvPr id="220" name="Google Shape;220;p17"/>
          <p:cNvSpPr txBox="1"/>
          <p:nvPr>
            <p:ph idx="1" type="body"/>
          </p:nvPr>
        </p:nvSpPr>
        <p:spPr>
          <a:xfrm>
            <a:off x="500034" y="1285860"/>
            <a:ext cx="8183880" cy="485778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 txBox="1"/>
          <p:nvPr>
            <p:ph type="title"/>
          </p:nvPr>
        </p:nvSpPr>
        <p:spPr>
          <a:xfrm>
            <a:off x="500034" y="428604"/>
            <a:ext cx="8183880" cy="7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1.2 Mediana para dados agrupados</a:t>
            </a:r>
            <a:endParaRPr/>
          </a:p>
        </p:txBody>
      </p:sp>
      <p:sp>
        <p:nvSpPr>
          <p:cNvPr id="226" name="Google Shape;226;p18"/>
          <p:cNvSpPr txBox="1"/>
          <p:nvPr>
            <p:ph idx="1" type="body"/>
          </p:nvPr>
        </p:nvSpPr>
        <p:spPr>
          <a:xfrm>
            <a:off x="500034" y="1285860"/>
            <a:ext cx="8183880" cy="485778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9"/>
          <p:cNvSpPr txBox="1"/>
          <p:nvPr>
            <p:ph type="title"/>
          </p:nvPr>
        </p:nvSpPr>
        <p:spPr>
          <a:xfrm>
            <a:off x="500034" y="428604"/>
            <a:ext cx="8183880" cy="7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Exemplo</a:t>
            </a:r>
            <a:endParaRPr/>
          </a:p>
        </p:txBody>
      </p:sp>
      <p:sp>
        <p:nvSpPr>
          <p:cNvPr id="232" name="Google Shape;232;p19"/>
          <p:cNvSpPr txBox="1"/>
          <p:nvPr>
            <p:ph idx="1" type="body"/>
          </p:nvPr>
        </p:nvSpPr>
        <p:spPr>
          <a:xfrm>
            <a:off x="500034" y="1285860"/>
            <a:ext cx="8183880" cy="4857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154877" lvl="0" marL="26511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36"/>
              <a:buNone/>
            </a:pPr>
            <a:r>
              <a:t/>
            </a:r>
            <a:endParaRPr sz="2170"/>
          </a:p>
          <a:p>
            <a:pPr indent="-154877" lvl="0" marL="265113" rtl="0" algn="l">
              <a:lnSpc>
                <a:spcPct val="130000"/>
              </a:lnSpc>
              <a:spcBef>
                <a:spcPts val="250"/>
              </a:spcBef>
              <a:spcAft>
                <a:spcPts val="0"/>
              </a:spcAft>
              <a:buSzPts val="1736"/>
              <a:buNone/>
            </a:pPr>
            <a:r>
              <a:t/>
            </a:r>
            <a:endParaRPr sz="2170"/>
          </a:p>
          <a:p>
            <a:pPr indent="-154877" lvl="0" marL="265113" rtl="0" algn="l">
              <a:lnSpc>
                <a:spcPct val="130000"/>
              </a:lnSpc>
              <a:spcBef>
                <a:spcPts val="250"/>
              </a:spcBef>
              <a:spcAft>
                <a:spcPts val="0"/>
              </a:spcAft>
              <a:buSzPts val="1736"/>
              <a:buNone/>
            </a:pPr>
            <a:r>
              <a:t/>
            </a:r>
            <a:endParaRPr sz="2170"/>
          </a:p>
          <a:p>
            <a:pPr indent="-154877" lvl="0" marL="265113" rtl="0" algn="l">
              <a:lnSpc>
                <a:spcPct val="130000"/>
              </a:lnSpc>
              <a:spcBef>
                <a:spcPts val="250"/>
              </a:spcBef>
              <a:spcAft>
                <a:spcPts val="0"/>
              </a:spcAft>
              <a:buSzPts val="1736"/>
              <a:buNone/>
            </a:pPr>
            <a:r>
              <a:t/>
            </a:r>
            <a:endParaRPr sz="2170"/>
          </a:p>
          <a:p>
            <a:pPr indent="-154877" lvl="0" marL="265113" rtl="0" algn="l">
              <a:lnSpc>
                <a:spcPct val="130000"/>
              </a:lnSpc>
              <a:spcBef>
                <a:spcPts val="250"/>
              </a:spcBef>
              <a:spcAft>
                <a:spcPts val="0"/>
              </a:spcAft>
              <a:buSzPts val="1736"/>
              <a:buNone/>
            </a:pPr>
            <a:r>
              <a:t/>
            </a:r>
            <a:endParaRPr sz="2170"/>
          </a:p>
          <a:p>
            <a:pPr indent="-154877" lvl="0" marL="265113" rtl="0" algn="l">
              <a:lnSpc>
                <a:spcPct val="130000"/>
              </a:lnSpc>
              <a:spcBef>
                <a:spcPts val="250"/>
              </a:spcBef>
              <a:spcAft>
                <a:spcPts val="0"/>
              </a:spcAft>
              <a:buSzPts val="1736"/>
              <a:buNone/>
            </a:pPr>
            <a:r>
              <a:t/>
            </a:r>
            <a:endParaRPr sz="2170"/>
          </a:p>
          <a:p>
            <a:pPr indent="-514350" lvl="0" marL="514350" rtl="0" algn="l">
              <a:lnSpc>
                <a:spcPct val="130000"/>
              </a:lnSpc>
              <a:spcBef>
                <a:spcPts val="250"/>
              </a:spcBef>
              <a:spcAft>
                <a:spcPts val="0"/>
              </a:spcAft>
              <a:buSzPts val="1736"/>
              <a:buFont typeface="Quattrocento Sans"/>
              <a:buAutoNum type="arabicPeriod"/>
            </a:pPr>
            <a:r>
              <a:rPr lang="pt-BR" sz="2170"/>
              <a:t>Calcula-se n/2              50/2</a:t>
            </a:r>
            <a:endParaRPr/>
          </a:p>
          <a:p>
            <a:pPr indent="-514350" lvl="0" marL="514350" rtl="0" algn="l">
              <a:lnSpc>
                <a:spcPct val="130000"/>
              </a:lnSpc>
              <a:spcBef>
                <a:spcPts val="250"/>
              </a:spcBef>
              <a:spcAft>
                <a:spcPts val="0"/>
              </a:spcAft>
              <a:buSzPts val="1736"/>
              <a:buFont typeface="Quattrocento Sans"/>
              <a:buAutoNum type="arabicPeriod"/>
            </a:pPr>
            <a:r>
              <a:rPr lang="pt-BR" sz="2170"/>
              <a:t>Identifica-se a classe da mediana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50"/>
              </a:spcBef>
              <a:spcAft>
                <a:spcPts val="0"/>
              </a:spcAft>
              <a:buSzPts val="1736"/>
              <a:buNone/>
            </a:pPr>
            <a:r>
              <a:rPr lang="pt-BR" sz="2170"/>
              <a:t>					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50"/>
              </a:spcBef>
              <a:spcAft>
                <a:spcPts val="0"/>
              </a:spcAft>
              <a:buSzPts val="1736"/>
              <a:buNone/>
            </a:pPr>
            <a:r>
              <a:rPr lang="pt-BR" sz="2170"/>
              <a:t>				    Terceira classe</a:t>
            </a:r>
            <a:endParaRPr/>
          </a:p>
        </p:txBody>
      </p:sp>
      <p:graphicFrame>
        <p:nvGraphicFramePr>
          <p:cNvPr id="233" name="Google Shape;233;p19"/>
          <p:cNvGraphicFramePr/>
          <p:nvPr/>
        </p:nvGraphicFramePr>
        <p:xfrm>
          <a:off x="464316" y="135731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{59503050-476F-4B27-86AC-EE37E5031B31}</a:tableStyleId>
              </a:tblPr>
              <a:tblGrid>
                <a:gridCol w="2738450"/>
                <a:gridCol w="2738450"/>
                <a:gridCol w="27384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Intervalos de classe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Freqüência absoluta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Freqüência acumulada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12,51 a 13,50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3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3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13,51 a 14,50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8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11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14,51 a 15,50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15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26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15,51 a 16,50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13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39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16,51 a 17,50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9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48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17,51 a 18,50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2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50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34" name="Google Shape;234;p19"/>
          <p:cNvSpPr/>
          <p:nvPr/>
        </p:nvSpPr>
        <p:spPr>
          <a:xfrm>
            <a:off x="3045703" y="4227078"/>
            <a:ext cx="864000" cy="2160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2D688E"/>
              </a:gs>
              <a:gs pos="60000">
                <a:srgbClr val="4392C5"/>
              </a:gs>
              <a:gs pos="100000">
                <a:srgbClr val="50ABF1"/>
              </a:gs>
            </a:gsLst>
            <a:lin ang="16200000" scaled="0"/>
          </a:gradFill>
          <a:ln cap="flat" cmpd="sng" w="9525">
            <a:solidFill>
              <a:srgbClr val="4596CB"/>
            </a:solidFill>
            <a:prstDash val="solid"/>
            <a:round/>
            <a:headEnd len="sm" w="sm" type="none"/>
            <a:tailEnd len="sm" w="sm" type="none"/>
          </a:ln>
          <a:effectLst>
            <a:outerShdw blurRad="65500" rotWithShape="0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p19"/>
          <p:cNvSpPr/>
          <p:nvPr/>
        </p:nvSpPr>
        <p:spPr>
          <a:xfrm rot="5400000">
            <a:off x="1586244" y="4855296"/>
            <a:ext cx="936000" cy="1262100"/>
          </a:xfrm>
          <a:prstGeom prst="bentUpArrow">
            <a:avLst>
              <a:gd fmla="val 17764" name="adj1"/>
              <a:gd fmla="val 15164" name="adj2"/>
              <a:gd fmla="val 42185" name="adj3"/>
            </a:avLst>
          </a:prstGeom>
          <a:gradFill>
            <a:gsLst>
              <a:gs pos="0">
                <a:srgbClr val="2D688E"/>
              </a:gs>
              <a:gs pos="60000">
                <a:srgbClr val="4392C5"/>
              </a:gs>
              <a:gs pos="100000">
                <a:srgbClr val="50ABF1"/>
              </a:gs>
            </a:gsLst>
            <a:lin ang="16200000" scaled="0"/>
          </a:gradFill>
          <a:ln cap="flat" cmpd="sng" w="9525">
            <a:solidFill>
              <a:srgbClr val="4596CB"/>
            </a:solidFill>
            <a:prstDash val="solid"/>
            <a:round/>
            <a:headEnd len="sm" w="sm" type="none"/>
            <a:tailEnd len="sm" w="sm" type="none"/>
          </a:ln>
          <a:effectLst>
            <a:outerShdw blurRad="65500" rotWithShape="0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"/>
          <p:cNvSpPr txBox="1"/>
          <p:nvPr>
            <p:ph type="title"/>
          </p:nvPr>
        </p:nvSpPr>
        <p:spPr>
          <a:xfrm>
            <a:off x="500034" y="428604"/>
            <a:ext cx="8183880" cy="7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Motivação</a:t>
            </a:r>
            <a:endParaRPr/>
          </a:p>
        </p:txBody>
      </p:sp>
      <p:sp>
        <p:nvSpPr>
          <p:cNvPr id="127" name="Google Shape;127;p2"/>
          <p:cNvSpPr txBox="1"/>
          <p:nvPr>
            <p:ph idx="1" type="body"/>
          </p:nvPr>
        </p:nvSpPr>
        <p:spPr>
          <a:xfrm>
            <a:off x="500034" y="1285860"/>
            <a:ext cx="8183880" cy="4857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72"/>
              <a:buNone/>
            </a:pPr>
            <a:r>
              <a:rPr lang="pt-BR" sz="2590"/>
              <a:t>As medidas são ferramentas básicas importantes para a medição e descrição de diferentes características de um conjunto de dados;</a:t>
            </a:r>
            <a:endParaRPr/>
          </a:p>
          <a:p>
            <a:pPr indent="-133541" lvl="0" marL="265113" rtl="0" algn="l">
              <a:lnSpc>
                <a:spcPct val="130000"/>
              </a:lnSpc>
              <a:spcBef>
                <a:spcPts val="250"/>
              </a:spcBef>
              <a:spcAft>
                <a:spcPts val="0"/>
              </a:spcAft>
              <a:buSzPts val="2072"/>
              <a:buNone/>
            </a:pPr>
            <a:r>
              <a:t/>
            </a:r>
            <a:endParaRPr sz="2590"/>
          </a:p>
          <a:p>
            <a:pPr indent="0" lvl="0" marL="0" rtl="0" algn="l">
              <a:lnSpc>
                <a:spcPct val="130000"/>
              </a:lnSpc>
              <a:spcBef>
                <a:spcPts val="250"/>
              </a:spcBef>
              <a:spcAft>
                <a:spcPts val="0"/>
              </a:spcAft>
              <a:buSzPts val="2072"/>
              <a:buNone/>
            </a:pPr>
            <a:r>
              <a:rPr lang="pt-BR" sz="2590"/>
              <a:t>Estudaremos:</a:t>
            </a:r>
            <a:endParaRPr/>
          </a:p>
          <a:p>
            <a:pPr indent="-200023" lvl="1" marL="547688" rtl="0" algn="l">
              <a:lnSpc>
                <a:spcPct val="130000"/>
              </a:lnSpc>
              <a:spcBef>
                <a:spcPts val="250"/>
              </a:spcBef>
              <a:spcAft>
                <a:spcPts val="0"/>
              </a:spcAft>
              <a:buSzPts val="2220"/>
              <a:buChar char="◦"/>
            </a:pPr>
            <a:r>
              <a:rPr lang="pt-BR" sz="2220"/>
              <a:t>Medidas de Posição Central;</a:t>
            </a:r>
            <a:endParaRPr/>
          </a:p>
          <a:p>
            <a:pPr indent="-200023" lvl="1" marL="547688" rtl="0" algn="l">
              <a:lnSpc>
                <a:spcPct val="130000"/>
              </a:lnSpc>
              <a:spcBef>
                <a:spcPts val="250"/>
              </a:spcBef>
              <a:spcAft>
                <a:spcPts val="0"/>
              </a:spcAft>
              <a:buSzPts val="2220"/>
              <a:buChar char="◦"/>
            </a:pPr>
            <a:r>
              <a:rPr lang="pt-BR" sz="2220"/>
              <a:t>Medidas de Dispersão;</a:t>
            </a:r>
            <a:endParaRPr/>
          </a:p>
          <a:p>
            <a:pPr indent="-200023" lvl="1" marL="547688" rtl="0" algn="l">
              <a:lnSpc>
                <a:spcPct val="130000"/>
              </a:lnSpc>
              <a:spcBef>
                <a:spcPts val="250"/>
              </a:spcBef>
              <a:spcAft>
                <a:spcPts val="0"/>
              </a:spcAft>
              <a:buSzPts val="2220"/>
              <a:buChar char="◦"/>
            </a:pPr>
            <a:r>
              <a:rPr lang="pt-BR" sz="2220"/>
              <a:t>Medidas de Posição;</a:t>
            </a:r>
            <a:endParaRPr/>
          </a:p>
          <a:p>
            <a:pPr indent="-200023" lvl="1" marL="547688" rtl="0" algn="l">
              <a:lnSpc>
                <a:spcPct val="130000"/>
              </a:lnSpc>
              <a:spcBef>
                <a:spcPts val="250"/>
              </a:spcBef>
              <a:spcAft>
                <a:spcPts val="0"/>
              </a:spcAft>
              <a:buSzPts val="2220"/>
              <a:buChar char="◦"/>
            </a:pPr>
            <a:r>
              <a:rPr lang="pt-BR" sz="2220"/>
              <a:t>Medidas de Assimetria e Curtose.</a:t>
            </a:r>
            <a:endParaRPr/>
          </a:p>
          <a:p>
            <a:pPr indent="-133541" lvl="0" marL="265113" rtl="0" algn="l">
              <a:lnSpc>
                <a:spcPct val="130000"/>
              </a:lnSpc>
              <a:spcBef>
                <a:spcPts val="250"/>
              </a:spcBef>
              <a:spcAft>
                <a:spcPts val="0"/>
              </a:spcAft>
              <a:buSzPts val="2072"/>
              <a:buNone/>
            </a:pPr>
            <a:r>
              <a:t/>
            </a:r>
            <a:endParaRPr sz="259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"/>
          <p:cNvSpPr txBox="1"/>
          <p:nvPr>
            <p:ph type="title"/>
          </p:nvPr>
        </p:nvSpPr>
        <p:spPr>
          <a:xfrm>
            <a:off x="500034" y="428604"/>
            <a:ext cx="8183880" cy="7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...continuando</a:t>
            </a:r>
            <a:endParaRPr/>
          </a:p>
        </p:txBody>
      </p:sp>
      <p:sp>
        <p:nvSpPr>
          <p:cNvPr id="241" name="Google Shape;241;p20"/>
          <p:cNvSpPr txBox="1"/>
          <p:nvPr>
            <p:ph idx="1" type="body"/>
          </p:nvPr>
        </p:nvSpPr>
        <p:spPr>
          <a:xfrm>
            <a:off x="500034" y="1285860"/>
            <a:ext cx="8183880" cy="485778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/>
          <p:nvPr>
            <p:ph type="title"/>
          </p:nvPr>
        </p:nvSpPr>
        <p:spPr>
          <a:xfrm>
            <a:off x="500034" y="428604"/>
            <a:ext cx="8183880" cy="7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1.3 Moda</a:t>
            </a:r>
            <a:endParaRPr/>
          </a:p>
        </p:txBody>
      </p:sp>
      <p:sp>
        <p:nvSpPr>
          <p:cNvPr id="247" name="Google Shape;247;p21"/>
          <p:cNvSpPr txBox="1"/>
          <p:nvPr>
            <p:ph idx="1" type="body"/>
          </p:nvPr>
        </p:nvSpPr>
        <p:spPr>
          <a:xfrm>
            <a:off x="500034" y="1285860"/>
            <a:ext cx="8183880" cy="4857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904"/>
              <a:buNone/>
            </a:pPr>
            <a:r>
              <a:rPr i="1" lang="pt-BR" sz="2380"/>
              <a:t>Definição</a:t>
            </a:r>
            <a:endParaRPr/>
          </a:p>
          <a:p>
            <a:pPr indent="0" lvl="1" marL="282575" rtl="0" algn="l">
              <a:lnSpc>
                <a:spcPct val="140000"/>
              </a:lnSpc>
              <a:spcBef>
                <a:spcPts val="250"/>
              </a:spcBef>
              <a:spcAft>
                <a:spcPts val="0"/>
              </a:spcAft>
              <a:buSzPts val="2040"/>
              <a:buNone/>
            </a:pPr>
            <a:r>
              <a:rPr lang="pt-BR" sz="2040"/>
              <a:t>É o valor que ocorre com mais frequência. Representada por </a:t>
            </a:r>
            <a:r>
              <a:rPr i="1" lang="pt-BR" sz="2040"/>
              <a:t>Mo</a:t>
            </a:r>
            <a:r>
              <a:rPr lang="pt-BR" sz="2040"/>
              <a:t>.</a:t>
            </a:r>
            <a:endParaRPr/>
          </a:p>
          <a:p>
            <a:pPr indent="0" lvl="1" marL="282575" rtl="0" algn="l">
              <a:lnSpc>
                <a:spcPct val="140000"/>
              </a:lnSpc>
              <a:spcBef>
                <a:spcPts val="250"/>
              </a:spcBef>
              <a:spcAft>
                <a:spcPts val="0"/>
              </a:spcAft>
              <a:buSzPts val="2040"/>
              <a:buNone/>
            </a:pPr>
            <a:r>
              <a:rPr lang="pt-BR" sz="2040"/>
              <a:t>Numa amostra, </a:t>
            </a:r>
            <a:r>
              <a:rPr i="1" lang="pt-BR" sz="2040"/>
              <a:t>Mo</a:t>
            </a:r>
            <a:r>
              <a:rPr lang="pt-BR" sz="2040"/>
              <a:t> pode não existir ou ser múltipla (amostra multimodal).</a:t>
            </a:r>
            <a:endParaRPr/>
          </a:p>
          <a:p>
            <a:pPr indent="0" lvl="0" marL="0" rtl="0" algn="l">
              <a:lnSpc>
                <a:spcPct val="140000"/>
              </a:lnSpc>
              <a:spcBef>
                <a:spcPts val="250"/>
              </a:spcBef>
              <a:spcAft>
                <a:spcPts val="0"/>
              </a:spcAft>
              <a:buSzPts val="1904"/>
              <a:buNone/>
            </a:pPr>
            <a:r>
              <a:t/>
            </a:r>
            <a:endParaRPr sz="2380"/>
          </a:p>
          <a:p>
            <a:pPr indent="0" lvl="0" marL="0" rtl="0" algn="l">
              <a:lnSpc>
                <a:spcPct val="140000"/>
              </a:lnSpc>
              <a:spcBef>
                <a:spcPts val="250"/>
              </a:spcBef>
              <a:spcAft>
                <a:spcPts val="0"/>
              </a:spcAft>
              <a:buSzPts val="1904"/>
              <a:buNone/>
            </a:pPr>
            <a:r>
              <a:rPr i="1" lang="pt-BR" sz="2380"/>
              <a:t>Exemplos</a:t>
            </a:r>
            <a:r>
              <a:rPr lang="pt-BR" sz="2380"/>
              <a:t>:</a:t>
            </a:r>
            <a:endParaRPr/>
          </a:p>
          <a:p>
            <a:pPr indent="-265113" lvl="0" marL="265113" rtl="0" algn="l">
              <a:lnSpc>
                <a:spcPct val="140000"/>
              </a:lnSpc>
              <a:spcBef>
                <a:spcPts val="250"/>
              </a:spcBef>
              <a:spcAft>
                <a:spcPts val="0"/>
              </a:spcAft>
              <a:buSzPts val="1904"/>
              <a:buChar char="⚫"/>
            </a:pPr>
            <a:r>
              <a:rPr lang="pt-BR" sz="2380"/>
              <a:t>Na amostra 21 24 27 27 28 28 31 31 31 </a:t>
            </a:r>
            <a:r>
              <a:rPr i="1" lang="pt-BR" sz="2380"/>
              <a:t>Mo</a:t>
            </a:r>
            <a:r>
              <a:rPr lang="pt-BR" sz="2380"/>
              <a:t> = 31</a:t>
            </a:r>
            <a:endParaRPr/>
          </a:p>
          <a:p>
            <a:pPr indent="-265113" lvl="0" marL="265113" rtl="0" algn="l">
              <a:lnSpc>
                <a:spcPct val="140000"/>
              </a:lnSpc>
              <a:spcBef>
                <a:spcPts val="250"/>
              </a:spcBef>
              <a:spcAft>
                <a:spcPts val="0"/>
              </a:spcAft>
              <a:buSzPts val="1904"/>
              <a:buChar char="⚫"/>
            </a:pPr>
            <a:r>
              <a:rPr lang="pt-BR" sz="2380"/>
              <a:t>Na amostra 45 46 49 52 52 60 60 76 79 tem moda 52 e 60</a:t>
            </a:r>
            <a:endParaRPr/>
          </a:p>
          <a:p>
            <a:pPr indent="-144209" lvl="0" marL="265113" rtl="0" algn="l">
              <a:lnSpc>
                <a:spcPct val="140000"/>
              </a:lnSpc>
              <a:spcBef>
                <a:spcPts val="250"/>
              </a:spcBef>
              <a:spcAft>
                <a:spcPts val="0"/>
              </a:spcAft>
              <a:buSzPts val="1904"/>
              <a:buNone/>
            </a:pPr>
            <a:r>
              <a:t/>
            </a:r>
            <a:endParaRPr sz="2380"/>
          </a:p>
          <a:p>
            <a:pPr indent="-144209" lvl="0" marL="265113" rtl="0" algn="l">
              <a:lnSpc>
                <a:spcPct val="140000"/>
              </a:lnSpc>
              <a:spcBef>
                <a:spcPts val="250"/>
              </a:spcBef>
              <a:spcAft>
                <a:spcPts val="0"/>
              </a:spcAft>
              <a:buSzPts val="1904"/>
              <a:buNone/>
            </a:pPr>
            <a:r>
              <a:t/>
            </a:r>
            <a:endParaRPr sz="2380"/>
          </a:p>
          <a:p>
            <a:pPr indent="-144209" lvl="0" marL="265113" rtl="0" algn="l">
              <a:lnSpc>
                <a:spcPct val="140000"/>
              </a:lnSpc>
              <a:spcBef>
                <a:spcPts val="250"/>
              </a:spcBef>
              <a:spcAft>
                <a:spcPts val="0"/>
              </a:spcAft>
              <a:buSzPts val="1904"/>
              <a:buNone/>
            </a:pPr>
            <a:r>
              <a:t/>
            </a:r>
            <a:endParaRPr sz="2380"/>
          </a:p>
          <a:p>
            <a:pPr indent="-144209" lvl="0" marL="265113" rtl="0" algn="l">
              <a:lnSpc>
                <a:spcPct val="140000"/>
              </a:lnSpc>
              <a:spcBef>
                <a:spcPts val="250"/>
              </a:spcBef>
              <a:spcAft>
                <a:spcPts val="0"/>
              </a:spcAft>
              <a:buSzPts val="1904"/>
              <a:buNone/>
            </a:pPr>
            <a:r>
              <a:t/>
            </a:r>
            <a:endParaRPr sz="238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/>
          <p:nvPr>
            <p:ph type="title"/>
          </p:nvPr>
        </p:nvSpPr>
        <p:spPr>
          <a:xfrm>
            <a:off x="500034" y="428604"/>
            <a:ext cx="8183880" cy="7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Moda para Dados Agrupados</a:t>
            </a:r>
            <a:endParaRPr/>
          </a:p>
        </p:txBody>
      </p:sp>
      <p:sp>
        <p:nvSpPr>
          <p:cNvPr id="253" name="Google Shape;253;p22"/>
          <p:cNvSpPr txBox="1"/>
          <p:nvPr>
            <p:ph idx="1" type="body"/>
          </p:nvPr>
        </p:nvSpPr>
        <p:spPr>
          <a:xfrm>
            <a:off x="500034" y="1285860"/>
            <a:ext cx="8183880" cy="485778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47" r="-667" t="0"/>
            </a:stretch>
          </a:blipFill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265113" lvl="0" marL="265113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Char char="⚫"/>
            </a:pPr>
            <a:r>
              <a:rPr lang="pt-BR"/>
              <a:t> 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3"/>
          <p:cNvSpPr txBox="1"/>
          <p:nvPr>
            <p:ph type="title"/>
          </p:nvPr>
        </p:nvSpPr>
        <p:spPr>
          <a:xfrm>
            <a:off x="500034" y="428604"/>
            <a:ext cx="8183880" cy="7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Moda para Dados Agrupados</a:t>
            </a:r>
            <a:endParaRPr/>
          </a:p>
        </p:txBody>
      </p:sp>
      <p:sp>
        <p:nvSpPr>
          <p:cNvPr id="259" name="Google Shape;259;p23"/>
          <p:cNvSpPr txBox="1"/>
          <p:nvPr>
            <p:ph idx="1" type="body"/>
          </p:nvPr>
        </p:nvSpPr>
        <p:spPr>
          <a:xfrm>
            <a:off x="500034" y="1285860"/>
            <a:ext cx="8183880" cy="485778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  <p:graphicFrame>
        <p:nvGraphicFramePr>
          <p:cNvPr id="260" name="Google Shape;260;p23"/>
          <p:cNvGraphicFramePr/>
          <p:nvPr/>
        </p:nvGraphicFramePr>
        <p:xfrm>
          <a:off x="3095836" y="134076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{59503050-476F-4B27-86AC-EE37E5031B31}</a:tableStyleId>
              </a:tblPr>
              <a:tblGrid>
                <a:gridCol w="1475350"/>
                <a:gridCol w="1476975"/>
              </a:tblGrid>
              <a:tr h="315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Quattrocento Sans"/>
                        <a:buNone/>
                      </a:pPr>
                      <a:r>
                        <a:rPr lang="pt-BR" sz="1600" u="none" cap="none" strike="noStrike"/>
                        <a:t>Notas </a:t>
                      </a:r>
                      <a:endParaRPr b="1" i="0" sz="1600" u="none" cap="none" strike="noStrike">
                        <a:solidFill>
                          <a:srgbClr val="FFFFFF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Quattrocento Sans"/>
                        <a:buNone/>
                      </a:pPr>
                      <a:r>
                        <a:rPr lang="pt-BR" sz="1600" u="none" cap="none" strike="noStrike"/>
                        <a:t>Número de Alunos</a:t>
                      </a:r>
                      <a:endParaRPr b="1" i="0" sz="1600" u="none" cap="none" strike="noStrike">
                        <a:solidFill>
                          <a:srgbClr val="FFFFFF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25" marB="45725" marR="91450" marL="91450"/>
                </a:tc>
              </a:tr>
              <a:tr h="306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Quattrocento Sans"/>
                        <a:buNone/>
                      </a:pPr>
                      <a:r>
                        <a:rPr lang="pt-BR" sz="1600" u="none" cap="none" strike="noStrike"/>
                        <a:t>0  |- 20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Quattrocento Sans"/>
                        <a:buNone/>
                      </a:pPr>
                      <a:r>
                        <a:rPr lang="pt-BR" sz="1600" u="none" cap="none" strike="noStrike"/>
                        <a:t>2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25" marB="45725" marR="91450" marL="91450"/>
                </a:tc>
              </a:tr>
              <a:tr h="306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Quattrocento Sans"/>
                        <a:buNone/>
                      </a:pPr>
                      <a:r>
                        <a:rPr lang="pt-BR" sz="1600" u="none" cap="none" strike="noStrike"/>
                        <a:t>20 |- 40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Quattrocento Sans"/>
                        <a:buNone/>
                      </a:pPr>
                      <a:r>
                        <a:rPr lang="pt-BR" sz="1600" u="none" cap="none" strike="noStrike"/>
                        <a:t>7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25" marB="45725" marR="91450" marL="91450"/>
                </a:tc>
              </a:tr>
              <a:tr h="306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Quattrocento Sans"/>
                        <a:buNone/>
                      </a:pPr>
                      <a:r>
                        <a:rPr lang="pt-BR" sz="1600" u="none" cap="none" strike="noStrike"/>
                        <a:t>40 |- 60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Quattrocento Sans"/>
                        <a:buNone/>
                      </a:pPr>
                      <a:r>
                        <a:rPr lang="pt-BR" sz="1600" u="none" cap="none" strike="noStrike"/>
                        <a:t>23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25" marB="45725" marR="91450" marL="91450"/>
                </a:tc>
              </a:tr>
              <a:tr h="306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Quattrocento Sans"/>
                        <a:buNone/>
                      </a:pPr>
                      <a:r>
                        <a:rPr lang="pt-BR" sz="1600" u="none" cap="none" strike="noStrike"/>
                        <a:t>60 |- 80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Quattrocento Sans"/>
                        <a:buNone/>
                      </a:pPr>
                      <a:r>
                        <a:rPr lang="pt-BR" sz="1600" u="none" cap="none" strike="noStrike"/>
                        <a:t>16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25" marB="45725" marR="91450" marL="91450"/>
                </a:tc>
              </a:tr>
              <a:tr h="306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Quattrocento Sans"/>
                        <a:buNone/>
                      </a:pPr>
                      <a:r>
                        <a:rPr lang="pt-BR" sz="1600" u="none" cap="none" strike="noStrike"/>
                        <a:t>80 |- 100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Quattrocento Sans"/>
                        <a:buNone/>
                      </a:pPr>
                      <a:r>
                        <a:rPr lang="pt-BR" sz="1600" u="none" cap="none" strike="noStrike"/>
                        <a:t>3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25" marB="45725" marR="91450" marL="91450"/>
                </a:tc>
              </a:tr>
              <a:tr h="306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Quattrocento Sans"/>
                        <a:buNone/>
                      </a:pPr>
                      <a:r>
                        <a:rPr lang="pt-BR" sz="1600" u="none" cap="none" strike="noStrike"/>
                        <a:t>Total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Quattrocento Sans"/>
                        <a:buNone/>
                      </a:pPr>
                      <a:r>
                        <a:rPr lang="pt-BR" sz="1600" u="none" cap="none" strike="noStrike"/>
                        <a:t>51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4"/>
          <p:cNvSpPr txBox="1"/>
          <p:nvPr>
            <p:ph type="title"/>
          </p:nvPr>
        </p:nvSpPr>
        <p:spPr>
          <a:xfrm>
            <a:off x="500034" y="428604"/>
            <a:ext cx="8183880" cy="7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...continuando</a:t>
            </a:r>
            <a:endParaRPr/>
          </a:p>
        </p:txBody>
      </p:sp>
      <p:sp>
        <p:nvSpPr>
          <p:cNvPr id="266" name="Google Shape;266;p24"/>
          <p:cNvSpPr txBox="1"/>
          <p:nvPr>
            <p:ph idx="1" type="body"/>
          </p:nvPr>
        </p:nvSpPr>
        <p:spPr>
          <a:xfrm>
            <a:off x="500034" y="1285860"/>
            <a:ext cx="8183880" cy="485778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5"/>
          <p:cNvSpPr txBox="1"/>
          <p:nvPr>
            <p:ph type="title"/>
          </p:nvPr>
        </p:nvSpPr>
        <p:spPr>
          <a:xfrm>
            <a:off x="500034" y="428604"/>
            <a:ext cx="8183880" cy="7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Comparação</a:t>
            </a:r>
            <a:endParaRPr/>
          </a:p>
        </p:txBody>
      </p:sp>
      <p:sp>
        <p:nvSpPr>
          <p:cNvPr id="272" name="Google Shape;272;p25"/>
          <p:cNvSpPr txBox="1"/>
          <p:nvPr>
            <p:ph idx="1" type="body"/>
          </p:nvPr>
        </p:nvSpPr>
        <p:spPr>
          <a:xfrm>
            <a:off x="500034" y="1285860"/>
            <a:ext cx="8183880" cy="4857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pt-BR" sz="2000"/>
              <a:t>Para distribuições </a:t>
            </a:r>
            <a:r>
              <a:rPr i="1" lang="pt-BR" sz="2000"/>
              <a:t>simétricas</a:t>
            </a:r>
            <a:r>
              <a:rPr lang="pt-BR" sz="2000"/>
              <a:t>, a média, mediana e moda são aproximadamente iguais;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</a:pPr>
            <a:r>
              <a:rPr lang="pt-BR" sz="2000"/>
              <a:t>Para </a:t>
            </a:r>
            <a:r>
              <a:rPr i="1" lang="pt-BR" sz="2000"/>
              <a:t>assimétricas</a:t>
            </a:r>
            <a:r>
              <a:rPr lang="pt-BR" sz="2000"/>
              <a:t>, observa-se o seguinte:</a:t>
            </a:r>
            <a:endParaRPr/>
          </a:p>
        </p:txBody>
      </p:sp>
      <p:pic>
        <p:nvPicPr>
          <p:cNvPr id="273" name="Google Shape;27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544" y="3861048"/>
            <a:ext cx="7882912" cy="1944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6"/>
          <p:cNvSpPr txBox="1"/>
          <p:nvPr>
            <p:ph type="title"/>
          </p:nvPr>
        </p:nvSpPr>
        <p:spPr>
          <a:xfrm>
            <a:off x="500034" y="428604"/>
            <a:ext cx="8183880" cy="7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2800"/>
              <a:t>Relações Empíricas entre Medidas de Posição</a:t>
            </a:r>
            <a:endParaRPr sz="2800"/>
          </a:p>
        </p:txBody>
      </p:sp>
      <p:sp>
        <p:nvSpPr>
          <p:cNvPr id="279" name="Google Shape;279;p26"/>
          <p:cNvSpPr txBox="1"/>
          <p:nvPr>
            <p:ph idx="1" type="body"/>
          </p:nvPr>
        </p:nvSpPr>
        <p:spPr>
          <a:xfrm>
            <a:off x="500034" y="1285860"/>
            <a:ext cx="8183880" cy="4857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i="1" lang="pt-BR"/>
              <a:t>Exemplo</a:t>
            </a:r>
            <a:endParaRPr/>
          </a:p>
          <a:p>
            <a:pPr indent="0" lvl="1" marL="282575" rtl="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2400"/>
              <a:buNone/>
            </a:pPr>
            <a:r>
              <a:rPr lang="pt-BR"/>
              <a:t>A relação entre média e mediana para as amostras a seguir é:</a:t>
            </a:r>
            <a:endParaRPr/>
          </a:p>
          <a:p>
            <a:pPr indent="-122873" lvl="0" marL="265113" rtl="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-122873" lvl="0" marL="265113" rtl="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  <p:graphicFrame>
        <p:nvGraphicFramePr>
          <p:cNvPr id="280" name="Google Shape;280;p26"/>
          <p:cNvGraphicFramePr/>
          <p:nvPr/>
        </p:nvGraphicFramePr>
        <p:xfrm>
          <a:off x="642911" y="342900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{D934B808-E92B-4DD1-8D0B-83636AAEE280}</a:tableStyleId>
              </a:tblPr>
              <a:tblGrid>
                <a:gridCol w="357200"/>
                <a:gridCol w="3857650"/>
                <a:gridCol w="1689825"/>
                <a:gridCol w="1953525"/>
              </a:tblGrid>
              <a:tr h="428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A</a:t>
                      </a:r>
                      <a:endParaRPr b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Distribuição Simétrica</a:t>
                      </a:r>
                      <a:endParaRPr b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10 12 14 16 18</a:t>
                      </a:r>
                      <a:endParaRPr b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476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B</a:t>
                      </a:r>
                      <a:endParaRPr b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Distribuição Assimétrica à direita</a:t>
                      </a:r>
                      <a:endParaRPr b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10 12 14 16 23</a:t>
                      </a:r>
                      <a:endParaRPr b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476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C</a:t>
                      </a:r>
                      <a:endParaRPr b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Quattrocento Sans"/>
                        <a:buNone/>
                      </a:pPr>
                      <a:r>
                        <a:rPr lang="pt-BR" sz="1800" u="none" cap="none" strike="noStrike"/>
                        <a:t>Distribuição Assimétrica à esquerda</a:t>
                      </a:r>
                      <a:endParaRPr b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05 12 14 16 18</a:t>
                      </a:r>
                      <a:endParaRPr b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7"/>
          <p:cNvSpPr txBox="1"/>
          <p:nvPr>
            <p:ph type="title"/>
          </p:nvPr>
        </p:nvSpPr>
        <p:spPr>
          <a:xfrm>
            <a:off x="500034" y="428604"/>
            <a:ext cx="8183880" cy="7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2. Medidas de Dispersão</a:t>
            </a:r>
            <a:endParaRPr/>
          </a:p>
        </p:txBody>
      </p:sp>
      <p:sp>
        <p:nvSpPr>
          <p:cNvPr id="286" name="Google Shape;286;p27"/>
          <p:cNvSpPr txBox="1"/>
          <p:nvPr>
            <p:ph idx="1" type="body"/>
          </p:nvPr>
        </p:nvSpPr>
        <p:spPr>
          <a:xfrm>
            <a:off x="500034" y="1285860"/>
            <a:ext cx="8183880" cy="4857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904"/>
              <a:buNone/>
            </a:pPr>
            <a:r>
              <a:rPr i="1" lang="pt-BR" sz="2380"/>
              <a:t>Definição</a:t>
            </a:r>
            <a:endParaRPr/>
          </a:p>
          <a:p>
            <a:pPr indent="0" lvl="1" marL="282575" rtl="0" algn="l">
              <a:lnSpc>
                <a:spcPct val="140000"/>
              </a:lnSpc>
              <a:spcBef>
                <a:spcPts val="250"/>
              </a:spcBef>
              <a:spcAft>
                <a:spcPts val="0"/>
              </a:spcAft>
              <a:buSzPts val="2040"/>
              <a:buNone/>
            </a:pPr>
            <a:r>
              <a:rPr lang="pt-BR" sz="2040"/>
              <a:t>É um valor que busca quantificar o quanto os valores da amostra estão afastados ou dispersos relativos à média amostral;</a:t>
            </a:r>
            <a:endParaRPr/>
          </a:p>
          <a:p>
            <a:pPr indent="-144209" lvl="0" marL="265113" rtl="0" algn="l">
              <a:lnSpc>
                <a:spcPct val="140000"/>
              </a:lnSpc>
              <a:spcBef>
                <a:spcPts val="250"/>
              </a:spcBef>
              <a:spcAft>
                <a:spcPts val="0"/>
              </a:spcAft>
              <a:buSzPts val="1904"/>
              <a:buNone/>
            </a:pPr>
            <a:r>
              <a:t/>
            </a:r>
            <a:endParaRPr sz="2380"/>
          </a:p>
          <a:p>
            <a:pPr indent="0" lvl="0" marL="0" rtl="0" algn="l">
              <a:lnSpc>
                <a:spcPct val="140000"/>
              </a:lnSpc>
              <a:spcBef>
                <a:spcPts val="250"/>
              </a:spcBef>
              <a:spcAft>
                <a:spcPts val="0"/>
              </a:spcAft>
              <a:buSzPts val="1904"/>
              <a:buNone/>
            </a:pPr>
            <a:r>
              <a:rPr lang="pt-BR" sz="2380"/>
              <a:t>As medidas utilizadas para representar dispersão são:</a:t>
            </a:r>
            <a:endParaRPr/>
          </a:p>
          <a:p>
            <a:pPr indent="-200025" lvl="1" marL="547688" rtl="0" algn="l">
              <a:lnSpc>
                <a:spcPct val="140000"/>
              </a:lnSpc>
              <a:spcBef>
                <a:spcPts val="250"/>
              </a:spcBef>
              <a:spcAft>
                <a:spcPts val="0"/>
              </a:spcAft>
              <a:buSzPts val="2040"/>
              <a:buChar char="◦"/>
            </a:pPr>
            <a:r>
              <a:rPr lang="pt-BR" sz="2040"/>
              <a:t>2.1 Amplitude Total</a:t>
            </a:r>
            <a:endParaRPr/>
          </a:p>
          <a:p>
            <a:pPr indent="-200025" lvl="1" marL="547688" rtl="0" algn="l">
              <a:lnSpc>
                <a:spcPct val="140000"/>
              </a:lnSpc>
              <a:spcBef>
                <a:spcPts val="250"/>
              </a:spcBef>
              <a:spcAft>
                <a:spcPts val="0"/>
              </a:spcAft>
              <a:buSzPts val="2040"/>
              <a:buChar char="◦"/>
            </a:pPr>
            <a:r>
              <a:rPr lang="pt-BR" sz="2040"/>
              <a:t>2.2 Desvio Padrão;</a:t>
            </a:r>
            <a:endParaRPr/>
          </a:p>
          <a:p>
            <a:pPr indent="-200025" lvl="1" marL="547688" rtl="0" algn="l">
              <a:lnSpc>
                <a:spcPct val="140000"/>
              </a:lnSpc>
              <a:spcBef>
                <a:spcPts val="250"/>
              </a:spcBef>
              <a:spcAft>
                <a:spcPts val="0"/>
              </a:spcAft>
              <a:buSzPts val="2040"/>
              <a:buChar char="◦"/>
            </a:pPr>
            <a:r>
              <a:rPr lang="pt-BR" sz="2040"/>
              <a:t>2.3 Variância;</a:t>
            </a:r>
            <a:endParaRPr/>
          </a:p>
          <a:p>
            <a:pPr indent="-200025" lvl="1" marL="547688" rtl="0" algn="l">
              <a:lnSpc>
                <a:spcPct val="140000"/>
              </a:lnSpc>
              <a:spcBef>
                <a:spcPts val="250"/>
              </a:spcBef>
              <a:spcAft>
                <a:spcPts val="0"/>
              </a:spcAft>
              <a:buSzPts val="2040"/>
              <a:buChar char="◦"/>
            </a:pPr>
            <a:r>
              <a:rPr lang="pt-BR" sz="2040"/>
              <a:t>2.4 Amplitude Interquartílica.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8"/>
          <p:cNvSpPr txBox="1"/>
          <p:nvPr>
            <p:ph type="title"/>
          </p:nvPr>
        </p:nvSpPr>
        <p:spPr>
          <a:xfrm>
            <a:off x="500034" y="428604"/>
            <a:ext cx="8183880" cy="7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2.1 Amplitude Total</a:t>
            </a:r>
            <a:endParaRPr/>
          </a:p>
        </p:txBody>
      </p:sp>
      <p:sp>
        <p:nvSpPr>
          <p:cNvPr id="292" name="Google Shape;292;p28"/>
          <p:cNvSpPr txBox="1"/>
          <p:nvPr>
            <p:ph idx="1" type="body"/>
          </p:nvPr>
        </p:nvSpPr>
        <p:spPr>
          <a:xfrm>
            <a:off x="500034" y="1285860"/>
            <a:ext cx="8183880" cy="485778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9"/>
          <p:cNvSpPr/>
          <p:nvPr/>
        </p:nvSpPr>
        <p:spPr>
          <a:xfrm>
            <a:off x="755576" y="2780928"/>
            <a:ext cx="714375" cy="571500"/>
          </a:xfrm>
          <a:prstGeom prst="ellipse">
            <a:avLst/>
          </a:prstGeom>
          <a:gradFill>
            <a:gsLst>
              <a:gs pos="0">
                <a:srgbClr val="8BC4F2"/>
              </a:gs>
              <a:gs pos="25000">
                <a:srgbClr val="91C8F8"/>
              </a:gs>
              <a:gs pos="100000">
                <a:srgbClr val="C9E9FF"/>
              </a:gs>
            </a:gsLst>
            <a:lin ang="16200000" scaled="0"/>
          </a:gradFill>
          <a:ln cap="flat" cmpd="sng" w="9525">
            <a:solidFill>
              <a:srgbClr val="4596CB"/>
            </a:solidFill>
            <a:prstDash val="solid"/>
            <a:round/>
            <a:headEnd len="sm" w="sm" type="none"/>
            <a:tailEnd len="sm" w="sm" type="none"/>
          </a:ln>
          <a:effectLst>
            <a:outerShdw blurRad="65500" rotWithShape="0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8" name="Google Shape;298;p29"/>
          <p:cNvSpPr/>
          <p:nvPr/>
        </p:nvSpPr>
        <p:spPr>
          <a:xfrm>
            <a:off x="4939828" y="2780928"/>
            <a:ext cx="714375" cy="571500"/>
          </a:xfrm>
          <a:prstGeom prst="ellipse">
            <a:avLst/>
          </a:prstGeom>
          <a:gradFill>
            <a:gsLst>
              <a:gs pos="0">
                <a:srgbClr val="8BC4F2"/>
              </a:gs>
              <a:gs pos="25000">
                <a:srgbClr val="91C8F8"/>
              </a:gs>
              <a:gs pos="100000">
                <a:srgbClr val="C9E9FF"/>
              </a:gs>
            </a:gsLst>
            <a:lin ang="16200000" scaled="0"/>
          </a:gradFill>
          <a:ln cap="flat" cmpd="sng" w="9525">
            <a:solidFill>
              <a:srgbClr val="4596CB"/>
            </a:solidFill>
            <a:prstDash val="solid"/>
            <a:round/>
            <a:headEnd len="sm" w="sm" type="none"/>
            <a:tailEnd len="sm" w="sm" type="none"/>
          </a:ln>
          <a:effectLst>
            <a:outerShdw blurRad="65500" rotWithShape="0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9" name="Google Shape;299;p29"/>
          <p:cNvSpPr txBox="1"/>
          <p:nvPr>
            <p:ph idx="1" type="body"/>
          </p:nvPr>
        </p:nvSpPr>
        <p:spPr>
          <a:xfrm>
            <a:off x="500034" y="1285860"/>
            <a:ext cx="8183880" cy="485778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69" r="0" t="0"/>
            </a:stretch>
          </a:blipFill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  <p:sp>
        <p:nvSpPr>
          <p:cNvPr id="300" name="Google Shape;300;p29"/>
          <p:cNvSpPr txBox="1"/>
          <p:nvPr>
            <p:ph type="title"/>
          </p:nvPr>
        </p:nvSpPr>
        <p:spPr>
          <a:xfrm>
            <a:off x="500034" y="428604"/>
            <a:ext cx="8183880" cy="7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Amplitude Total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"/>
          <p:cNvSpPr txBox="1"/>
          <p:nvPr>
            <p:ph type="title"/>
          </p:nvPr>
        </p:nvSpPr>
        <p:spPr>
          <a:xfrm>
            <a:off x="500034" y="428604"/>
            <a:ext cx="8183880" cy="7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1. Medidas de Posição Central</a:t>
            </a:r>
            <a:endParaRPr/>
          </a:p>
        </p:txBody>
      </p:sp>
      <p:sp>
        <p:nvSpPr>
          <p:cNvPr id="133" name="Google Shape;133;p3"/>
          <p:cNvSpPr txBox="1"/>
          <p:nvPr>
            <p:ph idx="1" type="body"/>
          </p:nvPr>
        </p:nvSpPr>
        <p:spPr>
          <a:xfrm>
            <a:off x="500034" y="1285860"/>
            <a:ext cx="8183880" cy="4857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72"/>
              <a:buNone/>
            </a:pPr>
            <a:r>
              <a:rPr i="1" lang="pt-BR" sz="2590"/>
              <a:t>Definição</a:t>
            </a:r>
            <a:endParaRPr/>
          </a:p>
          <a:p>
            <a:pPr indent="0" lvl="1" marL="282575" rtl="0" algn="l">
              <a:lnSpc>
                <a:spcPct val="130000"/>
              </a:lnSpc>
              <a:spcBef>
                <a:spcPts val="250"/>
              </a:spcBef>
              <a:spcAft>
                <a:spcPts val="0"/>
              </a:spcAft>
              <a:buSzPts val="2220"/>
              <a:buNone/>
            </a:pPr>
            <a:r>
              <a:rPr lang="pt-BR" sz="2220"/>
              <a:t>Representam os fenômenos pelos seus valores médios, em torno dos quais tendem a concentrar-se os dados.</a:t>
            </a:r>
            <a:endParaRPr/>
          </a:p>
          <a:p>
            <a:pPr indent="-133541" lvl="0" marL="265113" rtl="0" algn="l">
              <a:lnSpc>
                <a:spcPct val="130000"/>
              </a:lnSpc>
              <a:spcBef>
                <a:spcPts val="250"/>
              </a:spcBef>
              <a:spcAft>
                <a:spcPts val="0"/>
              </a:spcAft>
              <a:buSzPts val="2072"/>
              <a:buNone/>
            </a:pPr>
            <a:r>
              <a:t/>
            </a:r>
            <a:endParaRPr sz="2590"/>
          </a:p>
          <a:p>
            <a:pPr indent="0" lvl="0" marL="0" rtl="0" algn="l">
              <a:lnSpc>
                <a:spcPct val="130000"/>
              </a:lnSpc>
              <a:spcBef>
                <a:spcPts val="250"/>
              </a:spcBef>
              <a:spcAft>
                <a:spcPts val="0"/>
              </a:spcAft>
              <a:buSzPts val="2072"/>
              <a:buNone/>
            </a:pPr>
            <a:r>
              <a:rPr lang="pt-BR" sz="2590"/>
              <a:t>Dentre todas as medidas de tendência central, veremos:</a:t>
            </a:r>
            <a:endParaRPr/>
          </a:p>
          <a:p>
            <a:pPr indent="-200023" lvl="1" marL="547688" rtl="0" algn="l">
              <a:lnSpc>
                <a:spcPct val="130000"/>
              </a:lnSpc>
              <a:spcBef>
                <a:spcPts val="250"/>
              </a:spcBef>
              <a:spcAft>
                <a:spcPts val="0"/>
              </a:spcAft>
              <a:buSzPts val="2220"/>
              <a:buChar char="◦"/>
            </a:pPr>
            <a:r>
              <a:rPr lang="pt-BR" sz="2220"/>
              <a:t>1.1. Média; </a:t>
            </a:r>
            <a:endParaRPr/>
          </a:p>
          <a:p>
            <a:pPr indent="-200023" lvl="1" marL="547688" rtl="0" algn="l">
              <a:lnSpc>
                <a:spcPct val="130000"/>
              </a:lnSpc>
              <a:spcBef>
                <a:spcPts val="250"/>
              </a:spcBef>
              <a:spcAft>
                <a:spcPts val="0"/>
              </a:spcAft>
              <a:buSzPts val="2220"/>
              <a:buChar char="◦"/>
            </a:pPr>
            <a:r>
              <a:rPr lang="pt-BR" sz="2220"/>
              <a:t>1.2. Mediana;</a:t>
            </a:r>
            <a:endParaRPr/>
          </a:p>
          <a:p>
            <a:pPr indent="-200023" lvl="1" marL="547688" rtl="0" algn="l">
              <a:lnSpc>
                <a:spcPct val="130000"/>
              </a:lnSpc>
              <a:spcBef>
                <a:spcPts val="250"/>
              </a:spcBef>
              <a:spcAft>
                <a:spcPts val="0"/>
              </a:spcAft>
              <a:buSzPts val="2220"/>
              <a:buChar char="◦"/>
            </a:pPr>
            <a:r>
              <a:rPr lang="pt-BR" sz="2220"/>
              <a:t>1.3. Moda</a:t>
            </a:r>
            <a:endParaRPr/>
          </a:p>
          <a:p>
            <a:pPr indent="-59054" lvl="1" marL="547688" rtl="0" algn="l">
              <a:lnSpc>
                <a:spcPct val="130000"/>
              </a:lnSpc>
              <a:spcBef>
                <a:spcPts val="250"/>
              </a:spcBef>
              <a:spcAft>
                <a:spcPts val="0"/>
              </a:spcAft>
              <a:buSzPts val="2220"/>
              <a:buNone/>
            </a:pPr>
            <a:r>
              <a:t/>
            </a:r>
            <a:endParaRPr sz="222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0"/>
          <p:cNvSpPr txBox="1"/>
          <p:nvPr>
            <p:ph type="title"/>
          </p:nvPr>
        </p:nvSpPr>
        <p:spPr>
          <a:xfrm>
            <a:off x="500034" y="428604"/>
            <a:ext cx="8183880" cy="7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2.2 Desvio Padrão</a:t>
            </a:r>
            <a:endParaRPr/>
          </a:p>
        </p:txBody>
      </p:sp>
      <p:sp>
        <p:nvSpPr>
          <p:cNvPr id="306" name="Google Shape;306;p30"/>
          <p:cNvSpPr txBox="1"/>
          <p:nvPr>
            <p:ph idx="1" type="body"/>
          </p:nvPr>
        </p:nvSpPr>
        <p:spPr>
          <a:xfrm>
            <a:off x="500034" y="1285860"/>
            <a:ext cx="8183880" cy="4857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i="1" lang="pt-BR"/>
              <a:t>Definição</a:t>
            </a:r>
            <a:endParaRPr/>
          </a:p>
          <a:p>
            <a:pPr indent="0" lvl="1" marL="282575" rtl="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2400"/>
              <a:buNone/>
            </a:pPr>
            <a:r>
              <a:rPr lang="pt-BR"/>
              <a:t>É uma medida da variação dos valores em torno da média em um conjunto de valores amostrais. Representado por </a:t>
            </a:r>
            <a:r>
              <a:rPr i="1" lang="pt-BR"/>
              <a:t>s</a:t>
            </a:r>
            <a:r>
              <a:rPr lang="pt-BR"/>
              <a:t> (para amostral) e </a:t>
            </a:r>
            <a:r>
              <a:rPr i="1" lang="pt-BR"/>
              <a:t>σ</a:t>
            </a:r>
            <a:r>
              <a:rPr lang="pt-BR"/>
              <a:t> (para populacional). 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1"/>
          <p:cNvSpPr txBox="1"/>
          <p:nvPr>
            <p:ph type="title"/>
          </p:nvPr>
        </p:nvSpPr>
        <p:spPr>
          <a:xfrm>
            <a:off x="500034" y="428604"/>
            <a:ext cx="8183880" cy="7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2.2 Desvio Padrão</a:t>
            </a:r>
            <a:endParaRPr/>
          </a:p>
        </p:txBody>
      </p:sp>
      <p:sp>
        <p:nvSpPr>
          <p:cNvPr id="312" name="Google Shape;312;p31"/>
          <p:cNvSpPr txBox="1"/>
          <p:nvPr>
            <p:ph idx="1" type="body"/>
          </p:nvPr>
        </p:nvSpPr>
        <p:spPr>
          <a:xfrm>
            <a:off x="500034" y="1285860"/>
            <a:ext cx="8183880" cy="485778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23" l="0" r="0" t="0"/>
            </a:stretch>
          </a:blipFill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2"/>
          <p:cNvSpPr txBox="1"/>
          <p:nvPr>
            <p:ph type="title"/>
          </p:nvPr>
        </p:nvSpPr>
        <p:spPr>
          <a:xfrm>
            <a:off x="500034" y="428604"/>
            <a:ext cx="8183880" cy="7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Desvio Padrão</a:t>
            </a:r>
            <a:endParaRPr/>
          </a:p>
        </p:txBody>
      </p:sp>
      <p:sp>
        <p:nvSpPr>
          <p:cNvPr id="318" name="Google Shape;318;p32"/>
          <p:cNvSpPr txBox="1"/>
          <p:nvPr>
            <p:ph idx="1" type="body"/>
          </p:nvPr>
        </p:nvSpPr>
        <p:spPr>
          <a:xfrm>
            <a:off x="500034" y="1285860"/>
            <a:ext cx="8183880" cy="485778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-891" t="0"/>
            </a:stretch>
          </a:blipFill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  <p:sp>
        <p:nvSpPr>
          <p:cNvPr id="319" name="Google Shape;319;p3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0" name="Google Shape;320;p32"/>
          <p:cNvSpPr txBox="1"/>
          <p:nvPr/>
        </p:nvSpPr>
        <p:spPr>
          <a:xfrm>
            <a:off x="7572375" y="485775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0">
            <a:noAutofit/>
          </a:bodyPr>
          <a:lstStyle/>
          <a:p>
            <a:pPr indent="0" lvl="0" marL="36576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</a:pPr>
            <a:r>
              <a:t/>
            </a:r>
            <a:endParaRPr b="1" i="0" sz="1600" u="none" cap="none" strike="noStrike">
              <a:solidFill>
                <a:srgbClr val="76767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3"/>
          <p:cNvSpPr txBox="1"/>
          <p:nvPr>
            <p:ph type="title"/>
          </p:nvPr>
        </p:nvSpPr>
        <p:spPr>
          <a:xfrm>
            <a:off x="500034" y="428604"/>
            <a:ext cx="8183880" cy="7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Desvio padrão: dados agrupados</a:t>
            </a:r>
            <a:endParaRPr/>
          </a:p>
        </p:txBody>
      </p:sp>
      <p:sp>
        <p:nvSpPr>
          <p:cNvPr id="326" name="Google Shape;326;p33"/>
          <p:cNvSpPr txBox="1"/>
          <p:nvPr>
            <p:ph idx="1" type="body"/>
          </p:nvPr>
        </p:nvSpPr>
        <p:spPr>
          <a:xfrm>
            <a:off x="500034" y="1285860"/>
            <a:ext cx="8183880" cy="545550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  <p:graphicFrame>
        <p:nvGraphicFramePr>
          <p:cNvPr id="327" name="Google Shape;327;p33"/>
          <p:cNvGraphicFramePr/>
          <p:nvPr/>
        </p:nvGraphicFramePr>
        <p:xfrm>
          <a:off x="1799690" y="18078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{59503050-476F-4B27-86AC-EE37E5031B31}</a:tableStyleId>
              </a:tblPr>
              <a:tblGrid>
                <a:gridCol w="554450"/>
                <a:gridCol w="554450"/>
                <a:gridCol w="554450"/>
                <a:gridCol w="554450"/>
                <a:gridCol w="554450"/>
                <a:gridCol w="554450"/>
                <a:gridCol w="554450"/>
                <a:gridCol w="554450"/>
                <a:gridCol w="554450"/>
                <a:gridCol w="554450"/>
              </a:tblGrid>
              <a:tr h="273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cap="none" strike="noStrike"/>
                        <a:t>12,58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cap="none" strike="noStrike"/>
                        <a:t>12,97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cap="none" strike="noStrike"/>
                        <a:t>13,45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cap="none" strike="noStrike"/>
                        <a:t>13,53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cap="none" strike="noStrike"/>
                        <a:t>13,59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cap="none" strike="noStrike"/>
                        <a:t>13,61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cap="none" strike="noStrike"/>
                        <a:t>13,62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cap="none" strike="noStrike"/>
                        <a:t>13,78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cap="none" strike="noStrike"/>
                        <a:t>13,97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cap="none" strike="noStrike"/>
                        <a:t>14,21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</a:tr>
              <a:tr h="273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cap="none" strike="noStrike"/>
                        <a:t>14,47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cap="none" strike="noStrike"/>
                        <a:t>14,51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cap="none" strike="noStrike"/>
                        <a:t>14,53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cap="none" strike="noStrike"/>
                        <a:t>14,58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cap="none" strike="noStrike"/>
                        <a:t>14,65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cap="none" strike="noStrike"/>
                        <a:t>14,78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cap="none" strike="noStrike"/>
                        <a:t>14,83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cap="none" strike="noStrike"/>
                        <a:t>14,97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cap="none" strike="noStrike"/>
                        <a:t>15,06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cap="none" strike="noStrike"/>
                        <a:t>15,13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</a:tr>
              <a:tr h="273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cap="none" strike="noStrike"/>
                        <a:t>15,17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cap="none" strike="noStrike"/>
                        <a:t>15,23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cap="none" strike="noStrike"/>
                        <a:t>15,29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cap="none" strike="noStrike"/>
                        <a:t>15,37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cap="none" strike="noStrike"/>
                        <a:t>15,40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cap="none" strike="noStrike"/>
                        <a:t>15,45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cap="none" strike="noStrike"/>
                        <a:t>15,51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cap="none" strike="noStrike"/>
                        <a:t>15,62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cap="none" strike="noStrike"/>
                        <a:t>15,67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cap="none" strike="noStrike"/>
                        <a:t>15,73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</a:tr>
              <a:tr h="273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cap="none" strike="noStrike"/>
                        <a:t>15,83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cap="none" strike="noStrike"/>
                        <a:t>15,98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cap="none" strike="noStrike"/>
                        <a:t>16,01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cap="none" strike="noStrike"/>
                        <a:t>16,11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cap="none" strike="noStrike"/>
                        <a:t>16,17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cap="none" strike="noStrike"/>
                        <a:t>16,23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cap="none" strike="noStrike"/>
                        <a:t>16,35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cap="none" strike="noStrike"/>
                        <a:t>16,43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cap="none" strike="noStrike"/>
                        <a:t>16,49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cap="none" strike="noStrike"/>
                        <a:t>16,52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</a:tr>
              <a:tr h="273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cap="none" strike="noStrike"/>
                        <a:t>16,67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cap="none" strike="noStrike"/>
                        <a:t>16,83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cap="none" strike="noStrike"/>
                        <a:t>16,97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cap="none" strike="noStrike"/>
                        <a:t>17,05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cap="none" strike="noStrike"/>
                        <a:t>17,13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cap="none" strike="noStrike"/>
                        <a:t>17,22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cap="none" strike="noStrike"/>
                        <a:t>17,3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cap="none" strike="noStrike"/>
                        <a:t>17,48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cap="none" strike="noStrike"/>
                        <a:t>17,8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cap="none" strike="noStrike"/>
                        <a:t>18,47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328" name="Google Shape;328;p33"/>
          <p:cNvGraphicFramePr/>
          <p:nvPr/>
        </p:nvGraphicFramePr>
        <p:xfrm>
          <a:off x="3419872" y="3248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{59503050-476F-4B27-86AC-EE37E5031B31}</a:tableStyleId>
              </a:tblPr>
              <a:tblGrid>
                <a:gridCol w="1080125"/>
                <a:gridCol w="1224125"/>
              </a:tblGrid>
              <a:tr h="407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 cap="none" strike="noStrike"/>
                        <a:t>Intervalos de Classe</a:t>
                      </a:r>
                      <a:endParaRPr sz="11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 cap="none" strike="noStrike"/>
                        <a:t>Frequência Absoluta</a:t>
                      </a:r>
                      <a:endParaRPr sz="1100" u="none" cap="none" strike="noStrike"/>
                    </a:p>
                  </a:txBody>
                  <a:tcPr marT="45725" marB="45725" marR="91450" marL="91450"/>
                </a:tc>
              </a:tr>
              <a:tr h="244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 cap="none" strike="noStrike"/>
                        <a:t>12,50 a 13,50</a:t>
                      </a:r>
                      <a:endParaRPr sz="11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 cap="none" strike="noStrike"/>
                        <a:t>3</a:t>
                      </a:r>
                      <a:endParaRPr sz="1100" u="none" cap="none" strike="noStrike"/>
                    </a:p>
                  </a:txBody>
                  <a:tcPr marT="45725" marB="45725" marR="91450" marL="91450"/>
                </a:tc>
              </a:tr>
              <a:tr h="244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 cap="none" strike="noStrike"/>
                        <a:t>13,51 a 14,50</a:t>
                      </a:r>
                      <a:endParaRPr sz="11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 cap="none" strike="noStrike"/>
                        <a:t>8</a:t>
                      </a:r>
                      <a:endParaRPr sz="1100" u="none" cap="none" strike="noStrike"/>
                    </a:p>
                  </a:txBody>
                  <a:tcPr marT="45725" marB="45725" marR="91450" marL="91450"/>
                </a:tc>
              </a:tr>
              <a:tr h="244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 cap="none" strike="noStrike"/>
                        <a:t>14,51 a 15,50</a:t>
                      </a:r>
                      <a:endParaRPr sz="11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 cap="none" strike="noStrike"/>
                        <a:t>15</a:t>
                      </a:r>
                      <a:endParaRPr sz="1100" u="none" cap="none" strike="noStrike"/>
                    </a:p>
                  </a:txBody>
                  <a:tcPr marT="45725" marB="45725" marR="91450" marL="91450"/>
                </a:tc>
              </a:tr>
              <a:tr h="244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 cap="none" strike="noStrike"/>
                        <a:t>15,51 a16,50</a:t>
                      </a:r>
                      <a:endParaRPr sz="11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 cap="none" strike="noStrike"/>
                        <a:t>13</a:t>
                      </a:r>
                      <a:endParaRPr sz="1100" u="none" cap="none" strike="noStrike"/>
                    </a:p>
                  </a:txBody>
                  <a:tcPr marT="45725" marB="45725" marR="91450" marL="91450"/>
                </a:tc>
              </a:tr>
              <a:tr h="244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 cap="none" strike="noStrike"/>
                        <a:t>16,51 a 17,50</a:t>
                      </a:r>
                      <a:endParaRPr sz="11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 cap="none" strike="noStrike"/>
                        <a:t>9</a:t>
                      </a:r>
                      <a:endParaRPr sz="1100" u="none" cap="none" strike="noStrike"/>
                    </a:p>
                  </a:txBody>
                  <a:tcPr marT="45725" marB="45725" marR="91450" marL="91450"/>
                </a:tc>
              </a:tr>
              <a:tr h="244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 cap="none" strike="noStrike"/>
                        <a:t>17,51 a 18,50</a:t>
                      </a:r>
                      <a:endParaRPr sz="11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 cap="none" strike="noStrike"/>
                        <a:t>2</a:t>
                      </a:r>
                      <a:endParaRPr sz="11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329" name="Google Shape;329;p33"/>
          <p:cNvSpPr txBox="1"/>
          <p:nvPr/>
        </p:nvSpPr>
        <p:spPr>
          <a:xfrm>
            <a:off x="6228184" y="4523432"/>
            <a:ext cx="2088231" cy="164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Ponto médio do intervalo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0" name="Google Shape;330;p33"/>
          <p:cNvCxnSpPr>
            <a:endCxn id="329" idx="1"/>
          </p:cNvCxnSpPr>
          <p:nvPr/>
        </p:nvCxnSpPr>
        <p:spPr>
          <a:xfrm>
            <a:off x="5292184" y="4605796"/>
            <a:ext cx="936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4"/>
          <p:cNvSpPr txBox="1"/>
          <p:nvPr>
            <p:ph type="title"/>
          </p:nvPr>
        </p:nvSpPr>
        <p:spPr>
          <a:xfrm>
            <a:off x="500034" y="428604"/>
            <a:ext cx="8183880" cy="7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Coeficiente de Variação</a:t>
            </a:r>
            <a:endParaRPr/>
          </a:p>
        </p:txBody>
      </p:sp>
      <p:sp>
        <p:nvSpPr>
          <p:cNvPr id="336" name="Google Shape;336;p34"/>
          <p:cNvSpPr txBox="1"/>
          <p:nvPr>
            <p:ph idx="1" type="body"/>
          </p:nvPr>
        </p:nvSpPr>
        <p:spPr>
          <a:xfrm>
            <a:off x="500034" y="1285860"/>
            <a:ext cx="8183880" cy="485778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70" r="-2008" t="0"/>
            </a:stretch>
          </a:blipFill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5"/>
          <p:cNvSpPr txBox="1"/>
          <p:nvPr>
            <p:ph type="title"/>
          </p:nvPr>
        </p:nvSpPr>
        <p:spPr>
          <a:xfrm>
            <a:off x="500034" y="428604"/>
            <a:ext cx="8183880" cy="7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Coeficiente de Variação</a:t>
            </a:r>
            <a:endParaRPr/>
          </a:p>
        </p:txBody>
      </p:sp>
      <p:sp>
        <p:nvSpPr>
          <p:cNvPr id="342" name="Google Shape;342;p35"/>
          <p:cNvSpPr txBox="1"/>
          <p:nvPr>
            <p:ph idx="1" type="body"/>
          </p:nvPr>
        </p:nvSpPr>
        <p:spPr>
          <a:xfrm>
            <a:off x="500034" y="1285860"/>
            <a:ext cx="8183880" cy="4857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pt-BR"/>
              <a:t>É uma medida </a:t>
            </a:r>
            <a:r>
              <a:rPr i="1" lang="pt-BR"/>
              <a:t>dimensional</a:t>
            </a:r>
            <a:r>
              <a:rPr lang="pt-BR"/>
              <a:t>, útil para comparar resultados de amostras ou populações cujas unidades podem ser diferentes;</a:t>
            </a:r>
            <a:endParaRPr/>
          </a:p>
          <a:p>
            <a:pPr indent="-122873" lvl="0" marL="265113" rtl="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rPr lang="pt-BR"/>
              <a:t>Uma desvantagem do coeficiente de variação é que ele </a:t>
            </a:r>
            <a:r>
              <a:rPr i="1" lang="pt-BR"/>
              <a:t>deixa de ser útil </a:t>
            </a:r>
            <a:r>
              <a:rPr lang="pt-BR"/>
              <a:t>quando a média é próxima de zero.</a:t>
            </a:r>
            <a:endParaRPr/>
          </a:p>
          <a:p>
            <a:pPr indent="-122873" lvl="0" marL="265113" rtl="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6"/>
          <p:cNvSpPr txBox="1"/>
          <p:nvPr>
            <p:ph type="title"/>
          </p:nvPr>
        </p:nvSpPr>
        <p:spPr>
          <a:xfrm>
            <a:off x="500034" y="428604"/>
            <a:ext cx="8183880" cy="7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2.3 Variância</a:t>
            </a:r>
            <a:endParaRPr/>
          </a:p>
        </p:txBody>
      </p:sp>
      <p:sp>
        <p:nvSpPr>
          <p:cNvPr id="348" name="Google Shape;348;p36"/>
          <p:cNvSpPr txBox="1"/>
          <p:nvPr>
            <p:ph idx="1" type="body"/>
          </p:nvPr>
        </p:nvSpPr>
        <p:spPr>
          <a:xfrm>
            <a:off x="500034" y="1285860"/>
            <a:ext cx="8183880" cy="485778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47" r="0" t="0"/>
            </a:stretch>
          </a:blipFill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7"/>
          <p:cNvSpPr txBox="1"/>
          <p:nvPr>
            <p:ph type="title"/>
          </p:nvPr>
        </p:nvSpPr>
        <p:spPr>
          <a:xfrm>
            <a:off x="500034" y="428604"/>
            <a:ext cx="8183880" cy="7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2.3 Variância</a:t>
            </a:r>
            <a:endParaRPr/>
          </a:p>
        </p:txBody>
      </p:sp>
      <p:sp>
        <p:nvSpPr>
          <p:cNvPr id="354" name="Google Shape;354;p37"/>
          <p:cNvSpPr txBox="1"/>
          <p:nvPr>
            <p:ph idx="1" type="body"/>
          </p:nvPr>
        </p:nvSpPr>
        <p:spPr>
          <a:xfrm>
            <a:off x="500034" y="1285860"/>
            <a:ext cx="8183880" cy="4857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pt-BR"/>
              <a:t>Uma dificuldade é que a variância não é expressa nas mesmas unidades dos dados originais;</a:t>
            </a:r>
            <a:endParaRPr/>
          </a:p>
          <a:p>
            <a:pPr indent="0" lvl="0" marL="0" rtl="0" algn="l">
              <a:lnSpc>
                <a:spcPct val="140000"/>
              </a:lnSpc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40000"/>
              </a:lnSpc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rPr i="1" lang="pt-BR"/>
              <a:t>Exemplo</a:t>
            </a:r>
            <a:endParaRPr/>
          </a:p>
          <a:p>
            <a:pPr indent="0" lvl="1" marL="282575" rtl="0" algn="l">
              <a:lnSpc>
                <a:spcPct val="140000"/>
              </a:lnSpc>
              <a:spcBef>
                <a:spcPts val="250"/>
              </a:spcBef>
              <a:spcAft>
                <a:spcPts val="0"/>
              </a:spcAft>
              <a:buSzPts val="2400"/>
              <a:buNone/>
            </a:pPr>
            <a:r>
              <a:rPr lang="pt-BR"/>
              <a:t>Em uma amostra o desvio padrão é de 7,0 minutos; a variância é dada em unidade de min</a:t>
            </a:r>
            <a:r>
              <a:rPr baseline="30000" lang="pt-BR"/>
              <a:t>2</a:t>
            </a:r>
            <a:r>
              <a:rPr lang="pt-BR"/>
              <a:t>;</a:t>
            </a:r>
            <a:endParaRPr/>
          </a:p>
          <a:p>
            <a:pPr indent="0" lvl="0" marL="0" rtl="0" algn="l">
              <a:lnSpc>
                <a:spcPct val="140000"/>
              </a:lnSpc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0" lvl="2" marL="520700" rtl="0" algn="l">
              <a:lnSpc>
                <a:spcPct val="14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</a:pPr>
            <a:r>
              <a:rPr lang="pt-BR"/>
              <a:t>variância amostral = s</a:t>
            </a:r>
            <a:r>
              <a:rPr baseline="30000" lang="pt-BR"/>
              <a:t>2</a:t>
            </a:r>
            <a:r>
              <a:rPr lang="pt-BR"/>
              <a:t> = 7,02 = 49,0 min</a:t>
            </a:r>
            <a:r>
              <a:rPr baseline="30000" lang="pt-BR"/>
              <a:t>2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8"/>
          <p:cNvSpPr txBox="1"/>
          <p:nvPr>
            <p:ph type="title"/>
          </p:nvPr>
        </p:nvSpPr>
        <p:spPr>
          <a:xfrm>
            <a:off x="500034" y="428604"/>
            <a:ext cx="8183880" cy="7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2.4 Amplitude Interquartílica</a:t>
            </a:r>
            <a:endParaRPr/>
          </a:p>
        </p:txBody>
      </p:sp>
      <p:sp>
        <p:nvSpPr>
          <p:cNvPr id="360" name="Google Shape;360;p38"/>
          <p:cNvSpPr txBox="1"/>
          <p:nvPr>
            <p:ph idx="1" type="body"/>
          </p:nvPr>
        </p:nvSpPr>
        <p:spPr>
          <a:xfrm>
            <a:off x="500034" y="1285860"/>
            <a:ext cx="8183880" cy="485778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69" r="0" t="0"/>
            </a:stretch>
          </a:blipFill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9"/>
          <p:cNvSpPr txBox="1"/>
          <p:nvPr>
            <p:ph type="title"/>
          </p:nvPr>
        </p:nvSpPr>
        <p:spPr>
          <a:xfrm>
            <a:off x="500034" y="428604"/>
            <a:ext cx="8183880" cy="7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2.4 Amplitude Interquartílica</a:t>
            </a:r>
            <a:endParaRPr/>
          </a:p>
        </p:txBody>
      </p:sp>
      <p:sp>
        <p:nvSpPr>
          <p:cNvPr id="366" name="Google Shape;366;p39"/>
          <p:cNvSpPr txBox="1"/>
          <p:nvPr>
            <p:ph idx="1" type="body"/>
          </p:nvPr>
        </p:nvSpPr>
        <p:spPr>
          <a:xfrm>
            <a:off x="500034" y="1285860"/>
            <a:ext cx="8183880" cy="485778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70" r="-1485" t="0"/>
            </a:stretch>
          </a:blipFill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"/>
          <p:cNvSpPr txBox="1"/>
          <p:nvPr>
            <p:ph type="title"/>
          </p:nvPr>
        </p:nvSpPr>
        <p:spPr>
          <a:xfrm>
            <a:off x="500034" y="428604"/>
            <a:ext cx="8183880" cy="7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1.1 Média</a:t>
            </a:r>
            <a:endParaRPr/>
          </a:p>
        </p:txBody>
      </p:sp>
      <p:sp>
        <p:nvSpPr>
          <p:cNvPr id="139" name="Google Shape;139;p4"/>
          <p:cNvSpPr txBox="1"/>
          <p:nvPr>
            <p:ph idx="1" type="body"/>
          </p:nvPr>
        </p:nvSpPr>
        <p:spPr>
          <a:xfrm>
            <a:off x="459064" y="1490729"/>
            <a:ext cx="8183880" cy="485778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-1264" t="0"/>
            </a:stretch>
          </a:blipFill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122873" lvl="0" marL="265113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0"/>
          <p:cNvSpPr txBox="1"/>
          <p:nvPr>
            <p:ph type="title"/>
          </p:nvPr>
        </p:nvSpPr>
        <p:spPr>
          <a:xfrm>
            <a:off x="500034" y="428604"/>
            <a:ext cx="8183880" cy="7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3. Medida de Posição</a:t>
            </a:r>
            <a:endParaRPr/>
          </a:p>
        </p:txBody>
      </p:sp>
      <p:sp>
        <p:nvSpPr>
          <p:cNvPr id="372" name="Google Shape;372;p40"/>
          <p:cNvSpPr txBox="1"/>
          <p:nvPr>
            <p:ph idx="1" type="body"/>
          </p:nvPr>
        </p:nvSpPr>
        <p:spPr>
          <a:xfrm>
            <a:off x="500034" y="1285860"/>
            <a:ext cx="8183880" cy="4857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i="1" lang="pt-BR"/>
              <a:t>Definição</a:t>
            </a:r>
            <a:endParaRPr/>
          </a:p>
          <a:p>
            <a:pPr indent="0" lvl="1" marL="282575" rtl="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2400"/>
              <a:buNone/>
            </a:pPr>
            <a:r>
              <a:rPr lang="pt-BR"/>
              <a:t>São medidas que dividem a área de uma distribuição de frequências em regiões de áreas iguais.</a:t>
            </a:r>
            <a:endParaRPr/>
          </a:p>
          <a:p>
            <a:pPr indent="-122873" lvl="0" marL="265113" rtl="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rPr lang="pt-BR"/>
              <a:t>As principais medidas de posição são:</a:t>
            </a:r>
            <a:endParaRPr/>
          </a:p>
          <a:p>
            <a:pPr indent="0" lvl="1" marL="347663" rtl="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2400"/>
              <a:buNone/>
            </a:pPr>
            <a:r>
              <a:rPr lang="pt-BR"/>
              <a:t>3.1 Quartil;</a:t>
            </a:r>
            <a:endParaRPr/>
          </a:p>
          <a:p>
            <a:pPr indent="0" lvl="1" marL="347663" rtl="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2400"/>
              <a:buNone/>
            </a:pPr>
            <a:r>
              <a:rPr lang="pt-BR"/>
              <a:t>3.2 Percentil.</a:t>
            </a:r>
            <a:endParaRPr/>
          </a:p>
          <a:p>
            <a:pPr indent="-122873" lvl="0" marL="265113" rtl="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1"/>
          <p:cNvSpPr txBox="1"/>
          <p:nvPr>
            <p:ph type="title"/>
          </p:nvPr>
        </p:nvSpPr>
        <p:spPr>
          <a:xfrm>
            <a:off x="500034" y="428604"/>
            <a:ext cx="8183880" cy="7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3.1 Quartil</a:t>
            </a:r>
            <a:endParaRPr/>
          </a:p>
        </p:txBody>
      </p:sp>
      <p:sp>
        <p:nvSpPr>
          <p:cNvPr id="378" name="Google Shape;378;p41"/>
          <p:cNvSpPr txBox="1"/>
          <p:nvPr>
            <p:ph idx="1" type="body"/>
          </p:nvPr>
        </p:nvSpPr>
        <p:spPr>
          <a:xfrm>
            <a:off x="500034" y="1285860"/>
            <a:ext cx="8183880" cy="4857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i="1" lang="pt-BR" sz="1800"/>
              <a:t>Definição</a:t>
            </a:r>
            <a:endParaRPr/>
          </a:p>
          <a:p>
            <a:pPr indent="0" lvl="1" marL="282575" rtl="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</a:pPr>
            <a:r>
              <a:rPr lang="pt-BR" sz="1600"/>
              <a:t>É qualquer um dos três valores que divide o conjunto ordenado de dados em quatro partes iguais, e assim cada parte representa ¼ da amostra ou população.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1440"/>
              <a:buNone/>
            </a:pPr>
            <a:r>
              <a:rPr lang="pt-BR" sz="1800"/>
              <a:t>Valores que dividem o conjunto em quatro partes iguais são representados por </a:t>
            </a:r>
            <a:r>
              <a:rPr i="1" lang="pt-BR" sz="1800"/>
              <a:t>Q</a:t>
            </a:r>
            <a:r>
              <a:rPr baseline="-25000" i="1" lang="pt-BR" sz="1800"/>
              <a:t>1</a:t>
            </a:r>
            <a:r>
              <a:rPr lang="pt-BR" sz="1800"/>
              <a:t>, </a:t>
            </a:r>
            <a:r>
              <a:rPr i="1" lang="pt-BR" sz="1800"/>
              <a:t>Q</a:t>
            </a:r>
            <a:r>
              <a:rPr baseline="-25000" i="1" lang="pt-BR" sz="1800"/>
              <a:t>2</a:t>
            </a:r>
            <a:r>
              <a:rPr lang="pt-BR" sz="1800"/>
              <a:t>, </a:t>
            </a:r>
            <a:r>
              <a:rPr i="1" lang="pt-BR" sz="1800"/>
              <a:t>Q</a:t>
            </a:r>
            <a:r>
              <a:rPr baseline="-25000" i="1" lang="pt-BR" sz="1800"/>
              <a:t>3</a:t>
            </a:r>
            <a:r>
              <a:rPr lang="pt-BR" sz="1800"/>
              <a:t> e denominam-se primeiro, segundo e terceiro quartis, respectivamente:</a:t>
            </a:r>
            <a:endParaRPr/>
          </a:p>
          <a:p>
            <a:pPr indent="-265113" lvl="0" marL="265113" rtl="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1440"/>
              <a:buChar char="⚫"/>
            </a:pPr>
            <a:r>
              <a:rPr i="1" lang="pt-BR" sz="1800"/>
              <a:t>Q</a:t>
            </a:r>
            <a:r>
              <a:rPr baseline="-25000" i="1" lang="pt-BR" sz="1800"/>
              <a:t>1</a:t>
            </a:r>
            <a:r>
              <a:rPr lang="pt-BR" sz="1800"/>
              <a:t> separa os 25% inferiores dos 75% dos superiores;</a:t>
            </a:r>
            <a:endParaRPr/>
          </a:p>
          <a:p>
            <a:pPr indent="-265113" lvl="0" marL="265113" rtl="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1440"/>
              <a:buChar char="⚫"/>
            </a:pPr>
            <a:r>
              <a:rPr i="1" lang="pt-BR" sz="1800"/>
              <a:t>Q</a:t>
            </a:r>
            <a:r>
              <a:rPr baseline="-25000" i="1" lang="pt-BR" sz="1800"/>
              <a:t>2</a:t>
            </a:r>
            <a:r>
              <a:rPr lang="pt-BR" sz="1800"/>
              <a:t> é a mediana;</a:t>
            </a:r>
            <a:endParaRPr/>
          </a:p>
          <a:p>
            <a:pPr indent="-265113" lvl="0" marL="265113" rtl="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1440"/>
              <a:buChar char="⚫"/>
            </a:pPr>
            <a:r>
              <a:rPr i="1" lang="pt-BR" sz="1800"/>
              <a:t>Q</a:t>
            </a:r>
            <a:r>
              <a:rPr baseline="-25000" i="1" lang="pt-BR" sz="1800"/>
              <a:t>3</a:t>
            </a:r>
            <a:r>
              <a:rPr lang="pt-BR" sz="1800"/>
              <a:t> separa os 75% inferiores dos 25% dos superiores.</a:t>
            </a:r>
            <a:endParaRPr/>
          </a:p>
          <a:p>
            <a:pPr indent="-173673" lvl="0" marL="265113" rtl="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1800"/>
          </a:p>
        </p:txBody>
      </p:sp>
      <p:grpSp>
        <p:nvGrpSpPr>
          <p:cNvPr id="379" name="Google Shape;379;p41"/>
          <p:cNvGrpSpPr/>
          <p:nvPr/>
        </p:nvGrpSpPr>
        <p:grpSpPr>
          <a:xfrm>
            <a:off x="3321844" y="5733256"/>
            <a:ext cx="2500313" cy="642938"/>
            <a:chOff x="3000375" y="5429250"/>
            <a:chExt cx="2500313" cy="642938"/>
          </a:xfrm>
        </p:grpSpPr>
        <p:pic>
          <p:nvPicPr>
            <p:cNvPr id="380" name="Google Shape;380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33763" y="5715000"/>
              <a:ext cx="495300" cy="142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1" name="Google Shape;381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862388" y="5715000"/>
              <a:ext cx="495300" cy="142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2" name="Google Shape;382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291013" y="5715000"/>
              <a:ext cx="495300" cy="142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3" name="Google Shape;383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19638" y="5715000"/>
              <a:ext cx="495300" cy="142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4" name="Google Shape;384;p41"/>
            <p:cNvSpPr txBox="1"/>
            <p:nvPr/>
          </p:nvSpPr>
          <p:spPr>
            <a:xfrm>
              <a:off x="3429000" y="5786438"/>
              <a:ext cx="642938" cy="285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82875" spcFirstLastPara="1" rIns="91425" wrap="square" tIns="0">
              <a:noAutofit/>
            </a:bodyPr>
            <a:lstStyle/>
            <a:p>
              <a:pPr indent="0" lvl="0" marL="36576" marR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960"/>
                <a:buFont typeface="Noto Sans Symbols"/>
                <a:buNone/>
              </a:pPr>
              <a:r>
                <a:rPr b="1" i="0" lang="pt-BR" sz="12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Q</a:t>
              </a:r>
              <a:r>
                <a:rPr b="1" baseline="-25000" i="0" lang="pt-BR" sz="12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41"/>
            <p:cNvSpPr txBox="1"/>
            <p:nvPr/>
          </p:nvSpPr>
          <p:spPr>
            <a:xfrm>
              <a:off x="3857625" y="5786438"/>
              <a:ext cx="642938" cy="285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82875" spcFirstLastPara="1" rIns="91425" wrap="square" tIns="0">
              <a:noAutofit/>
            </a:bodyPr>
            <a:lstStyle/>
            <a:p>
              <a:pPr indent="0" lvl="0" marL="36576" marR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960"/>
                <a:buFont typeface="Noto Sans Symbols"/>
                <a:buNone/>
              </a:pPr>
              <a:r>
                <a:rPr b="1" i="0" lang="pt-BR" sz="12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Q</a:t>
              </a:r>
              <a:r>
                <a:rPr b="1" baseline="-25000" i="0" lang="pt-BR" sz="12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41"/>
            <p:cNvSpPr txBox="1"/>
            <p:nvPr/>
          </p:nvSpPr>
          <p:spPr>
            <a:xfrm>
              <a:off x="4286250" y="5786438"/>
              <a:ext cx="642938" cy="285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82875" spcFirstLastPara="1" rIns="91425" wrap="square" tIns="0">
              <a:noAutofit/>
            </a:bodyPr>
            <a:lstStyle/>
            <a:p>
              <a:pPr indent="0" lvl="0" marL="36576" marR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960"/>
                <a:buFont typeface="Noto Sans Symbols"/>
                <a:buNone/>
              </a:pPr>
              <a:r>
                <a:rPr b="1" i="0" lang="pt-BR" sz="12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Q</a:t>
              </a:r>
              <a:r>
                <a:rPr b="1" baseline="-25000" i="0" lang="pt-BR" sz="12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41"/>
            <p:cNvSpPr txBox="1"/>
            <p:nvPr/>
          </p:nvSpPr>
          <p:spPr>
            <a:xfrm>
              <a:off x="3000375" y="5429250"/>
              <a:ext cx="642938" cy="285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82875" spcFirstLastPara="1" rIns="91425" wrap="square" tIns="0">
              <a:noAutofit/>
            </a:bodyPr>
            <a:lstStyle/>
            <a:p>
              <a:pPr indent="0" lvl="0" marL="36576" marR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960"/>
                <a:buFont typeface="Noto Sans Symbols"/>
                <a:buNone/>
              </a:pPr>
              <a:r>
                <a:rPr b="1" i="0" lang="pt-BR" sz="12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0%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41"/>
            <p:cNvSpPr txBox="1"/>
            <p:nvPr/>
          </p:nvSpPr>
          <p:spPr>
            <a:xfrm>
              <a:off x="3500438" y="5429250"/>
              <a:ext cx="642937" cy="285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82875" spcFirstLastPara="1" rIns="91425" wrap="square" tIns="0">
              <a:noAutofit/>
            </a:bodyPr>
            <a:lstStyle/>
            <a:p>
              <a:pPr indent="0" lvl="0" marL="36576" marR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960"/>
                <a:buFont typeface="Noto Sans Symbols"/>
                <a:buNone/>
              </a:pPr>
              <a:r>
                <a:rPr b="1" i="0" lang="pt-BR" sz="12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25%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41"/>
            <p:cNvSpPr txBox="1"/>
            <p:nvPr/>
          </p:nvSpPr>
          <p:spPr>
            <a:xfrm>
              <a:off x="3929063" y="5429250"/>
              <a:ext cx="642937" cy="285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82875" spcFirstLastPara="1" rIns="91425" wrap="square" tIns="0">
              <a:noAutofit/>
            </a:bodyPr>
            <a:lstStyle/>
            <a:p>
              <a:pPr indent="0" lvl="0" marL="36576" marR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960"/>
                <a:buFont typeface="Noto Sans Symbols"/>
                <a:buNone/>
              </a:pPr>
              <a:r>
                <a:rPr b="1" i="0" lang="pt-BR" sz="12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50%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41"/>
            <p:cNvSpPr txBox="1"/>
            <p:nvPr/>
          </p:nvSpPr>
          <p:spPr>
            <a:xfrm>
              <a:off x="4357688" y="5429250"/>
              <a:ext cx="642937" cy="285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82875" spcFirstLastPara="1" rIns="91425" wrap="square" tIns="0">
              <a:noAutofit/>
            </a:bodyPr>
            <a:lstStyle/>
            <a:p>
              <a:pPr indent="0" lvl="0" marL="36576" marR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960"/>
                <a:buFont typeface="Noto Sans Symbols"/>
                <a:buNone/>
              </a:pPr>
              <a:r>
                <a:rPr b="1" i="0" lang="pt-BR" sz="12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75%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41"/>
            <p:cNvSpPr txBox="1"/>
            <p:nvPr/>
          </p:nvSpPr>
          <p:spPr>
            <a:xfrm>
              <a:off x="4714875" y="5429250"/>
              <a:ext cx="785813" cy="285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82875" spcFirstLastPara="1" rIns="91425" wrap="square" tIns="0">
              <a:noAutofit/>
            </a:bodyPr>
            <a:lstStyle/>
            <a:p>
              <a:pPr indent="0" lvl="0" marL="36576" marR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960"/>
                <a:buFont typeface="Noto Sans Symbols"/>
                <a:buNone/>
              </a:pPr>
              <a:r>
                <a:rPr b="1" i="0" lang="pt-BR" sz="12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100%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2"/>
          <p:cNvSpPr txBox="1"/>
          <p:nvPr>
            <p:ph type="title"/>
          </p:nvPr>
        </p:nvSpPr>
        <p:spPr>
          <a:xfrm>
            <a:off x="500034" y="428604"/>
            <a:ext cx="8183880" cy="7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3.1 Quartil</a:t>
            </a:r>
            <a:endParaRPr/>
          </a:p>
        </p:txBody>
      </p:sp>
      <p:sp>
        <p:nvSpPr>
          <p:cNvPr id="397" name="Google Shape;397;p42"/>
          <p:cNvSpPr txBox="1"/>
          <p:nvPr>
            <p:ph idx="1" type="body"/>
          </p:nvPr>
        </p:nvSpPr>
        <p:spPr>
          <a:xfrm>
            <a:off x="500034" y="1285860"/>
            <a:ext cx="8183880" cy="485778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69" r="0" t="0"/>
            </a:stretch>
          </a:blipFill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  <p:sp>
        <p:nvSpPr>
          <p:cNvPr id="398" name="Google Shape;398;p42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99825" lIns="91425" spcFirstLastPara="1" rIns="91425" wrap="square" tIns="899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9" name="Google Shape;399;p42"/>
          <p:cNvSpPr/>
          <p:nvPr/>
        </p:nvSpPr>
        <p:spPr>
          <a:xfrm>
            <a:off x="0" y="93345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0" name="Google Shape;400;p42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1" name="Google Shape;401;p42"/>
          <p:cNvSpPr/>
          <p:nvPr/>
        </p:nvSpPr>
        <p:spPr>
          <a:xfrm>
            <a:off x="0" y="149542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2" name="Google Shape;402;p4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3" name="Google Shape;403;p42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4" name="Google Shape;404;p42"/>
          <p:cNvSpPr/>
          <p:nvPr/>
        </p:nvSpPr>
        <p:spPr>
          <a:xfrm>
            <a:off x="0" y="149542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3"/>
          <p:cNvSpPr txBox="1"/>
          <p:nvPr>
            <p:ph type="title"/>
          </p:nvPr>
        </p:nvSpPr>
        <p:spPr>
          <a:xfrm>
            <a:off x="500034" y="428604"/>
            <a:ext cx="8183880" cy="7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3.1 Quartil</a:t>
            </a:r>
            <a:endParaRPr/>
          </a:p>
        </p:txBody>
      </p:sp>
      <p:sp>
        <p:nvSpPr>
          <p:cNvPr id="410" name="Google Shape;410;p43"/>
          <p:cNvSpPr txBox="1"/>
          <p:nvPr>
            <p:ph idx="1" type="body"/>
          </p:nvPr>
        </p:nvSpPr>
        <p:spPr>
          <a:xfrm>
            <a:off x="500034" y="1285860"/>
            <a:ext cx="8183880" cy="485778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69" r="0" t="0"/>
            </a:stretch>
          </a:blipFill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265113" lvl="0" marL="265113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Char char="⚫"/>
            </a:pPr>
            <a:r>
              <a:rPr lang="pt-BR"/>
              <a:t> 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4"/>
          <p:cNvSpPr txBox="1"/>
          <p:nvPr>
            <p:ph type="title"/>
          </p:nvPr>
        </p:nvSpPr>
        <p:spPr>
          <a:xfrm>
            <a:off x="500034" y="428604"/>
            <a:ext cx="8183880" cy="7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3.2 Percentil</a:t>
            </a:r>
            <a:endParaRPr/>
          </a:p>
        </p:txBody>
      </p:sp>
      <p:sp>
        <p:nvSpPr>
          <p:cNvPr id="416" name="Google Shape;416;p44"/>
          <p:cNvSpPr txBox="1"/>
          <p:nvPr>
            <p:ph idx="1" type="body"/>
          </p:nvPr>
        </p:nvSpPr>
        <p:spPr>
          <a:xfrm>
            <a:off x="500034" y="1285860"/>
            <a:ext cx="8183880" cy="485778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5"/>
          <p:cNvSpPr txBox="1"/>
          <p:nvPr>
            <p:ph type="title"/>
          </p:nvPr>
        </p:nvSpPr>
        <p:spPr>
          <a:xfrm>
            <a:off x="500034" y="428604"/>
            <a:ext cx="8183880" cy="7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3.2 Percentil</a:t>
            </a:r>
            <a:endParaRPr/>
          </a:p>
        </p:txBody>
      </p:sp>
      <p:sp>
        <p:nvSpPr>
          <p:cNvPr id="422" name="Google Shape;422;p45"/>
          <p:cNvSpPr txBox="1"/>
          <p:nvPr>
            <p:ph idx="1" type="body"/>
          </p:nvPr>
        </p:nvSpPr>
        <p:spPr>
          <a:xfrm>
            <a:off x="500034" y="1285860"/>
            <a:ext cx="8183880" cy="485778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47" r="0" t="0"/>
            </a:stretch>
          </a:blipFill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  <p:sp>
        <p:nvSpPr>
          <p:cNvPr id="423" name="Google Shape;423;p4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4" name="Google Shape;424;p45"/>
          <p:cNvSpPr txBox="1"/>
          <p:nvPr/>
        </p:nvSpPr>
        <p:spPr>
          <a:xfrm>
            <a:off x="785813" y="3429000"/>
            <a:ext cx="7572375" cy="2500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0">
            <a:noAutofit/>
          </a:bodyPr>
          <a:lstStyle/>
          <a:p>
            <a:pPr indent="0" lvl="0" marL="36576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</a:pPr>
            <a:r>
              <a:t/>
            </a:r>
            <a:endParaRPr b="1" i="0" sz="1600" u="none" cap="none" strike="noStrike">
              <a:solidFill>
                <a:srgbClr val="76767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25" name="Google Shape;425;p4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6"/>
          <p:cNvSpPr txBox="1"/>
          <p:nvPr>
            <p:ph type="title"/>
          </p:nvPr>
        </p:nvSpPr>
        <p:spPr>
          <a:xfrm>
            <a:off x="500034" y="428604"/>
            <a:ext cx="8183880" cy="7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2800"/>
              <a:t>Percentis: Exemplo com Dados Agrupados</a:t>
            </a:r>
            <a:endParaRPr sz="2800"/>
          </a:p>
        </p:txBody>
      </p:sp>
      <p:sp>
        <p:nvSpPr>
          <p:cNvPr id="431" name="Google Shape;431;p46"/>
          <p:cNvSpPr txBox="1"/>
          <p:nvPr>
            <p:ph idx="1" type="body"/>
          </p:nvPr>
        </p:nvSpPr>
        <p:spPr>
          <a:xfrm>
            <a:off x="500034" y="1285860"/>
            <a:ext cx="8183880" cy="485778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  <p:sp>
        <p:nvSpPr>
          <p:cNvPr id="432" name="Google Shape;432;p4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3" name="Google Shape;433;p4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434" name="Google Shape;434;p46"/>
          <p:cNvGraphicFramePr/>
          <p:nvPr/>
        </p:nvGraphicFramePr>
        <p:xfrm>
          <a:off x="1715852" y="14889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{59503050-476F-4B27-86AC-EE37E5031B31}</a:tableStyleId>
              </a:tblPr>
              <a:tblGrid>
                <a:gridCol w="1904100"/>
                <a:gridCol w="1904100"/>
                <a:gridCol w="19041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Intervalos de classe</a:t>
                      </a:r>
                      <a:endParaRPr sz="16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Frequência absoluta</a:t>
                      </a:r>
                      <a:endParaRPr sz="16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Frequência acumulada</a:t>
                      </a:r>
                      <a:endParaRPr sz="16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12,51 a 13,50</a:t>
                      </a:r>
                      <a:endParaRPr sz="16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3</a:t>
                      </a:r>
                      <a:endParaRPr sz="16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0,06</a:t>
                      </a:r>
                      <a:endParaRPr sz="16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13,51 a 14,50</a:t>
                      </a:r>
                      <a:endParaRPr sz="16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8</a:t>
                      </a:r>
                      <a:endParaRPr sz="16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0,22</a:t>
                      </a:r>
                      <a:endParaRPr sz="16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14,51 a 15,50</a:t>
                      </a:r>
                      <a:endParaRPr sz="16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15</a:t>
                      </a:r>
                      <a:endParaRPr sz="16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0,52</a:t>
                      </a:r>
                      <a:endParaRPr sz="16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15,51 a 16,50</a:t>
                      </a:r>
                      <a:endParaRPr sz="16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13</a:t>
                      </a:r>
                      <a:endParaRPr sz="16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0,78</a:t>
                      </a:r>
                      <a:endParaRPr sz="16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16,51 a 17,50</a:t>
                      </a:r>
                      <a:endParaRPr sz="16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9</a:t>
                      </a:r>
                      <a:endParaRPr sz="16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0,96</a:t>
                      </a:r>
                      <a:endParaRPr sz="16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17,51 a 18,50</a:t>
                      </a:r>
                      <a:endParaRPr sz="16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2</a:t>
                      </a:r>
                      <a:endParaRPr sz="16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cap="none" strike="noStrike"/>
                        <a:t>1</a:t>
                      </a:r>
                      <a:endParaRPr sz="16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7"/>
          <p:cNvSpPr txBox="1"/>
          <p:nvPr>
            <p:ph type="title"/>
          </p:nvPr>
        </p:nvSpPr>
        <p:spPr>
          <a:xfrm>
            <a:off x="500034" y="428604"/>
            <a:ext cx="8183880" cy="7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Relações</a:t>
            </a:r>
            <a:endParaRPr/>
          </a:p>
        </p:txBody>
      </p:sp>
      <p:sp>
        <p:nvSpPr>
          <p:cNvPr id="440" name="Google Shape;440;p47"/>
          <p:cNvSpPr txBox="1"/>
          <p:nvPr>
            <p:ph idx="1" type="body"/>
          </p:nvPr>
        </p:nvSpPr>
        <p:spPr>
          <a:xfrm>
            <a:off x="500034" y="1285860"/>
            <a:ext cx="8183880" cy="4857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265113" lvl="0" marL="265113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Char char="⚫"/>
            </a:pPr>
            <a:r>
              <a:rPr lang="pt-BR"/>
              <a:t>1º quartil = 25º percentil;</a:t>
            </a:r>
            <a:endParaRPr/>
          </a:p>
          <a:p>
            <a:pPr indent="-265113" lvl="0" marL="265113" rtl="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2240"/>
              <a:buChar char="⚫"/>
            </a:pPr>
            <a:r>
              <a:rPr lang="pt-BR"/>
              <a:t>Mediana = 5º decil = 50º percentil;</a:t>
            </a:r>
            <a:endParaRPr/>
          </a:p>
          <a:p>
            <a:pPr indent="-265113" lvl="0" marL="265113" rtl="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2240"/>
              <a:buChar char="⚫"/>
            </a:pPr>
            <a:r>
              <a:rPr lang="pt-BR"/>
              <a:t>3º quartil = 75º percentil.</a:t>
            </a:r>
            <a:endParaRPr/>
          </a:p>
          <a:p>
            <a:pPr indent="-122873" lvl="0" marL="265113" rtl="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-122873" lvl="0" marL="265113" rtl="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  <p:pic>
        <p:nvPicPr>
          <p:cNvPr descr="http://sondagenseestudosdeopiniao.files.wordpress.com/2011/10/est-descr-_quadro41.jpg?w=588" id="441" name="Google Shape;44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6910" y="3501008"/>
            <a:ext cx="4650181" cy="2664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8"/>
          <p:cNvSpPr txBox="1"/>
          <p:nvPr>
            <p:ph type="title"/>
          </p:nvPr>
        </p:nvSpPr>
        <p:spPr>
          <a:xfrm>
            <a:off x="500034" y="428604"/>
            <a:ext cx="8183880" cy="7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4. Medida de Assimetria e Curtose</a:t>
            </a:r>
            <a:endParaRPr/>
          </a:p>
        </p:txBody>
      </p:sp>
      <p:sp>
        <p:nvSpPr>
          <p:cNvPr id="447" name="Google Shape;447;p48"/>
          <p:cNvSpPr txBox="1"/>
          <p:nvPr>
            <p:ph idx="1" type="body"/>
          </p:nvPr>
        </p:nvSpPr>
        <p:spPr>
          <a:xfrm>
            <a:off x="500034" y="1285860"/>
            <a:ext cx="8183880" cy="4857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904"/>
              <a:buNone/>
            </a:pPr>
            <a:r>
              <a:rPr lang="pt-BR" sz="2380"/>
              <a:t>As medidas de assimetria possibilitam analisar uma distribuição de acordo com as relações entre suas medidas de moda, média e mediana, quando observadas graficamente ou analisando apenas os valores;</a:t>
            </a:r>
            <a:endParaRPr/>
          </a:p>
          <a:p>
            <a:pPr indent="0" lvl="1" marL="282575" rtl="0" algn="l">
              <a:lnSpc>
                <a:spcPct val="140000"/>
              </a:lnSpc>
              <a:spcBef>
                <a:spcPts val="25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2040"/>
          </a:p>
          <a:p>
            <a:pPr indent="0" lvl="1" marL="282575" rtl="0" algn="l">
              <a:lnSpc>
                <a:spcPct val="140000"/>
              </a:lnSpc>
              <a:spcBef>
                <a:spcPts val="250"/>
              </a:spcBef>
              <a:spcAft>
                <a:spcPts val="0"/>
              </a:spcAft>
              <a:buSzPts val="2040"/>
              <a:buNone/>
            </a:pPr>
            <a:r>
              <a:rPr lang="pt-BR" sz="2040"/>
              <a:t>Uma distribuição é dita </a:t>
            </a:r>
            <a:r>
              <a:rPr i="1" lang="pt-BR" sz="2040"/>
              <a:t>simétrica</a:t>
            </a:r>
            <a:r>
              <a:rPr lang="pt-BR" sz="2040"/>
              <a:t> quando apresenta o mesmo valor para a moda, a média e a mediana;</a:t>
            </a:r>
            <a:endParaRPr/>
          </a:p>
          <a:p>
            <a:pPr indent="0" lvl="1" marL="282575" rtl="0" algn="l">
              <a:lnSpc>
                <a:spcPct val="140000"/>
              </a:lnSpc>
              <a:spcBef>
                <a:spcPts val="25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2040"/>
          </a:p>
          <a:p>
            <a:pPr indent="0" lvl="1" marL="282575" rtl="0" algn="l">
              <a:lnSpc>
                <a:spcPct val="140000"/>
              </a:lnSpc>
              <a:spcBef>
                <a:spcPts val="250"/>
              </a:spcBef>
              <a:spcAft>
                <a:spcPts val="0"/>
              </a:spcAft>
              <a:buSzPts val="2040"/>
              <a:buNone/>
            </a:pPr>
            <a:r>
              <a:rPr lang="pt-BR" sz="2040"/>
              <a:t>É dita </a:t>
            </a:r>
            <a:r>
              <a:rPr i="1" lang="pt-BR" sz="2040"/>
              <a:t>assimétrica</a:t>
            </a:r>
            <a:r>
              <a:rPr lang="pt-BR" sz="2040"/>
              <a:t> quando essa igualdade não ocorre.</a:t>
            </a:r>
            <a:endParaRPr/>
          </a:p>
          <a:p>
            <a:pPr indent="-144209" lvl="0" marL="265113" rtl="0" algn="l">
              <a:lnSpc>
                <a:spcPct val="140000"/>
              </a:lnSpc>
              <a:spcBef>
                <a:spcPts val="250"/>
              </a:spcBef>
              <a:spcAft>
                <a:spcPts val="0"/>
              </a:spcAft>
              <a:buSzPts val="1904"/>
              <a:buNone/>
            </a:pPr>
            <a:r>
              <a:t/>
            </a:r>
            <a:endParaRPr sz="2380"/>
          </a:p>
          <a:p>
            <a:pPr indent="-144209" lvl="0" marL="265113" rtl="0" algn="l">
              <a:lnSpc>
                <a:spcPct val="140000"/>
              </a:lnSpc>
              <a:spcBef>
                <a:spcPts val="250"/>
              </a:spcBef>
              <a:spcAft>
                <a:spcPts val="0"/>
              </a:spcAft>
              <a:buSzPts val="1904"/>
              <a:buNone/>
            </a:pPr>
            <a:r>
              <a:t/>
            </a:r>
            <a:endParaRPr sz="238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9"/>
          <p:cNvSpPr txBox="1"/>
          <p:nvPr>
            <p:ph type="title"/>
          </p:nvPr>
        </p:nvSpPr>
        <p:spPr>
          <a:xfrm>
            <a:off x="500034" y="428604"/>
            <a:ext cx="8183880" cy="7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4. Medida de Assimetria e Curtose</a:t>
            </a:r>
            <a:endParaRPr/>
          </a:p>
        </p:txBody>
      </p:sp>
      <p:sp>
        <p:nvSpPr>
          <p:cNvPr id="453" name="Google Shape;453;p49"/>
          <p:cNvSpPr txBox="1"/>
          <p:nvPr>
            <p:ph idx="1" type="body"/>
          </p:nvPr>
        </p:nvSpPr>
        <p:spPr>
          <a:xfrm>
            <a:off x="500034" y="1285860"/>
            <a:ext cx="8183880" cy="485778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69" r="0" t="0"/>
            </a:stretch>
          </a:blipFill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 txBox="1"/>
          <p:nvPr>
            <p:ph type="title"/>
          </p:nvPr>
        </p:nvSpPr>
        <p:spPr>
          <a:xfrm>
            <a:off x="500034" y="428604"/>
            <a:ext cx="8183880" cy="7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Média Aritmética</a:t>
            </a:r>
            <a:endParaRPr/>
          </a:p>
        </p:txBody>
      </p:sp>
      <p:sp>
        <p:nvSpPr>
          <p:cNvPr id="145" name="Google Shape;145;p5"/>
          <p:cNvSpPr txBox="1"/>
          <p:nvPr>
            <p:ph idx="1" type="body"/>
          </p:nvPr>
        </p:nvSpPr>
        <p:spPr>
          <a:xfrm>
            <a:off x="500034" y="1285860"/>
            <a:ext cx="8183880" cy="485778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47" r="0" t="0"/>
            </a:stretch>
          </a:blipFill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pt-BR"/>
              <a:t> 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0"/>
          <p:cNvSpPr txBox="1"/>
          <p:nvPr>
            <p:ph type="title"/>
          </p:nvPr>
        </p:nvSpPr>
        <p:spPr>
          <a:xfrm>
            <a:off x="500034" y="428604"/>
            <a:ext cx="8183880" cy="7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4. Medida de Assimetria e Curtose</a:t>
            </a:r>
            <a:endParaRPr/>
          </a:p>
        </p:txBody>
      </p:sp>
      <p:sp>
        <p:nvSpPr>
          <p:cNvPr id="459" name="Google Shape;459;p50"/>
          <p:cNvSpPr txBox="1"/>
          <p:nvPr>
            <p:ph idx="1" type="body"/>
          </p:nvPr>
        </p:nvSpPr>
        <p:spPr>
          <a:xfrm>
            <a:off x="500034" y="1285860"/>
            <a:ext cx="8183880" cy="4857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pt-BR" sz="2000"/>
              <a:t>Quando a cauda da curva da distribuição declina para </a:t>
            </a:r>
            <a:r>
              <a:rPr i="1" lang="pt-BR" sz="2000"/>
              <a:t>direita</a:t>
            </a:r>
            <a:r>
              <a:rPr lang="pt-BR" sz="2000"/>
              <a:t>, temos uma distribuição com curva assimétrica </a:t>
            </a:r>
            <a:r>
              <a:rPr i="1" lang="pt-BR" sz="2000"/>
              <a:t>positiva</a:t>
            </a:r>
            <a:r>
              <a:rPr lang="pt-BR" sz="2000"/>
              <a:t>;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</a:pPr>
            <a:r>
              <a:rPr lang="pt-BR" sz="2000"/>
              <a:t>Coeficiente &gt; 0.</a:t>
            </a:r>
            <a:endParaRPr/>
          </a:p>
          <a:p>
            <a:pPr indent="-163513" lvl="0" marL="265113" rtl="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</p:txBody>
      </p:sp>
      <p:pic>
        <p:nvPicPr>
          <p:cNvPr id="460" name="Google Shape;460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0219" y="3201988"/>
            <a:ext cx="5643563" cy="2963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51"/>
          <p:cNvSpPr txBox="1"/>
          <p:nvPr>
            <p:ph type="title"/>
          </p:nvPr>
        </p:nvSpPr>
        <p:spPr>
          <a:xfrm>
            <a:off x="500034" y="428604"/>
            <a:ext cx="8183880" cy="7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4. Medida de Assimetria e Curtose</a:t>
            </a:r>
            <a:endParaRPr/>
          </a:p>
        </p:txBody>
      </p:sp>
      <p:sp>
        <p:nvSpPr>
          <p:cNvPr id="466" name="Google Shape;466;p51"/>
          <p:cNvSpPr txBox="1"/>
          <p:nvPr>
            <p:ph idx="1" type="body"/>
          </p:nvPr>
        </p:nvSpPr>
        <p:spPr>
          <a:xfrm>
            <a:off x="500034" y="1285860"/>
            <a:ext cx="8183880" cy="4857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pt-BR" sz="2000"/>
              <a:t>Quando a cauda da curva da distribuição declina para </a:t>
            </a:r>
            <a:r>
              <a:rPr i="1" lang="pt-BR" sz="2000"/>
              <a:t>esquerda</a:t>
            </a:r>
            <a:r>
              <a:rPr lang="pt-BR" sz="2000"/>
              <a:t>, temos uma distribuição com curva assimétrica </a:t>
            </a:r>
            <a:r>
              <a:rPr i="1" lang="pt-BR" sz="2000"/>
              <a:t>negativa</a:t>
            </a:r>
            <a:r>
              <a:rPr lang="pt-BR" sz="2000"/>
              <a:t>;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</a:pPr>
            <a:r>
              <a:rPr lang="pt-BR" sz="2000"/>
              <a:t>Coeficiente &lt; 0;</a:t>
            </a:r>
            <a:endParaRPr/>
          </a:p>
          <a:p>
            <a:pPr indent="-163513" lvl="0" marL="265113" rtl="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163513" lvl="0" marL="265113" rtl="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</p:txBody>
      </p:sp>
      <p:pic>
        <p:nvPicPr>
          <p:cNvPr id="467" name="Google Shape;467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5757" y="2996951"/>
            <a:ext cx="5932487" cy="317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2"/>
          <p:cNvSpPr txBox="1"/>
          <p:nvPr>
            <p:ph type="title"/>
          </p:nvPr>
        </p:nvSpPr>
        <p:spPr>
          <a:xfrm>
            <a:off x="500034" y="428604"/>
            <a:ext cx="8183880" cy="7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4. Medida de Assimetria e Curtose</a:t>
            </a:r>
            <a:endParaRPr/>
          </a:p>
        </p:txBody>
      </p:sp>
      <p:sp>
        <p:nvSpPr>
          <p:cNvPr id="473" name="Google Shape;473;p52"/>
          <p:cNvSpPr txBox="1"/>
          <p:nvPr>
            <p:ph idx="1" type="body"/>
          </p:nvPr>
        </p:nvSpPr>
        <p:spPr>
          <a:xfrm>
            <a:off x="500034" y="1285860"/>
            <a:ext cx="8183880" cy="485778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3"/>
          <p:cNvSpPr txBox="1"/>
          <p:nvPr>
            <p:ph type="title"/>
          </p:nvPr>
        </p:nvSpPr>
        <p:spPr>
          <a:xfrm>
            <a:off x="500034" y="428604"/>
            <a:ext cx="8183880" cy="7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4. Medida de Assimetria e Curtose</a:t>
            </a:r>
            <a:endParaRPr/>
          </a:p>
        </p:txBody>
      </p:sp>
      <p:pic>
        <p:nvPicPr>
          <p:cNvPr id="479" name="Google Shape;479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369" y="1412875"/>
            <a:ext cx="4857750" cy="13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032" y="3784600"/>
            <a:ext cx="4924425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72100" y="3068638"/>
            <a:ext cx="3448050" cy="2867025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53"/>
          <p:cNvSpPr txBox="1"/>
          <p:nvPr/>
        </p:nvSpPr>
        <p:spPr>
          <a:xfrm>
            <a:off x="1742282" y="2736850"/>
            <a:ext cx="24479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Mesocúrtica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53"/>
          <p:cNvSpPr txBox="1"/>
          <p:nvPr/>
        </p:nvSpPr>
        <p:spPr>
          <a:xfrm>
            <a:off x="5799931" y="5945718"/>
            <a:ext cx="25923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Leptocúrtica</a:t>
            </a:r>
            <a:endParaRPr b="0" i="0" sz="24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84" name="Google Shape;484;p53"/>
          <p:cNvSpPr txBox="1"/>
          <p:nvPr/>
        </p:nvSpPr>
        <p:spPr>
          <a:xfrm>
            <a:off x="1742282" y="4359275"/>
            <a:ext cx="244792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Platocúrtica</a:t>
            </a:r>
            <a:endParaRPr b="0" i="0" sz="24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4"/>
          <p:cNvSpPr txBox="1"/>
          <p:nvPr>
            <p:ph type="title"/>
          </p:nvPr>
        </p:nvSpPr>
        <p:spPr>
          <a:xfrm>
            <a:off x="500034" y="428604"/>
            <a:ext cx="8183880" cy="7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Exercícios</a:t>
            </a:r>
            <a:endParaRPr/>
          </a:p>
        </p:txBody>
      </p:sp>
      <p:sp>
        <p:nvSpPr>
          <p:cNvPr id="490" name="Google Shape;490;p54"/>
          <p:cNvSpPr txBox="1"/>
          <p:nvPr>
            <p:ph idx="1" type="body"/>
          </p:nvPr>
        </p:nvSpPr>
        <p:spPr>
          <a:xfrm>
            <a:off x="500034" y="1285860"/>
            <a:ext cx="8183880" cy="4857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514350" lvl="0" marL="51435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904"/>
              <a:buFont typeface="Quattrocento Sans"/>
              <a:buAutoNum type="arabicParenR"/>
            </a:pPr>
            <a:r>
              <a:rPr lang="pt-BR" sz="2380"/>
              <a:t>Foram feitas coletas do tempo (ms) de acesso de uma página na internet e obteve-se os valores:</a:t>
            </a:r>
            <a:endParaRPr/>
          </a:p>
          <a:p>
            <a:pPr indent="-393446" lvl="0" marL="514350" rtl="0" algn="l">
              <a:lnSpc>
                <a:spcPct val="130000"/>
              </a:lnSpc>
              <a:spcBef>
                <a:spcPts val="250"/>
              </a:spcBef>
              <a:spcAft>
                <a:spcPts val="0"/>
              </a:spcAft>
              <a:buSzPts val="1904"/>
              <a:buFont typeface="Quattrocento Sans"/>
              <a:buNone/>
            </a:pPr>
            <a:r>
              <a:t/>
            </a:r>
            <a:endParaRPr sz="2380"/>
          </a:p>
          <a:p>
            <a:pPr indent="0" lvl="1" marL="282575" rtl="0" algn="l">
              <a:lnSpc>
                <a:spcPct val="130000"/>
              </a:lnSpc>
              <a:spcBef>
                <a:spcPts val="250"/>
              </a:spcBef>
              <a:spcAft>
                <a:spcPts val="0"/>
              </a:spcAft>
              <a:buSzPts val="2040"/>
              <a:buNone/>
            </a:pPr>
            <a:r>
              <a:rPr lang="pt-BR" sz="2040"/>
              <a:t>85,3   84,3   79,5   82,5   80,2   84,6   79,2   70,9   78,6   86,2   74,0   83,7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50"/>
              </a:spcBef>
              <a:spcAft>
                <a:spcPts val="0"/>
              </a:spcAft>
              <a:buSzPts val="1904"/>
              <a:buNone/>
            </a:pPr>
            <a:r>
              <a:t/>
            </a:r>
            <a:endParaRPr sz="2380"/>
          </a:p>
          <a:p>
            <a:pPr indent="0" lvl="0" marL="0" rtl="0" algn="l">
              <a:lnSpc>
                <a:spcPct val="130000"/>
              </a:lnSpc>
              <a:spcBef>
                <a:spcPts val="250"/>
              </a:spcBef>
              <a:spcAft>
                <a:spcPts val="0"/>
              </a:spcAft>
              <a:buSzPts val="1904"/>
              <a:buNone/>
            </a:pPr>
            <a:r>
              <a:rPr lang="pt-BR" sz="2380"/>
              <a:t>Calcule:</a:t>
            </a:r>
            <a:endParaRPr/>
          </a:p>
          <a:p>
            <a:pPr indent="-457200" lvl="1" marL="804863" rtl="0" algn="l">
              <a:lnSpc>
                <a:spcPct val="130000"/>
              </a:lnSpc>
              <a:spcBef>
                <a:spcPts val="250"/>
              </a:spcBef>
              <a:spcAft>
                <a:spcPts val="0"/>
              </a:spcAft>
              <a:buSzPts val="2040"/>
              <a:buFont typeface="Quattrocento Sans"/>
              <a:buAutoNum type="alphaLcParenR"/>
            </a:pPr>
            <a:r>
              <a:rPr lang="pt-BR" sz="2040"/>
              <a:t>Média</a:t>
            </a:r>
            <a:endParaRPr/>
          </a:p>
          <a:p>
            <a:pPr indent="-457200" lvl="1" marL="804863" rtl="0" algn="l">
              <a:lnSpc>
                <a:spcPct val="130000"/>
              </a:lnSpc>
              <a:spcBef>
                <a:spcPts val="250"/>
              </a:spcBef>
              <a:spcAft>
                <a:spcPts val="0"/>
              </a:spcAft>
              <a:buSzPts val="2040"/>
              <a:buFont typeface="Quattrocento Sans"/>
              <a:buAutoNum type="alphaLcParenR"/>
            </a:pPr>
            <a:r>
              <a:rPr lang="pt-BR" sz="2040"/>
              <a:t>Mediana</a:t>
            </a:r>
            <a:endParaRPr/>
          </a:p>
          <a:p>
            <a:pPr indent="-457200" lvl="1" marL="804863" rtl="0" algn="l">
              <a:lnSpc>
                <a:spcPct val="130000"/>
              </a:lnSpc>
              <a:spcBef>
                <a:spcPts val="250"/>
              </a:spcBef>
              <a:spcAft>
                <a:spcPts val="0"/>
              </a:spcAft>
              <a:buSzPts val="2040"/>
              <a:buFont typeface="Quattrocento Sans"/>
              <a:buAutoNum type="alphaLcParenR"/>
            </a:pPr>
            <a:r>
              <a:rPr lang="pt-BR" sz="2040"/>
              <a:t>Desvio Padrão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55"/>
          <p:cNvSpPr txBox="1"/>
          <p:nvPr>
            <p:ph type="title"/>
          </p:nvPr>
        </p:nvSpPr>
        <p:spPr>
          <a:xfrm>
            <a:off x="500034" y="428604"/>
            <a:ext cx="8183880" cy="7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Exercícios</a:t>
            </a:r>
            <a:endParaRPr/>
          </a:p>
        </p:txBody>
      </p:sp>
      <p:sp>
        <p:nvSpPr>
          <p:cNvPr id="496" name="Google Shape;496;p55"/>
          <p:cNvSpPr txBox="1"/>
          <p:nvPr>
            <p:ph idx="1" type="body"/>
          </p:nvPr>
        </p:nvSpPr>
        <p:spPr>
          <a:xfrm>
            <a:off x="500034" y="1285860"/>
            <a:ext cx="8183880" cy="4857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514350" lvl="0" marL="51435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36"/>
              <a:buFont typeface="Quattrocento Sans"/>
              <a:buAutoNum type="arabicParenR" startAt="2"/>
            </a:pPr>
            <a:r>
              <a:rPr lang="pt-BR" sz="2170"/>
              <a:t>Dada a amostra:</a:t>
            </a:r>
            <a:endParaRPr/>
          </a:p>
          <a:p>
            <a:pPr indent="0" lvl="1" marL="282575" rtl="0" algn="l">
              <a:lnSpc>
                <a:spcPct val="130000"/>
              </a:lnSpc>
              <a:spcBef>
                <a:spcPts val="250"/>
              </a:spcBef>
              <a:spcAft>
                <a:spcPts val="0"/>
              </a:spcAft>
              <a:buSzPts val="1860"/>
              <a:buNone/>
            </a:pPr>
            <a:r>
              <a:rPr lang="pt-BR" sz="1860"/>
              <a:t>28  33  27  30  31  30  33  30  33  29  27  33  31  27  31  28  27  29  31  24  31  33  30  32  30  33  27  33  31  33  23  29  30  24  28  34  30  30  18  17  18  15  16  17  17  18  19  19  20  29</a:t>
            </a:r>
            <a:endParaRPr/>
          </a:p>
          <a:p>
            <a:pPr indent="-396240" lvl="1" marL="796925" rtl="0" algn="l">
              <a:lnSpc>
                <a:spcPct val="130000"/>
              </a:lnSpc>
              <a:spcBef>
                <a:spcPts val="250"/>
              </a:spcBef>
              <a:spcAft>
                <a:spcPts val="0"/>
              </a:spcAft>
              <a:buSzPts val="1860"/>
              <a:buFont typeface="Quattrocento Sans"/>
              <a:buNone/>
            </a:pPr>
            <a:r>
              <a:t/>
            </a:r>
            <a:endParaRPr sz="1860"/>
          </a:p>
          <a:p>
            <a:pPr indent="-514350" lvl="1" marL="796925" rtl="0" algn="l">
              <a:lnSpc>
                <a:spcPct val="130000"/>
              </a:lnSpc>
              <a:spcBef>
                <a:spcPts val="250"/>
              </a:spcBef>
              <a:spcAft>
                <a:spcPts val="0"/>
              </a:spcAft>
              <a:buSzPts val="1860"/>
              <a:buFont typeface="Quattrocento Sans"/>
              <a:buAutoNum type="alphaLcParenR"/>
            </a:pPr>
            <a:r>
              <a:rPr lang="pt-BR" sz="1860"/>
              <a:t>Construir a tabela com a distribuição de frequência;</a:t>
            </a:r>
            <a:endParaRPr/>
          </a:p>
          <a:p>
            <a:pPr indent="-514350" lvl="1" marL="796925" rtl="0" algn="l">
              <a:lnSpc>
                <a:spcPct val="130000"/>
              </a:lnSpc>
              <a:spcBef>
                <a:spcPts val="250"/>
              </a:spcBef>
              <a:spcAft>
                <a:spcPts val="0"/>
              </a:spcAft>
              <a:buSzPts val="1860"/>
              <a:buFont typeface="Quattrocento Sans"/>
              <a:buAutoNum type="alphaLcParenR"/>
            </a:pPr>
            <a:r>
              <a:rPr lang="pt-BR" sz="1860"/>
              <a:t>Calcular a média;</a:t>
            </a:r>
            <a:endParaRPr/>
          </a:p>
          <a:p>
            <a:pPr indent="-514350" lvl="1" marL="796925" rtl="0" algn="l">
              <a:lnSpc>
                <a:spcPct val="130000"/>
              </a:lnSpc>
              <a:spcBef>
                <a:spcPts val="250"/>
              </a:spcBef>
              <a:spcAft>
                <a:spcPts val="0"/>
              </a:spcAft>
              <a:buSzPts val="1860"/>
              <a:buFont typeface="Quattrocento Sans"/>
              <a:buAutoNum type="alphaLcParenR"/>
            </a:pPr>
            <a:r>
              <a:rPr lang="pt-BR" sz="1860"/>
              <a:t>Moda;</a:t>
            </a:r>
            <a:endParaRPr/>
          </a:p>
          <a:p>
            <a:pPr indent="-514350" lvl="1" marL="796925" rtl="0" algn="l">
              <a:lnSpc>
                <a:spcPct val="130000"/>
              </a:lnSpc>
              <a:spcBef>
                <a:spcPts val="250"/>
              </a:spcBef>
              <a:spcAft>
                <a:spcPts val="0"/>
              </a:spcAft>
              <a:buSzPts val="1860"/>
              <a:buFont typeface="Quattrocento Sans"/>
              <a:buAutoNum type="alphaLcParenR"/>
            </a:pPr>
            <a:r>
              <a:rPr lang="pt-BR" sz="1860"/>
              <a:t>Mediana;</a:t>
            </a:r>
            <a:endParaRPr/>
          </a:p>
          <a:p>
            <a:pPr indent="-514350" lvl="1" marL="796925" rtl="0" algn="l">
              <a:lnSpc>
                <a:spcPct val="130000"/>
              </a:lnSpc>
              <a:spcBef>
                <a:spcPts val="250"/>
              </a:spcBef>
              <a:spcAft>
                <a:spcPts val="0"/>
              </a:spcAft>
              <a:buSzPts val="1860"/>
              <a:buFont typeface="Quattrocento Sans"/>
              <a:buAutoNum type="alphaLcParenR"/>
            </a:pPr>
            <a:r>
              <a:rPr lang="pt-BR" sz="1860"/>
              <a:t>O coeficiente de variação;</a:t>
            </a:r>
            <a:endParaRPr/>
          </a:p>
          <a:p>
            <a:pPr indent="-514350" lvl="1" marL="796925" rtl="0" algn="l">
              <a:lnSpc>
                <a:spcPct val="130000"/>
              </a:lnSpc>
              <a:spcBef>
                <a:spcPts val="250"/>
              </a:spcBef>
              <a:spcAft>
                <a:spcPts val="0"/>
              </a:spcAft>
              <a:buSzPts val="1860"/>
              <a:buFont typeface="Quattrocento Sans"/>
              <a:buAutoNum type="alphaLcParenR"/>
            </a:pPr>
            <a:r>
              <a:rPr lang="pt-BR" sz="1860"/>
              <a:t>Determinar a curtose.</a:t>
            </a:r>
            <a:endParaRPr/>
          </a:p>
          <a:p>
            <a:pPr indent="-154877" lvl="0" marL="265113" rtl="0" algn="l">
              <a:lnSpc>
                <a:spcPct val="130000"/>
              </a:lnSpc>
              <a:spcBef>
                <a:spcPts val="250"/>
              </a:spcBef>
              <a:spcAft>
                <a:spcPts val="0"/>
              </a:spcAft>
              <a:buSzPts val="1736"/>
              <a:buNone/>
            </a:pPr>
            <a:r>
              <a:t/>
            </a:r>
            <a:endParaRPr sz="217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56"/>
          <p:cNvSpPr txBox="1"/>
          <p:nvPr>
            <p:ph type="title"/>
          </p:nvPr>
        </p:nvSpPr>
        <p:spPr>
          <a:xfrm>
            <a:off x="500034" y="428604"/>
            <a:ext cx="8183880" cy="7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Exercícios</a:t>
            </a:r>
            <a:endParaRPr/>
          </a:p>
        </p:txBody>
      </p:sp>
      <p:sp>
        <p:nvSpPr>
          <p:cNvPr id="502" name="Google Shape;502;p56"/>
          <p:cNvSpPr txBox="1"/>
          <p:nvPr>
            <p:ph idx="1" type="body"/>
          </p:nvPr>
        </p:nvSpPr>
        <p:spPr>
          <a:xfrm>
            <a:off x="500034" y="1285860"/>
            <a:ext cx="8183880" cy="4857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514350" lvl="0" marL="51435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Font typeface="Quattrocento Sans"/>
              <a:buAutoNum type="arabicParenR" startAt="3"/>
            </a:pPr>
            <a:r>
              <a:rPr lang="pt-BR" sz="1750"/>
              <a:t>O Sr. Malaquias, cujas habilitações literárias não vão além da 4ª ano de escolaridade, respondeu a 2 anúncios de oferta de emprego. As empresas trabalham no mesmo ramo, pelo que o serviço que o Sr. Malaquias iria fazer seria semelhante em qualquer das empresas. Resolveu saber alguma coisa sobre os ordenados processados nos dois sítios, tendo obtido a seguinte informação:</a:t>
            </a:r>
            <a:br>
              <a:rPr lang="pt-BR" sz="1750"/>
            </a:br>
            <a:br>
              <a:rPr lang="pt-BR" sz="1750"/>
            </a:br>
            <a:br>
              <a:rPr lang="pt-BR" sz="1750"/>
            </a:br>
            <a:br>
              <a:rPr lang="pt-BR" sz="1750"/>
            </a:br>
            <a:br>
              <a:rPr lang="pt-BR" sz="1750"/>
            </a:br>
            <a:br>
              <a:rPr lang="pt-BR" sz="1750"/>
            </a:br>
            <a:r>
              <a:rPr lang="pt-BR" sz="1750"/>
              <a:t>Qual das empresas aconselharia o Sr. Malaquias a escolher? Explique porquê. </a:t>
            </a:r>
            <a:endParaRPr/>
          </a:p>
          <a:p>
            <a:pPr indent="-425450" lvl="0" marL="514350" rtl="0" algn="l">
              <a:lnSpc>
                <a:spcPct val="130000"/>
              </a:lnSpc>
              <a:spcBef>
                <a:spcPts val="250"/>
              </a:spcBef>
              <a:spcAft>
                <a:spcPts val="0"/>
              </a:spcAft>
              <a:buSzPts val="1400"/>
              <a:buFont typeface="Quattrocento Sans"/>
              <a:buNone/>
            </a:pPr>
            <a:r>
              <a:t/>
            </a:r>
            <a:endParaRPr sz="1750"/>
          </a:p>
          <a:p>
            <a:pPr indent="-176213" lvl="0" marL="265113" rtl="0" algn="l">
              <a:lnSpc>
                <a:spcPct val="13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750"/>
          </a:p>
        </p:txBody>
      </p:sp>
      <p:graphicFrame>
        <p:nvGraphicFramePr>
          <p:cNvPr id="503" name="Google Shape;503;p56"/>
          <p:cNvGraphicFramePr/>
          <p:nvPr/>
        </p:nvGraphicFramePr>
        <p:xfrm>
          <a:off x="2339752" y="371703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{59503050-476F-4B27-86AC-EE37E5031B31}</a:tableStyleId>
              </a:tblPr>
              <a:tblGrid>
                <a:gridCol w="1512525"/>
                <a:gridCol w="1511475"/>
                <a:gridCol w="1512525"/>
              </a:tblGrid>
              <a:tr h="272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280"/>
                        <a:buFont typeface="Noto Sans Symbols"/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280"/>
                        <a:buFont typeface="Noto Sans Symbols"/>
                        <a:buNone/>
                      </a:pPr>
                      <a:r>
                        <a:rPr lang="pt-BR" sz="1600" u="none" cap="none" strike="noStrike"/>
                        <a:t>Empresa A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280"/>
                        <a:buFont typeface="Noto Sans Symbols"/>
                        <a:buNone/>
                      </a:pPr>
                      <a:r>
                        <a:rPr lang="pt-BR" sz="1600" u="none" cap="none" strike="noStrike"/>
                        <a:t>Empresa B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/>
                </a:tc>
              </a:tr>
              <a:tr h="272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280"/>
                        <a:buFont typeface="Noto Sans Symbols"/>
                        <a:buNone/>
                      </a:pPr>
                      <a:r>
                        <a:rPr lang="pt-BR" sz="1600" u="none" cap="none" strike="noStrike"/>
                        <a:t>Média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280"/>
                        <a:buFont typeface="Noto Sans Symbols"/>
                        <a:buNone/>
                      </a:pPr>
                      <a:r>
                        <a:rPr lang="pt-BR" sz="1600" u="none" cap="none" strike="noStrike"/>
                        <a:t>R$ 445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280"/>
                        <a:buFont typeface="Noto Sans Symbols"/>
                        <a:buNone/>
                      </a:pPr>
                      <a:r>
                        <a:rPr lang="pt-BR" sz="1600" u="none" cap="none" strike="noStrike"/>
                        <a:t>R$ 475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/>
                </a:tc>
              </a:tr>
              <a:tr h="272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280"/>
                        <a:buFont typeface="Noto Sans Symbols"/>
                        <a:buNone/>
                      </a:pPr>
                      <a:r>
                        <a:rPr lang="pt-BR" sz="1600" u="none" cap="none" strike="noStrike"/>
                        <a:t>Mediana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280"/>
                        <a:buFont typeface="Noto Sans Symbols"/>
                        <a:buNone/>
                      </a:pPr>
                      <a:r>
                        <a:rPr lang="pt-BR" sz="1600" u="none" cap="none" strike="noStrike"/>
                        <a:t>R$ 400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280"/>
                        <a:buFont typeface="Noto Sans Symbols"/>
                        <a:buNone/>
                      </a:pPr>
                      <a:r>
                        <a:rPr lang="pt-BR" sz="1600" u="none" cap="none" strike="noStrike"/>
                        <a:t>R$ 350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/>
                </a:tc>
              </a:tr>
              <a:tr h="406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280"/>
                        <a:buFont typeface="Noto Sans Symbols"/>
                        <a:buNone/>
                      </a:pPr>
                      <a:r>
                        <a:rPr lang="pt-BR" sz="1600" u="none" cap="none" strike="noStrike"/>
                        <a:t>Desvio padrão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280"/>
                        <a:buFont typeface="Noto Sans Symbols"/>
                        <a:buNone/>
                      </a:pPr>
                      <a:r>
                        <a:rPr lang="pt-BR" sz="1600" u="none" cap="none" strike="noStrike"/>
                        <a:t>R$ 160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280"/>
                        <a:buFont typeface="Noto Sans Symbols"/>
                        <a:buNone/>
                      </a:pPr>
                      <a:r>
                        <a:rPr lang="pt-BR" sz="1600" u="none" cap="none" strike="noStrike"/>
                        <a:t>R$ 190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/>
          <p:nvPr>
            <p:ph type="title"/>
          </p:nvPr>
        </p:nvSpPr>
        <p:spPr>
          <a:xfrm>
            <a:off x="500034" y="428604"/>
            <a:ext cx="8183880" cy="7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Média Aritmética</a:t>
            </a:r>
            <a:endParaRPr/>
          </a:p>
        </p:txBody>
      </p:sp>
      <p:sp>
        <p:nvSpPr>
          <p:cNvPr id="151" name="Google Shape;151;p6"/>
          <p:cNvSpPr txBox="1"/>
          <p:nvPr>
            <p:ph idx="1" type="body"/>
          </p:nvPr>
        </p:nvSpPr>
        <p:spPr>
          <a:xfrm>
            <a:off x="520519" y="1285860"/>
            <a:ext cx="8183880" cy="485778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-964" t="0"/>
            </a:stretch>
          </a:blipFill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pt-BR"/>
              <a:t> </a:t>
            </a:r>
            <a:endParaRPr/>
          </a:p>
        </p:txBody>
      </p:sp>
      <p:pic>
        <p:nvPicPr>
          <p:cNvPr id="152" name="Google Shape;15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4939" y="3933056"/>
            <a:ext cx="3134122" cy="2308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"/>
          <p:cNvSpPr txBox="1"/>
          <p:nvPr>
            <p:ph type="title"/>
          </p:nvPr>
        </p:nvSpPr>
        <p:spPr>
          <a:xfrm>
            <a:off x="500034" y="428604"/>
            <a:ext cx="8183880" cy="7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3240"/>
              <a:t>Média Aritmética para Dados Agrupados</a:t>
            </a:r>
            <a:endParaRPr sz="3240"/>
          </a:p>
        </p:txBody>
      </p:sp>
      <p:sp>
        <p:nvSpPr>
          <p:cNvPr id="158" name="Google Shape;158;p7"/>
          <p:cNvSpPr txBox="1"/>
          <p:nvPr>
            <p:ph idx="1" type="body"/>
          </p:nvPr>
        </p:nvSpPr>
        <p:spPr>
          <a:xfrm>
            <a:off x="500034" y="1285860"/>
            <a:ext cx="8183880" cy="485778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69" r="0" t="0"/>
            </a:stretch>
          </a:blipFill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pt-BR"/>
              <a:t>\ 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 txBox="1"/>
          <p:nvPr>
            <p:ph type="title"/>
          </p:nvPr>
        </p:nvSpPr>
        <p:spPr>
          <a:xfrm>
            <a:off x="500034" y="428604"/>
            <a:ext cx="8183880" cy="7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Exemplo</a:t>
            </a:r>
            <a:endParaRPr/>
          </a:p>
        </p:txBody>
      </p:sp>
      <p:sp>
        <p:nvSpPr>
          <p:cNvPr id="164" name="Google Shape;164;p8"/>
          <p:cNvSpPr txBox="1"/>
          <p:nvPr>
            <p:ph idx="1" type="body"/>
          </p:nvPr>
        </p:nvSpPr>
        <p:spPr>
          <a:xfrm>
            <a:off x="500034" y="1285860"/>
            <a:ext cx="8183880" cy="4857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pt-BR"/>
              <a:t>Considere os seguintes dados: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  <p:graphicFrame>
        <p:nvGraphicFramePr>
          <p:cNvPr id="165" name="Google Shape;165;p8"/>
          <p:cNvGraphicFramePr/>
          <p:nvPr/>
        </p:nvGraphicFramePr>
        <p:xfrm>
          <a:off x="714375" y="22431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{59503050-476F-4B27-86AC-EE37E5031B31}</a:tableStyleId>
              </a:tblPr>
              <a:tblGrid>
                <a:gridCol w="785825"/>
                <a:gridCol w="785825"/>
                <a:gridCol w="785825"/>
                <a:gridCol w="785825"/>
                <a:gridCol w="785825"/>
                <a:gridCol w="785825"/>
                <a:gridCol w="785825"/>
                <a:gridCol w="785825"/>
                <a:gridCol w="785825"/>
                <a:gridCol w="785825"/>
              </a:tblGrid>
              <a:tr h="356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12,58</a:t>
                      </a:r>
                      <a:endParaRPr b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12,97</a:t>
                      </a:r>
                      <a:endParaRPr b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13,45</a:t>
                      </a:r>
                      <a:endParaRPr b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13,53</a:t>
                      </a:r>
                      <a:endParaRPr b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13,59</a:t>
                      </a:r>
                      <a:endParaRPr b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13,61</a:t>
                      </a:r>
                      <a:endParaRPr b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13,62</a:t>
                      </a:r>
                      <a:endParaRPr b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13,78</a:t>
                      </a:r>
                      <a:endParaRPr b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13,97</a:t>
                      </a:r>
                      <a:endParaRPr b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14,21</a:t>
                      </a:r>
                      <a:endParaRPr b="0" sz="1800" u="none" cap="none" strike="noStrike"/>
                    </a:p>
                  </a:txBody>
                  <a:tcPr marT="45725" marB="45725" marR="91450" marL="91450"/>
                </a:tc>
              </a:tr>
              <a:tr h="356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14,47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14,51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14,53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14,58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14,65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14,78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14,83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14,97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15,06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15,13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56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15,17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15,23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15,29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15,37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15,40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15,45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15,51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15,62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15,67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15,73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56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15,83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15,98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16,01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16,11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16,17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16,23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16,35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16,43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16,49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16,52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56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16,67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16,83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16,97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17,05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17,13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17,22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17,30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17,48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17,80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18,47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/>
          <p:nvPr>
            <p:ph type="title"/>
          </p:nvPr>
        </p:nvSpPr>
        <p:spPr>
          <a:xfrm>
            <a:off x="500034" y="428604"/>
            <a:ext cx="8183880" cy="7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...continuando</a:t>
            </a:r>
            <a:endParaRPr/>
          </a:p>
        </p:txBody>
      </p:sp>
      <p:sp>
        <p:nvSpPr>
          <p:cNvPr id="171" name="Google Shape;171;p9"/>
          <p:cNvSpPr txBox="1"/>
          <p:nvPr>
            <p:ph idx="1" type="body"/>
          </p:nvPr>
        </p:nvSpPr>
        <p:spPr>
          <a:xfrm>
            <a:off x="500034" y="1285860"/>
            <a:ext cx="8183880" cy="485778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pt-BR"/>
              <a:t> </a:t>
            </a:r>
            <a:endParaRPr/>
          </a:p>
        </p:txBody>
      </p:sp>
      <p:graphicFrame>
        <p:nvGraphicFramePr>
          <p:cNvPr id="172" name="Google Shape;172;p9"/>
          <p:cNvGraphicFramePr/>
          <p:nvPr/>
        </p:nvGraphicFramePr>
        <p:xfrm>
          <a:off x="1524000" y="15716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{59503050-476F-4B27-86AC-EE37E5031B31}</a:tableStyleId>
              </a:tblPr>
              <a:tblGrid>
                <a:gridCol w="3048000"/>
                <a:gridCol w="30480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Intervalos de classes 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Frequência absoluta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12,51 a 13,50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3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13,51 a 14,50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8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14,51 a 15,50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15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15,51 a 16,50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13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16,51 a 17,50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9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17,51 a 18,50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/>
                        <a:t>2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statística">
  <a:themeElements>
    <a:clrScheme name="Urbano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