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</p:sldIdLst>
  <p:sldSz cy="6858000" cx="9144000"/>
  <p:notesSz cx="6997700" cy="9283700"/>
  <p:embeddedFontLst>
    <p:embeddedFont>
      <p:font typeface="Quattrocento Sans"/>
      <p:regular r:id="rId28"/>
      <p:bold r:id="rId29"/>
      <p:italic r:id="rId30"/>
      <p:boldItalic r:id="rId3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456">
          <p15:clr>
            <a:srgbClr val="000000"/>
          </p15:clr>
        </p15:guide>
        <p15:guide id="2" pos="504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CB64D480-C543-44C1-A98A-DE30BC69D510}">
  <a:tblStyle styleId="{CB64D480-C543-44C1-A98A-DE30BC69D510}" styleName="Table_0">
    <a:wholeTbl>
      <a:tcTxStyle b="off" i="off">
        <a:font>
          <a:latin typeface="Segoe UI"/>
          <a:ea typeface="Segoe UI"/>
          <a:cs typeface="Segoe UI"/>
        </a:font>
        <a:schemeClr val="dk1"/>
      </a:tcTxStyle>
      <a:tcStyle>
        <a:tcBdr>
          <a:left>
            <a:ln cap="flat" cmpd="sng" w="9525">
              <a:solidFill>
                <a:schemeClr val="accent6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chemeClr val="accent6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chemeClr val="accent6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chemeClr val="accent6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chemeClr val="accent6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chemeClr val="accent6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fill>
          <a:solidFill>
            <a:schemeClr val="accent6">
              <a:alpha val="40000"/>
            </a:schemeClr>
          </a:solidFill>
        </a:fill>
      </a:tcStyle>
    </a:band1H>
    <a:band2H>
      <a:tcTxStyle/>
    </a:band2H>
    <a:band1V>
      <a:tcTxStyle/>
      <a:tcStyle>
        <a:tcBdr>
          <a:top>
            <a:ln cap="flat" cmpd="sng" w="9525">
              <a:solidFill>
                <a:schemeClr val="accent6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chemeClr val="accent6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TxStyle/>
    </a:band2V>
    <a:lastCol>
      <a:tcTxStyle b="on" i="off"/>
      <a:tcStyle>
        <a:tcBdr>
          <a:left>
            <a:ln cap="flat" cmpd="sng" w="9525">
              <a:solidFill>
                <a:schemeClr val="accent6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chemeClr val="accent6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chemeClr val="accent6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chemeClr val="accent6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chemeClr val="accent6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lastCol>
    <a:firstCol>
      <a:tcTxStyle b="on" i="off"/>
      <a:tcStyle>
        <a:tcBdr>
          <a:left>
            <a:ln cap="flat" cmpd="sng" w="9525">
              <a:solidFill>
                <a:schemeClr val="accent6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chemeClr val="accent6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chemeClr val="accent6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chemeClr val="accent6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chemeClr val="accent6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firstCol>
    <a:lastRow>
      <a:tcTxStyle b="on" i="off"/>
      <a:tcStyle>
        <a:tcBdr>
          <a:left>
            <a:ln cap="flat" cmpd="sng" w="9525">
              <a:solidFill>
                <a:schemeClr val="accent6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chemeClr val="accent6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chemeClr val="accent6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chemeClr val="accent6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Segoe UI"/>
          <a:ea typeface="Segoe UI"/>
          <a:cs typeface="Segoe UI"/>
        </a:font>
        <a:schemeClr val="lt1"/>
      </a:tcTxStyle>
      <a:tcStyle>
        <a:tcBdr>
          <a:left>
            <a:ln cap="flat" cmpd="sng" w="9525">
              <a:solidFill>
                <a:schemeClr val="accent6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chemeClr val="accent6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chemeClr val="accent6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chemeClr val="accent6"/>
          </a:solidFill>
        </a:fill>
      </a:tcStyle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456" orient="horz"/>
        <p:guide pos="50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font" Target="fonts/QuattrocentoSans-regular.fntdata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29" Type="http://schemas.openxmlformats.org/officeDocument/2006/relationships/font" Target="fonts/QuattrocentoSans-bold.fntdata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font" Target="fonts/QuattrocentoSans-boldItalic.fntdata"/><Relationship Id="rId30" Type="http://schemas.openxmlformats.org/officeDocument/2006/relationships/font" Target="fonts/QuattrocentoSans-italic.fntdata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66500" y="696275"/>
            <a:ext cx="4665350" cy="34813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99750" y="4409750"/>
            <a:ext cx="5598150" cy="4177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:notes"/>
          <p:cNvSpPr txBox="1"/>
          <p:nvPr>
            <p:ph idx="1" type="body"/>
          </p:nvPr>
        </p:nvSpPr>
        <p:spPr>
          <a:xfrm>
            <a:off x="699750" y="4409750"/>
            <a:ext cx="5598150" cy="41776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1:notes"/>
          <p:cNvSpPr/>
          <p:nvPr>
            <p:ph idx="2" type="sldImg"/>
          </p:nvPr>
        </p:nvSpPr>
        <p:spPr>
          <a:xfrm>
            <a:off x="1166500" y="696275"/>
            <a:ext cx="4665350" cy="34813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0:notes"/>
          <p:cNvSpPr txBox="1"/>
          <p:nvPr>
            <p:ph idx="1" type="body"/>
          </p:nvPr>
        </p:nvSpPr>
        <p:spPr>
          <a:xfrm>
            <a:off x="699750" y="4409750"/>
            <a:ext cx="5598150" cy="41776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10:notes"/>
          <p:cNvSpPr/>
          <p:nvPr>
            <p:ph idx="2" type="sldImg"/>
          </p:nvPr>
        </p:nvSpPr>
        <p:spPr>
          <a:xfrm>
            <a:off x="1166500" y="696275"/>
            <a:ext cx="4665350" cy="34813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1:notes"/>
          <p:cNvSpPr txBox="1"/>
          <p:nvPr>
            <p:ph idx="1" type="body"/>
          </p:nvPr>
        </p:nvSpPr>
        <p:spPr>
          <a:xfrm>
            <a:off x="699750" y="4409750"/>
            <a:ext cx="5598150" cy="41776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11:notes"/>
          <p:cNvSpPr/>
          <p:nvPr>
            <p:ph idx="2" type="sldImg"/>
          </p:nvPr>
        </p:nvSpPr>
        <p:spPr>
          <a:xfrm>
            <a:off x="1166500" y="696275"/>
            <a:ext cx="4665350" cy="34813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2:notes"/>
          <p:cNvSpPr txBox="1"/>
          <p:nvPr>
            <p:ph idx="1" type="body"/>
          </p:nvPr>
        </p:nvSpPr>
        <p:spPr>
          <a:xfrm>
            <a:off x="699750" y="4409750"/>
            <a:ext cx="5598150" cy="41776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12:notes"/>
          <p:cNvSpPr/>
          <p:nvPr>
            <p:ph idx="2" type="sldImg"/>
          </p:nvPr>
        </p:nvSpPr>
        <p:spPr>
          <a:xfrm>
            <a:off x="1166500" y="696275"/>
            <a:ext cx="4665350" cy="34813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3:notes"/>
          <p:cNvSpPr txBox="1"/>
          <p:nvPr>
            <p:ph idx="1" type="body"/>
          </p:nvPr>
        </p:nvSpPr>
        <p:spPr>
          <a:xfrm>
            <a:off x="699750" y="4409750"/>
            <a:ext cx="5598150" cy="41776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p13:notes"/>
          <p:cNvSpPr/>
          <p:nvPr>
            <p:ph idx="2" type="sldImg"/>
          </p:nvPr>
        </p:nvSpPr>
        <p:spPr>
          <a:xfrm>
            <a:off x="1166500" y="696275"/>
            <a:ext cx="4665350" cy="34813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14:notes"/>
          <p:cNvSpPr txBox="1"/>
          <p:nvPr>
            <p:ph idx="1" type="body"/>
          </p:nvPr>
        </p:nvSpPr>
        <p:spPr>
          <a:xfrm>
            <a:off x="699750" y="4409750"/>
            <a:ext cx="5598150" cy="41776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9" name="Google Shape;189;p14:notes"/>
          <p:cNvSpPr/>
          <p:nvPr>
            <p:ph idx="2" type="sldImg"/>
          </p:nvPr>
        </p:nvSpPr>
        <p:spPr>
          <a:xfrm>
            <a:off x="1166500" y="696275"/>
            <a:ext cx="4665350" cy="34813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15:notes"/>
          <p:cNvSpPr txBox="1"/>
          <p:nvPr>
            <p:ph idx="1" type="body"/>
          </p:nvPr>
        </p:nvSpPr>
        <p:spPr>
          <a:xfrm>
            <a:off x="699750" y="4409750"/>
            <a:ext cx="5598150" cy="41776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p15:notes"/>
          <p:cNvSpPr/>
          <p:nvPr>
            <p:ph idx="2" type="sldImg"/>
          </p:nvPr>
        </p:nvSpPr>
        <p:spPr>
          <a:xfrm>
            <a:off x="1166500" y="696275"/>
            <a:ext cx="4665350" cy="34813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16:notes"/>
          <p:cNvSpPr txBox="1"/>
          <p:nvPr>
            <p:ph idx="1" type="body"/>
          </p:nvPr>
        </p:nvSpPr>
        <p:spPr>
          <a:xfrm>
            <a:off x="699750" y="4409750"/>
            <a:ext cx="5598150" cy="41776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6" name="Google Shape;206;p16:notes"/>
          <p:cNvSpPr/>
          <p:nvPr>
            <p:ph idx="2" type="sldImg"/>
          </p:nvPr>
        </p:nvSpPr>
        <p:spPr>
          <a:xfrm>
            <a:off x="1166500" y="696275"/>
            <a:ext cx="4665350" cy="34813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17:notes"/>
          <p:cNvSpPr txBox="1"/>
          <p:nvPr>
            <p:ph idx="1" type="body"/>
          </p:nvPr>
        </p:nvSpPr>
        <p:spPr>
          <a:xfrm>
            <a:off x="699750" y="4409750"/>
            <a:ext cx="5598150" cy="41776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2" name="Google Shape;212;p17:notes"/>
          <p:cNvSpPr/>
          <p:nvPr>
            <p:ph idx="2" type="sldImg"/>
          </p:nvPr>
        </p:nvSpPr>
        <p:spPr>
          <a:xfrm>
            <a:off x="1166500" y="696275"/>
            <a:ext cx="4665350" cy="34813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18:notes"/>
          <p:cNvSpPr txBox="1"/>
          <p:nvPr>
            <p:ph idx="1" type="body"/>
          </p:nvPr>
        </p:nvSpPr>
        <p:spPr>
          <a:xfrm>
            <a:off x="699750" y="4409750"/>
            <a:ext cx="5598150" cy="41776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2" name="Google Shape;222;p18:notes"/>
          <p:cNvSpPr/>
          <p:nvPr>
            <p:ph idx="2" type="sldImg"/>
          </p:nvPr>
        </p:nvSpPr>
        <p:spPr>
          <a:xfrm>
            <a:off x="1166500" y="696275"/>
            <a:ext cx="4665350" cy="34813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19:notes"/>
          <p:cNvSpPr txBox="1"/>
          <p:nvPr>
            <p:ph idx="1" type="body"/>
          </p:nvPr>
        </p:nvSpPr>
        <p:spPr>
          <a:xfrm>
            <a:off x="699750" y="4409750"/>
            <a:ext cx="5598150" cy="41776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1" name="Google Shape;231;p19:notes"/>
          <p:cNvSpPr/>
          <p:nvPr>
            <p:ph idx="2" type="sldImg"/>
          </p:nvPr>
        </p:nvSpPr>
        <p:spPr>
          <a:xfrm>
            <a:off x="1166500" y="696275"/>
            <a:ext cx="4665350" cy="34813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:notes"/>
          <p:cNvSpPr txBox="1"/>
          <p:nvPr>
            <p:ph idx="1" type="body"/>
          </p:nvPr>
        </p:nvSpPr>
        <p:spPr>
          <a:xfrm>
            <a:off x="699750" y="4409750"/>
            <a:ext cx="5598150" cy="41776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2:notes"/>
          <p:cNvSpPr/>
          <p:nvPr>
            <p:ph idx="2" type="sldImg"/>
          </p:nvPr>
        </p:nvSpPr>
        <p:spPr>
          <a:xfrm>
            <a:off x="1166500" y="696275"/>
            <a:ext cx="4665350" cy="34813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20:notes"/>
          <p:cNvSpPr txBox="1"/>
          <p:nvPr>
            <p:ph idx="1" type="body"/>
          </p:nvPr>
        </p:nvSpPr>
        <p:spPr>
          <a:xfrm>
            <a:off x="699750" y="4409750"/>
            <a:ext cx="5598150" cy="41776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7" name="Google Shape;237;p20:notes"/>
          <p:cNvSpPr/>
          <p:nvPr>
            <p:ph idx="2" type="sldImg"/>
          </p:nvPr>
        </p:nvSpPr>
        <p:spPr>
          <a:xfrm>
            <a:off x="1166500" y="696275"/>
            <a:ext cx="4665350" cy="34813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21:notes"/>
          <p:cNvSpPr txBox="1"/>
          <p:nvPr>
            <p:ph idx="1" type="body"/>
          </p:nvPr>
        </p:nvSpPr>
        <p:spPr>
          <a:xfrm>
            <a:off x="699750" y="4409750"/>
            <a:ext cx="5598150" cy="41776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5" name="Google Shape;245;p21:notes"/>
          <p:cNvSpPr/>
          <p:nvPr>
            <p:ph idx="2" type="sldImg"/>
          </p:nvPr>
        </p:nvSpPr>
        <p:spPr>
          <a:xfrm>
            <a:off x="1166500" y="696275"/>
            <a:ext cx="4665350" cy="34813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3:notes"/>
          <p:cNvSpPr txBox="1"/>
          <p:nvPr>
            <p:ph idx="1" type="body"/>
          </p:nvPr>
        </p:nvSpPr>
        <p:spPr>
          <a:xfrm>
            <a:off x="699750" y="4409750"/>
            <a:ext cx="5598150" cy="41776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3:notes"/>
          <p:cNvSpPr/>
          <p:nvPr>
            <p:ph idx="2" type="sldImg"/>
          </p:nvPr>
        </p:nvSpPr>
        <p:spPr>
          <a:xfrm>
            <a:off x="1166500" y="696275"/>
            <a:ext cx="4665350" cy="34813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4:notes"/>
          <p:cNvSpPr txBox="1"/>
          <p:nvPr>
            <p:ph idx="1" type="body"/>
          </p:nvPr>
        </p:nvSpPr>
        <p:spPr>
          <a:xfrm>
            <a:off x="699750" y="4409750"/>
            <a:ext cx="5598150" cy="41776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4:notes"/>
          <p:cNvSpPr/>
          <p:nvPr>
            <p:ph idx="2" type="sldImg"/>
          </p:nvPr>
        </p:nvSpPr>
        <p:spPr>
          <a:xfrm>
            <a:off x="1166500" y="696275"/>
            <a:ext cx="4665350" cy="34813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5:notes"/>
          <p:cNvSpPr txBox="1"/>
          <p:nvPr>
            <p:ph idx="1" type="body"/>
          </p:nvPr>
        </p:nvSpPr>
        <p:spPr>
          <a:xfrm>
            <a:off x="699750" y="4409750"/>
            <a:ext cx="5598150" cy="41776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5:notes"/>
          <p:cNvSpPr/>
          <p:nvPr>
            <p:ph idx="2" type="sldImg"/>
          </p:nvPr>
        </p:nvSpPr>
        <p:spPr>
          <a:xfrm>
            <a:off x="1166500" y="696275"/>
            <a:ext cx="4665350" cy="34813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6:notes"/>
          <p:cNvSpPr txBox="1"/>
          <p:nvPr>
            <p:ph idx="1" type="body"/>
          </p:nvPr>
        </p:nvSpPr>
        <p:spPr>
          <a:xfrm>
            <a:off x="699750" y="4409750"/>
            <a:ext cx="5598150" cy="41776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6:notes"/>
          <p:cNvSpPr/>
          <p:nvPr>
            <p:ph idx="2" type="sldImg"/>
          </p:nvPr>
        </p:nvSpPr>
        <p:spPr>
          <a:xfrm>
            <a:off x="1166500" y="696275"/>
            <a:ext cx="4665350" cy="34813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7:notes"/>
          <p:cNvSpPr txBox="1"/>
          <p:nvPr>
            <p:ph idx="1" type="body"/>
          </p:nvPr>
        </p:nvSpPr>
        <p:spPr>
          <a:xfrm>
            <a:off x="699750" y="4409750"/>
            <a:ext cx="5598150" cy="41776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7:notes"/>
          <p:cNvSpPr/>
          <p:nvPr>
            <p:ph idx="2" type="sldImg"/>
          </p:nvPr>
        </p:nvSpPr>
        <p:spPr>
          <a:xfrm>
            <a:off x="1166500" y="696275"/>
            <a:ext cx="4665350" cy="34813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8:notes"/>
          <p:cNvSpPr txBox="1"/>
          <p:nvPr>
            <p:ph idx="1" type="body"/>
          </p:nvPr>
        </p:nvSpPr>
        <p:spPr>
          <a:xfrm>
            <a:off x="699750" y="4409750"/>
            <a:ext cx="5598150" cy="41776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8:notes"/>
          <p:cNvSpPr/>
          <p:nvPr>
            <p:ph idx="2" type="sldImg"/>
          </p:nvPr>
        </p:nvSpPr>
        <p:spPr>
          <a:xfrm>
            <a:off x="1166500" y="696275"/>
            <a:ext cx="4665350" cy="34813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9:notes"/>
          <p:cNvSpPr txBox="1"/>
          <p:nvPr>
            <p:ph idx="1" type="body"/>
          </p:nvPr>
        </p:nvSpPr>
        <p:spPr>
          <a:xfrm>
            <a:off x="699750" y="4409750"/>
            <a:ext cx="5598150" cy="41776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p9:notes"/>
          <p:cNvSpPr/>
          <p:nvPr>
            <p:ph idx="2" type="sldImg"/>
          </p:nvPr>
        </p:nvSpPr>
        <p:spPr>
          <a:xfrm>
            <a:off x="1166500" y="696275"/>
            <a:ext cx="4665350" cy="34813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showMasterSp="0">
  <p:cSld name="Slide de título">
    <p:bg>
      <p:bgPr>
        <a:gradFill>
          <a:gsLst>
            <a:gs pos="0">
              <a:srgbClr val="898989"/>
            </a:gs>
            <a:gs pos="45000">
              <a:srgbClr val="BABABA"/>
            </a:gs>
            <a:gs pos="100000">
              <a:srgbClr val="E8E8E8"/>
            </a:gs>
          </a:gsLst>
          <a:lin ang="16200000" scaled="0"/>
        </a:gra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fmla="val 2081" name="adj"/>
            </a:avLst>
          </a:prstGeom>
          <a:gradFill>
            <a:gsLst>
              <a:gs pos="0">
                <a:srgbClr val="FFFFFF"/>
              </a:gs>
              <a:gs pos="98000">
                <a:srgbClr val="FFFFFF"/>
              </a:gs>
              <a:gs pos="99055">
                <a:srgbClr val="F6F6F6"/>
              </a:gs>
              <a:gs pos="100000">
                <a:srgbClr val="D8D8D8"/>
              </a:gs>
            </a:gsLst>
            <a:lin ang="5400000" scaled="0"/>
          </a:gradFill>
          <a:ln cap="rnd" cmpd="sng" w="9525">
            <a:solidFill>
              <a:srgbClr val="A2A0A0"/>
            </a:solidFill>
            <a:prstDash val="solid"/>
            <a:round/>
            <a:headEnd len="sm" w="sm" type="none"/>
            <a:tailEnd len="sm" w="sm" type="none"/>
          </a:ln>
          <a:effectLst>
            <a:outerShdw blurRad="76200" rotWithShape="0" algn="tl" dir="5400000" dist="50800">
              <a:srgbClr val="000000">
                <a:alpha val="2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" name="Google Shape;16;p2"/>
          <p:cNvSpPr/>
          <p:nvPr/>
        </p:nvSpPr>
        <p:spPr>
          <a:xfrm>
            <a:off x="419100" y="433388"/>
            <a:ext cx="8305800" cy="3109912"/>
          </a:xfrm>
          <a:prstGeom prst="roundRect">
            <a:avLst>
              <a:gd fmla="val 4578" name="adj"/>
            </a:avLst>
          </a:prstGeom>
          <a:gradFill>
            <a:gsLst>
              <a:gs pos="0">
                <a:srgbClr val="2D688E"/>
              </a:gs>
              <a:gs pos="60000">
                <a:srgbClr val="4392C5"/>
              </a:gs>
              <a:gs pos="100000">
                <a:srgbClr val="50ABF1"/>
              </a:gs>
            </a:gsLst>
            <a:lin ang="16200000" scaled="0"/>
          </a:gradFill>
          <a:ln cap="flat" cmpd="sng" w="9525">
            <a:solidFill>
              <a:srgbClr val="4596CB"/>
            </a:solidFill>
            <a:prstDash val="solid"/>
            <a:round/>
            <a:headEnd len="sm" w="sm" type="none"/>
            <a:tailEnd len="sm" w="sm" type="none"/>
          </a:ln>
          <a:effectLst>
            <a:outerShdw blurRad="65500" rotWithShape="0" dir="54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descr="E:\cin.gif" id="17" name="Google Shape;17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203950"/>
            <a:ext cx="1447800" cy="654050"/>
          </a:xfrm>
          <a:prstGeom prst="rect">
            <a:avLst/>
          </a:prstGeom>
          <a:noFill/>
          <a:ln>
            <a:noFill/>
          </a:ln>
          <a:effectLst>
            <a:outerShdw blurRad="292100" rotWithShape="0" algn="tl" dir="2700000" dist="139700">
              <a:srgbClr val="333333">
                <a:alpha val="64705"/>
              </a:srgbClr>
            </a:outerShdw>
          </a:effectLst>
        </p:spPr>
      </p:pic>
      <p:sp>
        <p:nvSpPr>
          <p:cNvPr id="18" name="Google Shape;18;p2"/>
          <p:cNvSpPr txBox="1"/>
          <p:nvPr>
            <p:ph type="ctrTitle"/>
          </p:nvPr>
        </p:nvSpPr>
        <p:spPr>
          <a:xfrm>
            <a:off x="722376" y="1820206"/>
            <a:ext cx="77724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1" sz="4500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" type="subTitle"/>
          </p:nvPr>
        </p:nvSpPr>
        <p:spPr>
          <a:xfrm>
            <a:off x="722376" y="3685032"/>
            <a:ext cx="7772400" cy="195854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0">
            <a:noAutofit/>
          </a:bodyPr>
          <a:lstStyle>
            <a:lvl1pPr lvl="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767676"/>
                </a:solidFill>
              </a:defRPr>
            </a:lvl1pPr>
            <a:lvl2pPr lvl="1" algn="ctr">
              <a:spcBef>
                <a:spcPts val="250"/>
              </a:spcBef>
              <a:spcAft>
                <a:spcPts val="0"/>
              </a:spcAft>
              <a:buSzPts val="1800"/>
              <a:buNone/>
              <a:defRPr/>
            </a:lvl2pPr>
            <a:lvl3pPr lvl="2" algn="ctr">
              <a:spcBef>
                <a:spcPts val="250"/>
              </a:spcBef>
              <a:spcAft>
                <a:spcPts val="0"/>
              </a:spcAft>
              <a:buSzPts val="1800"/>
              <a:buNone/>
              <a:defRPr/>
            </a:lvl3pPr>
            <a:lvl4pPr lvl="3" algn="ctr">
              <a:spcBef>
                <a:spcPts val="225"/>
              </a:spcBef>
              <a:spcAft>
                <a:spcPts val="0"/>
              </a:spcAft>
              <a:buSzPts val="2016"/>
              <a:buNone/>
              <a:defRPr/>
            </a:lvl4pPr>
            <a:lvl5pPr lvl="4" algn="ctr">
              <a:spcBef>
                <a:spcPts val="250"/>
              </a:spcBef>
              <a:spcAft>
                <a:spcPts val="0"/>
              </a:spcAft>
              <a:buSzPts val="1800"/>
              <a:buNone/>
              <a:defRPr/>
            </a:lvl5pPr>
            <a:lvl6pPr lvl="5" algn="ctr">
              <a:spcBef>
                <a:spcPts val="250"/>
              </a:spcBef>
              <a:spcAft>
                <a:spcPts val="0"/>
              </a:spcAft>
              <a:buSzPts val="1800"/>
              <a:buNone/>
              <a:defRPr/>
            </a:lvl6pPr>
            <a:lvl7pPr lvl="6" algn="ctr">
              <a:spcBef>
                <a:spcPts val="255"/>
              </a:spcBef>
              <a:spcAft>
                <a:spcPts val="0"/>
              </a:spcAft>
              <a:buSzPts val="1800"/>
              <a:buNone/>
              <a:defRPr/>
            </a:lvl7pPr>
            <a:lvl8pPr lvl="7" algn="ctr">
              <a:spcBef>
                <a:spcPts val="257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255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2" type="body"/>
          </p:nvPr>
        </p:nvSpPr>
        <p:spPr>
          <a:xfrm>
            <a:off x="1643063" y="5715000"/>
            <a:ext cx="6858000" cy="5000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Autofit/>
          </a:bodyPr>
          <a:lstStyle>
            <a:lvl1pPr indent="-228600" lvl="0" marL="45720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b="1" sz="1600">
                <a:solidFill>
                  <a:srgbClr val="767676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indent="-228600" lvl="1" marL="914400" algn="l">
              <a:spcBef>
                <a:spcPts val="250"/>
              </a:spcBef>
              <a:spcAft>
                <a:spcPts val="0"/>
              </a:spcAft>
              <a:buSzPts val="2400"/>
              <a:buNone/>
              <a:defRPr/>
            </a:lvl2pPr>
            <a:lvl3pPr indent="-228600" lvl="2" marL="1371600" algn="l">
              <a:spcBef>
                <a:spcPts val="250"/>
              </a:spcBef>
              <a:spcAft>
                <a:spcPts val="0"/>
              </a:spcAft>
              <a:buSzPts val="2200"/>
              <a:buNone/>
              <a:defRPr/>
            </a:lvl3pPr>
            <a:lvl4pPr indent="-228600" lvl="3" marL="1828800" algn="l">
              <a:spcBef>
                <a:spcPts val="225"/>
              </a:spcBef>
              <a:spcAft>
                <a:spcPts val="0"/>
              </a:spcAft>
              <a:buSzPts val="2128"/>
              <a:buNone/>
              <a:defRPr/>
            </a:lvl4pPr>
            <a:lvl5pPr indent="-228600" lvl="4" marL="2286000" algn="l">
              <a:spcBef>
                <a:spcPts val="250"/>
              </a:spcBef>
              <a:spcAft>
                <a:spcPts val="0"/>
              </a:spcAft>
              <a:buSzPts val="2000"/>
              <a:buNone/>
              <a:defRPr/>
            </a:lvl5pPr>
            <a:lvl6pPr indent="-342900" lvl="5" marL="27432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21" name="Google Shape;21;p2"/>
          <p:cNvSpPr txBox="1"/>
          <p:nvPr>
            <p:ph idx="10" type="dt"/>
          </p:nvPr>
        </p:nvSpPr>
        <p:spPr>
          <a:xfrm>
            <a:off x="4114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2"/>
          <p:cNvSpPr txBox="1"/>
          <p:nvPr>
            <p:ph idx="11" type="ftr"/>
          </p:nvPr>
        </p:nvSpPr>
        <p:spPr>
          <a:xfrm>
            <a:off x="6400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2"/>
          <p:cNvSpPr txBox="1"/>
          <p:nvPr>
            <p:ph idx="12" type="sldNum"/>
          </p:nvPr>
        </p:nvSpPr>
        <p:spPr>
          <a:xfrm>
            <a:off x="8686800" y="6500813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1"/>
          <p:cNvSpPr txBox="1"/>
          <p:nvPr>
            <p:ph type="title"/>
          </p:nvPr>
        </p:nvSpPr>
        <p:spPr>
          <a:xfrm>
            <a:off x="500034" y="285728"/>
            <a:ext cx="8183880" cy="10515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1"/>
          <p:cNvSpPr txBox="1"/>
          <p:nvPr>
            <p:ph idx="1" type="body"/>
          </p:nvPr>
        </p:nvSpPr>
        <p:spPr>
          <a:xfrm rot="5400000">
            <a:off x="2497998" y="-569228"/>
            <a:ext cx="4187952" cy="81838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Autofit/>
          </a:bodyPr>
          <a:lstStyle>
            <a:lvl1pPr indent="-320040" lvl="0" marL="457200" algn="l">
              <a:spcBef>
                <a:spcPts val="250"/>
              </a:spcBef>
              <a:spcAft>
                <a:spcPts val="0"/>
              </a:spcAft>
              <a:buSzPts val="1440"/>
              <a:buChar char="⚫"/>
              <a:defRPr/>
            </a:lvl1pPr>
            <a:lvl2pPr indent="-342900" lvl="1" marL="9144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56616" lvl="3" marL="1828800" algn="l">
              <a:spcBef>
                <a:spcPts val="225"/>
              </a:spcBef>
              <a:spcAft>
                <a:spcPts val="0"/>
              </a:spcAft>
              <a:buSzPts val="2016"/>
              <a:buChar char="◦"/>
              <a:defRPr/>
            </a:lvl4pPr>
            <a:lvl5pPr indent="-342900" lvl="4" marL="2286000" algn="l"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86" name="Google Shape;86;p11"/>
          <p:cNvSpPr txBox="1"/>
          <p:nvPr>
            <p:ph idx="10" type="dt"/>
          </p:nvPr>
        </p:nvSpPr>
        <p:spPr>
          <a:xfrm>
            <a:off x="4114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1"/>
          <p:cNvSpPr txBox="1"/>
          <p:nvPr>
            <p:ph idx="11" type="ftr"/>
          </p:nvPr>
        </p:nvSpPr>
        <p:spPr>
          <a:xfrm>
            <a:off x="6400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1"/>
          <p:cNvSpPr txBox="1"/>
          <p:nvPr>
            <p:ph idx="12" type="sldNum"/>
          </p:nvPr>
        </p:nvSpPr>
        <p:spPr>
          <a:xfrm>
            <a:off x="8686800" y="6500813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is" type="vertTitleAndTx">
  <p:cSld name="VERTICAL_TITLE_AND_VERTICAL_TEXT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2"/>
          <p:cNvSpPr txBox="1"/>
          <p:nvPr>
            <p:ph type="title"/>
          </p:nvPr>
        </p:nvSpPr>
        <p:spPr>
          <a:xfrm rot="5400000">
            <a:off x="5098253" y="2759872"/>
            <a:ext cx="4929222" cy="198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accent6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2"/>
          <p:cNvSpPr txBox="1"/>
          <p:nvPr>
            <p:ph idx="1" type="body"/>
          </p:nvPr>
        </p:nvSpPr>
        <p:spPr>
          <a:xfrm rot="5400000">
            <a:off x="1007223" y="778672"/>
            <a:ext cx="4929222" cy="594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Autofit/>
          </a:bodyPr>
          <a:lstStyle>
            <a:lvl1pPr indent="-320040" lvl="0" marL="457200" algn="l">
              <a:spcBef>
                <a:spcPts val="250"/>
              </a:spcBef>
              <a:spcAft>
                <a:spcPts val="0"/>
              </a:spcAft>
              <a:buSzPts val="1440"/>
              <a:buChar char="⚫"/>
              <a:defRPr/>
            </a:lvl1pPr>
            <a:lvl2pPr indent="-342900" lvl="1" marL="9144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56616" lvl="3" marL="1828800" algn="l">
              <a:spcBef>
                <a:spcPts val="225"/>
              </a:spcBef>
              <a:spcAft>
                <a:spcPts val="0"/>
              </a:spcAft>
              <a:buSzPts val="2016"/>
              <a:buChar char="◦"/>
              <a:defRPr/>
            </a:lvl4pPr>
            <a:lvl5pPr indent="-342900" lvl="4" marL="2286000" algn="l"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92" name="Google Shape;92;p12"/>
          <p:cNvSpPr txBox="1"/>
          <p:nvPr>
            <p:ph idx="10" type="dt"/>
          </p:nvPr>
        </p:nvSpPr>
        <p:spPr>
          <a:xfrm>
            <a:off x="4114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12"/>
          <p:cNvSpPr txBox="1"/>
          <p:nvPr>
            <p:ph idx="11" type="ftr"/>
          </p:nvPr>
        </p:nvSpPr>
        <p:spPr>
          <a:xfrm>
            <a:off x="6400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2"/>
          <p:cNvSpPr txBox="1"/>
          <p:nvPr>
            <p:ph idx="12" type="sldNum"/>
          </p:nvPr>
        </p:nvSpPr>
        <p:spPr>
          <a:xfrm>
            <a:off x="8686800" y="6500813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3"/>
          <p:cNvSpPr txBox="1"/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" type="body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Autofit/>
          </a:bodyPr>
          <a:lstStyle>
            <a:lvl1pPr indent="-320040" lvl="0" marL="457200" algn="l">
              <a:spcBef>
                <a:spcPts val="250"/>
              </a:spcBef>
              <a:spcAft>
                <a:spcPts val="0"/>
              </a:spcAft>
              <a:buSzPts val="1440"/>
              <a:buChar char="⚫"/>
              <a:defRPr/>
            </a:lvl1pPr>
            <a:lvl2pPr indent="-342900" lvl="1" marL="9144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56616" lvl="3" marL="1828800" algn="l">
              <a:spcBef>
                <a:spcPts val="225"/>
              </a:spcBef>
              <a:spcAft>
                <a:spcPts val="0"/>
              </a:spcAft>
              <a:buSzPts val="2016"/>
              <a:buChar char="◦"/>
              <a:defRPr/>
            </a:lvl4pPr>
            <a:lvl5pPr indent="-342900" lvl="4" marL="2286000" algn="l"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27" name="Google Shape;27;p3"/>
          <p:cNvSpPr txBox="1"/>
          <p:nvPr>
            <p:ph idx="10" type="dt"/>
          </p:nvPr>
        </p:nvSpPr>
        <p:spPr>
          <a:xfrm>
            <a:off x="4114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3"/>
          <p:cNvSpPr txBox="1"/>
          <p:nvPr>
            <p:ph idx="11" type="ftr"/>
          </p:nvPr>
        </p:nvSpPr>
        <p:spPr>
          <a:xfrm>
            <a:off x="6400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3"/>
          <p:cNvSpPr txBox="1"/>
          <p:nvPr>
            <p:ph idx="12" type="sldNum"/>
          </p:nvPr>
        </p:nvSpPr>
        <p:spPr>
          <a:xfrm>
            <a:off x="8686800" y="6500813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showMasterSp="0" type="secHead">
  <p:cSld name="SECTION_HEADER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fmla="val 2081" name="adj"/>
            </a:avLst>
          </a:prstGeom>
          <a:gradFill>
            <a:gsLst>
              <a:gs pos="0">
                <a:srgbClr val="FFFFFF"/>
              </a:gs>
              <a:gs pos="98000">
                <a:srgbClr val="FFFFFF"/>
              </a:gs>
              <a:gs pos="99055">
                <a:srgbClr val="F6F6F6"/>
              </a:gs>
              <a:gs pos="100000">
                <a:srgbClr val="D8D8D8"/>
              </a:gs>
            </a:gsLst>
            <a:lin ang="5400000" scaled="0"/>
          </a:gradFill>
          <a:ln cap="rnd" cmpd="sng" w="9525">
            <a:solidFill>
              <a:srgbClr val="A2A0A0"/>
            </a:solidFill>
            <a:prstDash val="solid"/>
            <a:round/>
            <a:headEnd len="sm" w="sm" type="none"/>
            <a:tailEnd len="sm" w="sm" type="none"/>
          </a:ln>
          <a:effectLst>
            <a:outerShdw blurRad="76200" rotWithShape="0" algn="tl" dir="5400000" dist="50800">
              <a:srgbClr val="000000">
                <a:alpha val="2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2" name="Google Shape;32;p4"/>
          <p:cNvSpPr/>
          <p:nvPr/>
        </p:nvSpPr>
        <p:spPr>
          <a:xfrm>
            <a:off x="419100" y="433388"/>
            <a:ext cx="8305800" cy="4341812"/>
          </a:xfrm>
          <a:prstGeom prst="roundRect">
            <a:avLst>
              <a:gd fmla="val 2127" name="adj"/>
            </a:avLst>
          </a:prstGeom>
          <a:gradFill>
            <a:gsLst>
              <a:gs pos="0">
                <a:srgbClr val="2D688E"/>
              </a:gs>
              <a:gs pos="60000">
                <a:srgbClr val="4392C5"/>
              </a:gs>
              <a:gs pos="100000">
                <a:srgbClr val="50ABF1"/>
              </a:gs>
            </a:gsLst>
            <a:lin ang="16200000" scaled="0"/>
          </a:gradFill>
          <a:ln cap="flat" cmpd="sng" w="9525">
            <a:solidFill>
              <a:srgbClr val="4596CB"/>
            </a:solidFill>
            <a:prstDash val="solid"/>
            <a:round/>
            <a:headEnd len="sm" w="sm" type="none"/>
            <a:tailEnd len="sm" w="sm" type="none"/>
          </a:ln>
          <a:effectLst>
            <a:outerShdw blurRad="65500" rotWithShape="0" dir="54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descr="E:\cin.gif" id="33" name="Google Shape;33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203950"/>
            <a:ext cx="1447800" cy="654050"/>
          </a:xfrm>
          <a:prstGeom prst="rect">
            <a:avLst/>
          </a:prstGeom>
          <a:noFill/>
          <a:ln>
            <a:noFill/>
          </a:ln>
          <a:effectLst>
            <a:outerShdw blurRad="292100" rotWithShape="0" algn="tl" dir="2700000" dist="139700">
              <a:srgbClr val="333333">
                <a:alpha val="64705"/>
              </a:srgbClr>
            </a:outerShdw>
          </a:effectLst>
        </p:spPr>
      </p:pic>
      <p:sp>
        <p:nvSpPr>
          <p:cNvPr id="34" name="Google Shape;34;p4"/>
          <p:cNvSpPr txBox="1"/>
          <p:nvPr>
            <p:ph type="title"/>
          </p:nvPr>
        </p:nvSpPr>
        <p:spPr>
          <a:xfrm>
            <a:off x="468344" y="4928616"/>
            <a:ext cx="8183880" cy="676656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767676"/>
              </a:buClr>
              <a:buSzPts val="3600"/>
              <a:buFont typeface="Quattrocento Sans"/>
              <a:buNone/>
              <a:defRPr b="0" sz="3600" cap="none">
                <a:solidFill>
                  <a:srgbClr val="767676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4"/>
          <p:cNvSpPr txBox="1"/>
          <p:nvPr>
            <p:ph idx="1" type="body"/>
          </p:nvPr>
        </p:nvSpPr>
        <p:spPr>
          <a:xfrm>
            <a:off x="468344" y="5624484"/>
            <a:ext cx="8183880" cy="4206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18850" spcFirstLastPara="1" rIns="91425" wrap="square" tIns="0">
            <a:noAutofit/>
          </a:bodyPr>
          <a:lstStyle>
            <a:lvl1pPr indent="-228600" lvl="0" marL="457200" marR="36576" algn="l">
              <a:spcBef>
                <a:spcPts val="0"/>
              </a:spcBef>
              <a:spcAft>
                <a:spcPts val="0"/>
              </a:spcAft>
              <a:buSzPts val="1440"/>
              <a:buNone/>
              <a:defRPr b="0" sz="1800">
                <a:solidFill>
                  <a:srgbClr val="3A3B66"/>
                </a:solidFill>
              </a:defRPr>
            </a:lvl1pPr>
            <a:lvl2pPr indent="-228600" lvl="1" marL="914400" algn="l">
              <a:spcBef>
                <a:spcPts val="25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25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25"/>
              </a:spcBef>
              <a:spcAft>
                <a:spcPts val="0"/>
              </a:spcAft>
              <a:buSzPts val="1568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342900" lvl="5" marL="27432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0" type="dt"/>
          </p:nvPr>
        </p:nvSpPr>
        <p:spPr>
          <a:xfrm>
            <a:off x="4114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1" type="ftr"/>
          </p:nvPr>
        </p:nvSpPr>
        <p:spPr>
          <a:xfrm>
            <a:off x="6400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4"/>
          <p:cNvSpPr txBox="1"/>
          <p:nvPr>
            <p:ph idx="12" type="sldNum"/>
          </p:nvPr>
        </p:nvSpPr>
        <p:spPr>
          <a:xfrm>
            <a:off x="8686800" y="6500813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5"/>
          <p:cNvSpPr txBox="1"/>
          <p:nvPr>
            <p:ph type="title"/>
          </p:nvPr>
        </p:nvSpPr>
        <p:spPr>
          <a:xfrm>
            <a:off x="428625" y="428625"/>
            <a:ext cx="8286750" cy="7858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5"/>
          <p:cNvSpPr txBox="1"/>
          <p:nvPr>
            <p:ph idx="1" type="body"/>
          </p:nvPr>
        </p:nvSpPr>
        <p:spPr>
          <a:xfrm>
            <a:off x="571472" y="1428736"/>
            <a:ext cx="393192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Autofit/>
          </a:bodyPr>
          <a:lstStyle>
            <a:lvl1pPr indent="-360680" lvl="0" marL="457200" algn="l">
              <a:spcBef>
                <a:spcPts val="250"/>
              </a:spcBef>
              <a:spcAft>
                <a:spcPts val="0"/>
              </a:spcAft>
              <a:buSzPts val="2080"/>
              <a:buChar char="⚫"/>
              <a:defRPr sz="2600"/>
            </a:lvl1pPr>
            <a:lvl2pPr indent="-368300" lvl="1" marL="914400" algn="l">
              <a:spcBef>
                <a:spcPts val="250"/>
              </a:spcBef>
              <a:spcAft>
                <a:spcPts val="0"/>
              </a:spcAft>
              <a:buSzPts val="2200"/>
              <a:buChar char="◦"/>
              <a:defRPr sz="2200"/>
            </a:lvl2pPr>
            <a:lvl3pPr indent="-355600" lvl="2" marL="1371600" algn="l"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3pPr>
            <a:lvl4pPr indent="-356616" lvl="3" marL="1828800" algn="l">
              <a:spcBef>
                <a:spcPts val="225"/>
              </a:spcBef>
              <a:spcAft>
                <a:spcPts val="0"/>
              </a:spcAft>
              <a:buSzPts val="2016"/>
              <a:buChar char="◦"/>
              <a:defRPr sz="1800"/>
            </a:lvl4pPr>
            <a:lvl5pPr indent="-342900" lvl="4" marL="2286000" algn="l"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342900" lvl="5" marL="27432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42" name="Google Shape;42;p5"/>
          <p:cNvSpPr txBox="1"/>
          <p:nvPr>
            <p:ph idx="2" type="body"/>
          </p:nvPr>
        </p:nvSpPr>
        <p:spPr>
          <a:xfrm>
            <a:off x="4786314" y="1428736"/>
            <a:ext cx="393192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Autofit/>
          </a:bodyPr>
          <a:lstStyle>
            <a:lvl1pPr indent="-360680" lvl="0" marL="457200" algn="l">
              <a:spcBef>
                <a:spcPts val="250"/>
              </a:spcBef>
              <a:spcAft>
                <a:spcPts val="0"/>
              </a:spcAft>
              <a:buSzPts val="2080"/>
              <a:buChar char="⚫"/>
              <a:defRPr sz="2600"/>
            </a:lvl1pPr>
            <a:lvl2pPr indent="-368300" lvl="1" marL="914400" algn="l">
              <a:spcBef>
                <a:spcPts val="250"/>
              </a:spcBef>
              <a:spcAft>
                <a:spcPts val="0"/>
              </a:spcAft>
              <a:buSzPts val="2200"/>
              <a:buChar char="◦"/>
              <a:defRPr sz="2200"/>
            </a:lvl2pPr>
            <a:lvl3pPr indent="-355600" lvl="2" marL="1371600" algn="l"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3pPr>
            <a:lvl4pPr indent="-356616" lvl="3" marL="1828800" algn="l">
              <a:spcBef>
                <a:spcPts val="225"/>
              </a:spcBef>
              <a:spcAft>
                <a:spcPts val="0"/>
              </a:spcAft>
              <a:buSzPts val="2016"/>
              <a:buChar char="◦"/>
              <a:defRPr sz="1800"/>
            </a:lvl4pPr>
            <a:lvl5pPr indent="-342900" lvl="4" marL="2286000" algn="l"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342900" lvl="5" marL="27432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43" name="Google Shape;43;p5"/>
          <p:cNvSpPr txBox="1"/>
          <p:nvPr>
            <p:ph idx="10" type="dt"/>
          </p:nvPr>
        </p:nvSpPr>
        <p:spPr>
          <a:xfrm>
            <a:off x="4114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5"/>
          <p:cNvSpPr txBox="1"/>
          <p:nvPr>
            <p:ph idx="11" type="ftr"/>
          </p:nvPr>
        </p:nvSpPr>
        <p:spPr>
          <a:xfrm>
            <a:off x="6400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5"/>
          <p:cNvSpPr txBox="1"/>
          <p:nvPr>
            <p:ph idx="12" type="sldNum"/>
          </p:nvPr>
        </p:nvSpPr>
        <p:spPr>
          <a:xfrm>
            <a:off x="8686800" y="6500813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6"/>
          <p:cNvSpPr txBox="1"/>
          <p:nvPr>
            <p:ph type="title"/>
          </p:nvPr>
        </p:nvSpPr>
        <p:spPr>
          <a:xfrm>
            <a:off x="502920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6"/>
          <p:cNvSpPr txBox="1"/>
          <p:nvPr>
            <p:ph idx="1" type="body"/>
          </p:nvPr>
        </p:nvSpPr>
        <p:spPr>
          <a:xfrm>
            <a:off x="607224" y="1642446"/>
            <a:ext cx="3931920" cy="7921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146300" spcFirstLastPara="1" rIns="91425" wrap="square" tIns="91425">
            <a:noAutofit/>
          </a:bodyPr>
          <a:lstStyle>
            <a:lvl1pPr indent="-228600" lvl="0" marL="457200" algn="l">
              <a:spcBef>
                <a:spcPts val="250"/>
              </a:spcBef>
              <a:spcAft>
                <a:spcPts val="0"/>
              </a:spcAft>
              <a:buSzPts val="1920"/>
              <a:buNone/>
              <a:defRPr b="1" sz="2400">
                <a:solidFill>
                  <a:schemeClr val="dk1"/>
                </a:solidFill>
              </a:defRPr>
            </a:lvl1pPr>
            <a:lvl2pPr indent="-228600" lvl="1" marL="914400" algn="l">
              <a:spcBef>
                <a:spcPts val="25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25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225"/>
              </a:spcBef>
              <a:spcAft>
                <a:spcPts val="0"/>
              </a:spcAft>
              <a:buSzPts val="1792"/>
              <a:buNone/>
              <a:defRPr b="1" sz="1600"/>
            </a:lvl4pPr>
            <a:lvl5pPr indent="-228600" lvl="4" marL="2286000" algn="l"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342900" lvl="5" marL="27432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49" name="Google Shape;49;p6"/>
          <p:cNvSpPr txBox="1"/>
          <p:nvPr>
            <p:ph idx="2" type="body"/>
          </p:nvPr>
        </p:nvSpPr>
        <p:spPr>
          <a:xfrm>
            <a:off x="4652169" y="1642446"/>
            <a:ext cx="3931920" cy="7921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137150" spcFirstLastPara="1" rIns="91425" wrap="square" tIns="91425">
            <a:noAutofit/>
          </a:bodyPr>
          <a:lstStyle>
            <a:lvl1pPr indent="-228600" lvl="0" marL="457200" algn="l">
              <a:spcBef>
                <a:spcPts val="250"/>
              </a:spcBef>
              <a:spcAft>
                <a:spcPts val="0"/>
              </a:spcAft>
              <a:buSzPts val="1920"/>
              <a:buNone/>
              <a:defRPr b="1" sz="2400">
                <a:solidFill>
                  <a:schemeClr val="dk1"/>
                </a:solidFill>
              </a:defRPr>
            </a:lvl1pPr>
            <a:lvl2pPr indent="-228600" lvl="1" marL="914400" algn="l">
              <a:spcBef>
                <a:spcPts val="25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25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225"/>
              </a:spcBef>
              <a:spcAft>
                <a:spcPts val="0"/>
              </a:spcAft>
              <a:buSzPts val="1792"/>
              <a:buNone/>
              <a:defRPr b="1" sz="1600"/>
            </a:lvl4pPr>
            <a:lvl5pPr indent="-228600" lvl="4" marL="2286000" algn="l"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342900" lvl="5" marL="27432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50" name="Google Shape;50;p6"/>
          <p:cNvSpPr txBox="1"/>
          <p:nvPr>
            <p:ph idx="3" type="body"/>
          </p:nvPr>
        </p:nvSpPr>
        <p:spPr>
          <a:xfrm>
            <a:off x="607224" y="2510808"/>
            <a:ext cx="3931920" cy="34899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Autofit/>
          </a:bodyPr>
          <a:lstStyle>
            <a:lvl1pPr indent="-350520" lvl="0" marL="457200" algn="l">
              <a:spcBef>
                <a:spcPts val="250"/>
              </a:spcBef>
              <a:spcAft>
                <a:spcPts val="0"/>
              </a:spcAft>
              <a:buSzPts val="1920"/>
              <a:buChar char="⚫"/>
              <a:defRPr sz="2400"/>
            </a:lvl1pPr>
            <a:lvl2pPr indent="-355600" lvl="1" marL="914400" algn="l">
              <a:spcBef>
                <a:spcPts val="250"/>
              </a:spcBef>
              <a:spcAft>
                <a:spcPts val="0"/>
              </a:spcAft>
              <a:buSzPts val="2000"/>
              <a:buChar char="◦"/>
              <a:defRPr sz="2000"/>
            </a:lvl2pPr>
            <a:lvl3pPr indent="-342900" lvl="2" marL="1371600" algn="l"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42392" lvl="3" marL="1828800" algn="l">
              <a:spcBef>
                <a:spcPts val="225"/>
              </a:spcBef>
              <a:spcAft>
                <a:spcPts val="0"/>
              </a:spcAft>
              <a:buSzPts val="1792"/>
              <a:buChar char="◦"/>
              <a:defRPr sz="1600"/>
            </a:lvl4pPr>
            <a:lvl5pPr indent="-330200" lvl="4" marL="2286000" algn="l">
              <a:spcBef>
                <a:spcPts val="250"/>
              </a:spcBef>
              <a:spcAft>
                <a:spcPts val="0"/>
              </a:spcAft>
              <a:buSzPts val="1600"/>
              <a:buChar char="●"/>
              <a:defRPr sz="1600"/>
            </a:lvl5pPr>
            <a:lvl6pPr indent="-342900" lvl="5" marL="27432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51" name="Google Shape;51;p6"/>
          <p:cNvSpPr txBox="1"/>
          <p:nvPr>
            <p:ph idx="4" type="body"/>
          </p:nvPr>
        </p:nvSpPr>
        <p:spPr>
          <a:xfrm>
            <a:off x="4652169" y="2510808"/>
            <a:ext cx="3931920" cy="34899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Autofit/>
          </a:bodyPr>
          <a:lstStyle>
            <a:lvl1pPr indent="-350520" lvl="0" marL="457200" algn="l">
              <a:spcBef>
                <a:spcPts val="250"/>
              </a:spcBef>
              <a:spcAft>
                <a:spcPts val="0"/>
              </a:spcAft>
              <a:buSzPts val="1920"/>
              <a:buChar char="⚫"/>
              <a:defRPr sz="2400"/>
            </a:lvl1pPr>
            <a:lvl2pPr indent="-355600" lvl="1" marL="914400" algn="l">
              <a:spcBef>
                <a:spcPts val="250"/>
              </a:spcBef>
              <a:spcAft>
                <a:spcPts val="0"/>
              </a:spcAft>
              <a:buSzPts val="2000"/>
              <a:buChar char="◦"/>
              <a:defRPr sz="2000"/>
            </a:lvl2pPr>
            <a:lvl3pPr indent="-342900" lvl="2" marL="1371600" algn="l"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42392" lvl="3" marL="1828800" algn="l">
              <a:spcBef>
                <a:spcPts val="225"/>
              </a:spcBef>
              <a:spcAft>
                <a:spcPts val="0"/>
              </a:spcAft>
              <a:buSzPts val="1792"/>
              <a:buChar char="◦"/>
              <a:defRPr sz="1600"/>
            </a:lvl4pPr>
            <a:lvl5pPr indent="-330200" lvl="4" marL="2286000" algn="l">
              <a:spcBef>
                <a:spcPts val="250"/>
              </a:spcBef>
              <a:spcAft>
                <a:spcPts val="0"/>
              </a:spcAft>
              <a:buSzPts val="1600"/>
              <a:buChar char="●"/>
              <a:defRPr sz="1600"/>
            </a:lvl5pPr>
            <a:lvl6pPr indent="-342900" lvl="5" marL="27432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52" name="Google Shape;52;p6"/>
          <p:cNvSpPr txBox="1"/>
          <p:nvPr>
            <p:ph idx="10" type="dt"/>
          </p:nvPr>
        </p:nvSpPr>
        <p:spPr>
          <a:xfrm>
            <a:off x="4114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6"/>
          <p:cNvSpPr txBox="1"/>
          <p:nvPr>
            <p:ph idx="11" type="ftr"/>
          </p:nvPr>
        </p:nvSpPr>
        <p:spPr>
          <a:xfrm>
            <a:off x="6400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6"/>
          <p:cNvSpPr txBox="1"/>
          <p:nvPr>
            <p:ph idx="12" type="sldNum"/>
          </p:nvPr>
        </p:nvSpPr>
        <p:spPr>
          <a:xfrm>
            <a:off x="8686800" y="6500813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7"/>
          <p:cNvSpPr txBox="1"/>
          <p:nvPr>
            <p:ph type="title"/>
          </p:nvPr>
        </p:nvSpPr>
        <p:spPr>
          <a:xfrm>
            <a:off x="428625" y="428625"/>
            <a:ext cx="8286750" cy="7858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7"/>
          <p:cNvSpPr txBox="1"/>
          <p:nvPr>
            <p:ph idx="10" type="dt"/>
          </p:nvPr>
        </p:nvSpPr>
        <p:spPr>
          <a:xfrm>
            <a:off x="4114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7"/>
          <p:cNvSpPr txBox="1"/>
          <p:nvPr>
            <p:ph idx="11" type="ftr"/>
          </p:nvPr>
        </p:nvSpPr>
        <p:spPr>
          <a:xfrm>
            <a:off x="6400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7"/>
          <p:cNvSpPr txBox="1"/>
          <p:nvPr>
            <p:ph idx="12" type="sldNum"/>
          </p:nvPr>
        </p:nvSpPr>
        <p:spPr>
          <a:xfrm>
            <a:off x="8686800" y="6500813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showMasterSp="0" type="blank">
  <p:cSld name="BLANK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8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fmla="val 2081" name="adj"/>
            </a:avLst>
          </a:prstGeom>
          <a:gradFill>
            <a:gsLst>
              <a:gs pos="0">
                <a:srgbClr val="FFFFFF"/>
              </a:gs>
              <a:gs pos="98000">
                <a:srgbClr val="FFFFFF"/>
              </a:gs>
              <a:gs pos="99055">
                <a:srgbClr val="F6F6F6"/>
              </a:gs>
              <a:gs pos="100000">
                <a:srgbClr val="D8D8D8"/>
              </a:gs>
            </a:gsLst>
            <a:lin ang="5400000" scaled="0"/>
          </a:gradFill>
          <a:ln cap="rnd" cmpd="sng" w="9525">
            <a:solidFill>
              <a:srgbClr val="A2A0A0"/>
            </a:solidFill>
            <a:prstDash val="solid"/>
            <a:round/>
            <a:headEnd len="sm" w="sm" type="none"/>
            <a:tailEnd len="sm" w="sm" type="none"/>
          </a:ln>
          <a:effectLst>
            <a:outerShdw blurRad="76200" rotWithShape="0" algn="tl" dir="5400000" dist="50800">
              <a:srgbClr val="000000">
                <a:alpha val="2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descr="E:\cin.gif" id="62" name="Google Shape;62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203950"/>
            <a:ext cx="1447800" cy="654050"/>
          </a:xfrm>
          <a:prstGeom prst="rect">
            <a:avLst/>
          </a:prstGeom>
          <a:noFill/>
          <a:ln>
            <a:noFill/>
          </a:ln>
          <a:effectLst>
            <a:outerShdw blurRad="292100" rotWithShape="0" algn="tl" dir="2700000" dist="139700">
              <a:srgbClr val="333333">
                <a:alpha val="64705"/>
              </a:srgbClr>
            </a:outerShdw>
          </a:effectLst>
        </p:spPr>
      </p:pic>
      <p:sp>
        <p:nvSpPr>
          <p:cNvPr id="63" name="Google Shape;63;p8"/>
          <p:cNvSpPr txBox="1"/>
          <p:nvPr>
            <p:ph idx="10" type="dt"/>
          </p:nvPr>
        </p:nvSpPr>
        <p:spPr>
          <a:xfrm>
            <a:off x="4114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8"/>
          <p:cNvSpPr txBox="1"/>
          <p:nvPr>
            <p:ph idx="11" type="ftr"/>
          </p:nvPr>
        </p:nvSpPr>
        <p:spPr>
          <a:xfrm>
            <a:off x="6400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8"/>
          <p:cNvSpPr txBox="1"/>
          <p:nvPr>
            <p:ph idx="12" type="sldNum"/>
          </p:nvPr>
        </p:nvSpPr>
        <p:spPr>
          <a:xfrm>
            <a:off x="8686800" y="6500813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9"/>
          <p:cNvSpPr txBox="1"/>
          <p:nvPr>
            <p:ph type="title"/>
          </p:nvPr>
        </p:nvSpPr>
        <p:spPr>
          <a:xfrm>
            <a:off x="5500694" y="1300154"/>
            <a:ext cx="29718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Quattrocento Sans"/>
              <a:buNone/>
              <a:defRPr b="1" sz="2200">
                <a:solidFill>
                  <a:schemeClr val="accen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9"/>
          <p:cNvSpPr txBox="1"/>
          <p:nvPr>
            <p:ph idx="1" type="body"/>
          </p:nvPr>
        </p:nvSpPr>
        <p:spPr>
          <a:xfrm>
            <a:off x="5500694" y="2357430"/>
            <a:ext cx="2971800" cy="370604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91425">
            <a:noAutofit/>
          </a:bodyPr>
          <a:lstStyle>
            <a:lvl1pPr indent="-228600" lvl="0" marL="457200" marR="18288" algn="l">
              <a:spcBef>
                <a:spcPts val="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dk1"/>
                </a:solidFill>
              </a:defRPr>
            </a:lvl1pPr>
            <a:lvl2pPr indent="-228600" lvl="1" marL="914400" algn="l">
              <a:spcBef>
                <a:spcPts val="250"/>
              </a:spcBef>
              <a:spcAft>
                <a:spcPts val="0"/>
              </a:spcAft>
              <a:buSzPts val="1200"/>
              <a:buNone/>
              <a:defRPr sz="1200">
                <a:solidFill>
                  <a:schemeClr val="dk1"/>
                </a:solidFill>
              </a:defRPr>
            </a:lvl2pPr>
            <a:lvl3pPr indent="-228600" lvl="2" marL="1371600" algn="l">
              <a:spcBef>
                <a:spcPts val="250"/>
              </a:spcBef>
              <a:spcAft>
                <a:spcPts val="0"/>
              </a:spcAft>
              <a:buSzPts val="1000"/>
              <a:buNone/>
              <a:defRPr sz="1000">
                <a:solidFill>
                  <a:schemeClr val="dk1"/>
                </a:solidFill>
              </a:defRPr>
            </a:lvl3pPr>
            <a:lvl4pPr indent="-228600" lvl="3" marL="1828800" algn="l">
              <a:spcBef>
                <a:spcPts val="225"/>
              </a:spcBef>
              <a:spcAft>
                <a:spcPts val="0"/>
              </a:spcAft>
              <a:buSzPts val="1008"/>
              <a:buNone/>
              <a:defRPr sz="900">
                <a:solidFill>
                  <a:schemeClr val="dk1"/>
                </a:solidFill>
              </a:defRPr>
            </a:lvl4pPr>
            <a:lvl5pPr indent="-228600" lvl="4" marL="2286000" algn="l">
              <a:spcBef>
                <a:spcPts val="250"/>
              </a:spcBef>
              <a:spcAft>
                <a:spcPts val="0"/>
              </a:spcAft>
              <a:buSzPts val="900"/>
              <a:buNone/>
              <a:defRPr sz="900">
                <a:solidFill>
                  <a:schemeClr val="dk1"/>
                </a:solidFill>
              </a:defRPr>
            </a:lvl5pPr>
            <a:lvl6pPr indent="-342900" lvl="5" marL="27432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69" name="Google Shape;69;p9"/>
          <p:cNvSpPr txBox="1"/>
          <p:nvPr>
            <p:ph idx="2" type="body"/>
          </p:nvPr>
        </p:nvSpPr>
        <p:spPr>
          <a:xfrm>
            <a:off x="785786" y="1357298"/>
            <a:ext cx="4626159" cy="47244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Autofit/>
          </a:bodyPr>
          <a:lstStyle>
            <a:lvl1pPr indent="-370840" lvl="0" marL="457200" algn="l">
              <a:spcBef>
                <a:spcPts val="250"/>
              </a:spcBef>
              <a:spcAft>
                <a:spcPts val="0"/>
              </a:spcAft>
              <a:buSzPts val="2240"/>
              <a:buChar char="⚫"/>
              <a:defRPr sz="2800">
                <a:solidFill>
                  <a:schemeClr val="dk1"/>
                </a:solidFill>
              </a:defRPr>
            </a:lvl1pPr>
            <a:lvl2pPr indent="-393700" lvl="1" marL="914400" algn="l">
              <a:spcBef>
                <a:spcPts val="250"/>
              </a:spcBef>
              <a:spcAft>
                <a:spcPts val="0"/>
              </a:spcAft>
              <a:buSzPts val="2600"/>
              <a:buChar char="◦"/>
              <a:defRPr sz="2600">
                <a:solidFill>
                  <a:schemeClr val="dk1"/>
                </a:solidFill>
              </a:defRPr>
            </a:lvl2pPr>
            <a:lvl3pPr indent="-381000" lvl="2" marL="1371600" algn="l">
              <a:spcBef>
                <a:spcPts val="250"/>
              </a:spcBef>
              <a:spcAft>
                <a:spcPts val="0"/>
              </a:spcAft>
              <a:buSzPts val="2400"/>
              <a:buChar char="●"/>
              <a:defRPr sz="2400">
                <a:solidFill>
                  <a:schemeClr val="dk1"/>
                </a:solidFill>
              </a:defRPr>
            </a:lvl3pPr>
            <a:lvl4pPr indent="-370839" lvl="3" marL="1828800" algn="l">
              <a:spcBef>
                <a:spcPts val="225"/>
              </a:spcBef>
              <a:spcAft>
                <a:spcPts val="0"/>
              </a:spcAft>
              <a:buSzPts val="2240"/>
              <a:buChar char="◦"/>
              <a:defRPr sz="2000">
                <a:solidFill>
                  <a:schemeClr val="dk1"/>
                </a:solidFill>
              </a:defRPr>
            </a:lvl4pPr>
            <a:lvl5pPr indent="-355600" lvl="4" marL="2286000" algn="l"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>
                <a:solidFill>
                  <a:schemeClr val="dk1"/>
                </a:solidFill>
              </a:defRPr>
            </a:lvl5pPr>
            <a:lvl6pPr indent="-228600" lvl="5" marL="2743200" algn="l">
              <a:spcBef>
                <a:spcPts val="250"/>
              </a:spcBef>
              <a:spcAft>
                <a:spcPts val="0"/>
              </a:spcAft>
              <a:buSzPts val="1700"/>
              <a:buNone/>
              <a:defRPr/>
            </a:lvl6pPr>
            <a:lvl7pPr indent="-342900" lvl="6" marL="32004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70" name="Google Shape;70;p9"/>
          <p:cNvSpPr txBox="1"/>
          <p:nvPr>
            <p:ph idx="10" type="dt"/>
          </p:nvPr>
        </p:nvSpPr>
        <p:spPr>
          <a:xfrm>
            <a:off x="4114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9"/>
          <p:cNvSpPr txBox="1"/>
          <p:nvPr>
            <p:ph idx="11" type="ftr"/>
          </p:nvPr>
        </p:nvSpPr>
        <p:spPr>
          <a:xfrm>
            <a:off x="6400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9"/>
          <p:cNvSpPr txBox="1"/>
          <p:nvPr>
            <p:ph idx="12" type="sldNum"/>
          </p:nvPr>
        </p:nvSpPr>
        <p:spPr>
          <a:xfrm>
            <a:off x="8686800" y="6500813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showMasterSp="0" type="picTx">
  <p:cSld name="PICTURE_WITH_CAPTION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0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fmla="val 2081" name="adj"/>
            </a:avLst>
          </a:prstGeom>
          <a:gradFill>
            <a:gsLst>
              <a:gs pos="0">
                <a:srgbClr val="FFFFFF"/>
              </a:gs>
              <a:gs pos="98000">
                <a:srgbClr val="FFFFFF"/>
              </a:gs>
              <a:gs pos="99055">
                <a:srgbClr val="F6F6F6"/>
              </a:gs>
              <a:gs pos="100000">
                <a:srgbClr val="D8D8D8"/>
              </a:gs>
            </a:gsLst>
            <a:lin ang="5400000" scaled="0"/>
          </a:gradFill>
          <a:ln cap="rnd" cmpd="sng" w="9525">
            <a:solidFill>
              <a:srgbClr val="A2A0A0"/>
            </a:solidFill>
            <a:prstDash val="solid"/>
            <a:round/>
            <a:headEnd len="sm" w="sm" type="none"/>
            <a:tailEnd len="sm" w="sm" type="none"/>
          </a:ln>
          <a:effectLst>
            <a:outerShdw blurRad="76200" rotWithShape="0" algn="tl" dir="5400000" dist="50800">
              <a:srgbClr val="000000">
                <a:alpha val="2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5" name="Google Shape;75;p10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fmla="val 2748" name="adj"/>
            </a:avLst>
          </a:prstGeom>
          <a:solidFill>
            <a:srgbClr val="1C1C1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descr="E:\cin.gif" id="76" name="Google Shape;76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6203950"/>
            <a:ext cx="1447800" cy="654050"/>
          </a:xfrm>
          <a:prstGeom prst="rect">
            <a:avLst/>
          </a:prstGeom>
          <a:noFill/>
          <a:ln>
            <a:noFill/>
          </a:ln>
          <a:effectLst>
            <a:outerShdw blurRad="292100" rotWithShape="0" algn="tl" dir="2700000" dist="139700">
              <a:srgbClr val="333333">
                <a:alpha val="64705"/>
              </a:srgbClr>
            </a:outerShdw>
          </a:effectLst>
        </p:spPr>
      </p:pic>
      <p:sp>
        <p:nvSpPr>
          <p:cNvPr id="77" name="Google Shape;77;p10"/>
          <p:cNvSpPr txBox="1"/>
          <p:nvPr>
            <p:ph type="title"/>
          </p:nvPr>
        </p:nvSpPr>
        <p:spPr>
          <a:xfrm>
            <a:off x="457200" y="5012056"/>
            <a:ext cx="8229600" cy="10515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767676"/>
              </a:buClr>
              <a:buSzPts val="3600"/>
              <a:buFont typeface="Quattrocento Sans"/>
              <a:buNone/>
              <a:defRPr b="0" sz="3600">
                <a:solidFill>
                  <a:srgbClr val="767676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0"/>
          <p:cNvSpPr txBox="1"/>
          <p:nvPr>
            <p:ph idx="1" type="body"/>
          </p:nvPr>
        </p:nvSpPr>
        <p:spPr>
          <a:xfrm>
            <a:off x="6462712" y="533400"/>
            <a:ext cx="2240280" cy="42114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91425">
            <a:no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FFFFFF"/>
                </a:solidFill>
              </a:defRPr>
            </a:lvl1pPr>
            <a:lvl2pPr indent="-304800" lvl="1" marL="914400" algn="l">
              <a:spcBef>
                <a:spcPts val="250"/>
              </a:spcBef>
              <a:spcAft>
                <a:spcPts val="0"/>
              </a:spcAft>
              <a:buSzPts val="1200"/>
              <a:buChar char="◦"/>
              <a:defRPr sz="1200">
                <a:solidFill>
                  <a:srgbClr val="FFFFFF"/>
                </a:solidFill>
              </a:defRPr>
            </a:lvl2pPr>
            <a:lvl3pPr indent="-292100" lvl="2" marL="1371600" algn="l">
              <a:spcBef>
                <a:spcPts val="250"/>
              </a:spcBef>
              <a:spcAft>
                <a:spcPts val="0"/>
              </a:spcAft>
              <a:buSzPts val="1000"/>
              <a:buChar char="●"/>
              <a:defRPr sz="1000">
                <a:solidFill>
                  <a:srgbClr val="FFFFFF"/>
                </a:solidFill>
              </a:defRPr>
            </a:lvl3pPr>
            <a:lvl4pPr indent="-292608" lvl="3" marL="1828800" algn="l">
              <a:spcBef>
                <a:spcPts val="225"/>
              </a:spcBef>
              <a:spcAft>
                <a:spcPts val="0"/>
              </a:spcAft>
              <a:buSzPts val="1008"/>
              <a:buChar char="◦"/>
              <a:defRPr sz="900">
                <a:solidFill>
                  <a:srgbClr val="FFFFFF"/>
                </a:solidFill>
              </a:defRPr>
            </a:lvl4pPr>
            <a:lvl5pPr indent="-285750" lvl="4" marL="2286000" algn="l">
              <a:spcBef>
                <a:spcPts val="250"/>
              </a:spcBef>
              <a:spcAft>
                <a:spcPts val="0"/>
              </a:spcAft>
              <a:buSzPts val="900"/>
              <a:buChar char="●"/>
              <a:defRPr sz="900">
                <a:solidFill>
                  <a:srgbClr val="FFFFFF"/>
                </a:solidFill>
              </a:defRPr>
            </a:lvl5pPr>
            <a:lvl6pPr indent="-342900" lvl="5" marL="2743200" algn="l">
              <a:spcBef>
                <a:spcPts val="25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257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spcBef>
                <a:spcPts val="255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79" name="Google Shape;79;p10"/>
          <p:cNvSpPr/>
          <p:nvPr>
            <p:ph idx="2" type="pic"/>
          </p:nvPr>
        </p:nvSpPr>
        <p:spPr>
          <a:xfrm>
            <a:off x="421480" y="435768"/>
            <a:ext cx="5925312" cy="4343400"/>
          </a:xfrm>
          <a:prstGeom prst="snipRoundRect">
            <a:avLst>
              <a:gd fmla="val 1040" name="adj1"/>
              <a:gd fmla="val 0" name="adj2"/>
            </a:avLst>
          </a:prstGeom>
          <a:solidFill>
            <a:srgbClr val="4D4D4D"/>
          </a:solidFill>
          <a:ln>
            <a:noFill/>
          </a:ln>
        </p:spPr>
        <p:txBody>
          <a:bodyPr anchorCtr="0" anchor="t" bIns="45700" lIns="182875" spcFirstLastPara="1" rIns="91425" wrap="square" tIns="91425">
            <a:noAutofit/>
          </a:bodyPr>
          <a:lstStyle>
            <a:lvl1pPr lvl="0" marR="0" rtl="0" algn="l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Noto Sans Symbols"/>
              <a:buNone/>
              <a:defRPr b="0" i="0" sz="32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lvl="1" marR="0" rtl="0" algn="l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erdana"/>
              <a:buChar char="◦"/>
              <a:defRPr b="0" i="0" sz="24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lvl="2" marR="0" rtl="0" algn="l">
              <a:spcBef>
                <a:spcPts val="250"/>
              </a:spcBef>
              <a:spcAft>
                <a:spcPts val="0"/>
              </a:spcAft>
              <a:buClr>
                <a:srgbClr val="58B7C3"/>
              </a:buClr>
              <a:buSzPts val="2200"/>
              <a:buFont typeface="Noto Sans Symbols"/>
              <a:buChar char="●"/>
              <a:defRPr b="0" i="0" sz="22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lvl="3" marR="0" rtl="0" algn="l">
              <a:spcBef>
                <a:spcPts val="225"/>
              </a:spcBef>
              <a:spcAft>
                <a:spcPts val="0"/>
              </a:spcAft>
              <a:buClr>
                <a:srgbClr val="58B7C3"/>
              </a:buClr>
              <a:buSzPts val="2128"/>
              <a:buFont typeface="Verdana"/>
              <a:buChar char="◦"/>
              <a:defRPr b="0" i="0" sz="19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lvl="4" marR="0" rtl="0" algn="l">
              <a:spcBef>
                <a:spcPts val="250"/>
              </a:spcBef>
              <a:spcAft>
                <a:spcPts val="0"/>
              </a:spcAft>
              <a:buClr>
                <a:srgbClr val="DE50E4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lvl="5" marR="0" rtl="0" algn="l">
              <a:spcBef>
                <a:spcPts val="250"/>
              </a:spcBef>
              <a:spcAft>
                <a:spcPts val="0"/>
              </a:spcAft>
              <a:buClr>
                <a:srgbClr val="DD4EE3"/>
              </a:buClr>
              <a:buSzPts val="1700"/>
              <a:buFont typeface="Verdana"/>
              <a:buChar char="◦"/>
              <a:defRPr b="0" i="0" sz="17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lvl="6" marR="0" rtl="0" algn="l">
              <a:spcBef>
                <a:spcPts val="255"/>
              </a:spcBef>
              <a:spcAft>
                <a:spcPts val="0"/>
              </a:spcAft>
              <a:buClr>
                <a:srgbClr val="DD4EE3"/>
              </a:buClr>
              <a:buSzPts val="1500"/>
              <a:buFont typeface="Noto Sans Symbols"/>
              <a:buChar char="●"/>
              <a:defRPr b="0" i="0" sz="15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lvl="7" marR="0" rtl="0" algn="l">
              <a:spcBef>
                <a:spcPts val="257"/>
              </a:spcBef>
              <a:spcAft>
                <a:spcPts val="0"/>
              </a:spcAft>
              <a:buClr>
                <a:srgbClr val="DD4EE3"/>
              </a:buClr>
              <a:buSzPts val="1500"/>
              <a:buFont typeface="Verdana"/>
              <a:buChar char="◦"/>
              <a:defRPr b="0" i="0" sz="15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lvl="8" marR="0" rtl="0" algn="l">
              <a:spcBef>
                <a:spcPts val="255"/>
              </a:spcBef>
              <a:spcAft>
                <a:spcPts val="0"/>
              </a:spcAft>
              <a:buClr>
                <a:srgbClr val="DD4EE3"/>
              </a:buClr>
              <a:buSzPts val="1500"/>
              <a:buFont typeface="Noto Sans Symbols"/>
              <a:buChar char="●"/>
              <a:defRPr b="0" i="0" sz="15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/>
        </p:txBody>
      </p:sp>
      <p:sp>
        <p:nvSpPr>
          <p:cNvPr id="80" name="Google Shape;80;p10"/>
          <p:cNvSpPr txBox="1"/>
          <p:nvPr>
            <p:ph idx="10" type="dt"/>
          </p:nvPr>
        </p:nvSpPr>
        <p:spPr>
          <a:xfrm>
            <a:off x="4114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0"/>
          <p:cNvSpPr txBox="1"/>
          <p:nvPr>
            <p:ph idx="11" type="ftr"/>
          </p:nvPr>
        </p:nvSpPr>
        <p:spPr>
          <a:xfrm>
            <a:off x="6400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0"/>
          <p:cNvSpPr txBox="1"/>
          <p:nvPr>
            <p:ph idx="12" type="sldNum"/>
          </p:nvPr>
        </p:nvSpPr>
        <p:spPr>
          <a:xfrm>
            <a:off x="8686800" y="6500813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fmla="val 2081" name="adj"/>
            </a:avLst>
          </a:prstGeom>
          <a:gradFill>
            <a:gsLst>
              <a:gs pos="0">
                <a:srgbClr val="FFFFFF"/>
              </a:gs>
              <a:gs pos="98000">
                <a:srgbClr val="FFFFFF"/>
              </a:gs>
              <a:gs pos="99055">
                <a:srgbClr val="F6F6F6"/>
              </a:gs>
              <a:gs pos="100000">
                <a:srgbClr val="D8D8D8"/>
              </a:gs>
            </a:gsLst>
            <a:lin ang="5400000" scaled="0"/>
          </a:gradFill>
          <a:ln cap="rnd" cmpd="sng" w="9525">
            <a:solidFill>
              <a:srgbClr val="A2A0A0"/>
            </a:solidFill>
            <a:prstDash val="solid"/>
            <a:round/>
            <a:headEnd len="sm" w="sm" type="none"/>
            <a:tailEnd len="sm" w="sm" type="none"/>
          </a:ln>
          <a:effectLst>
            <a:outerShdw blurRad="76200" rotWithShape="0" algn="tl" dir="5400000" dist="50800">
              <a:srgbClr val="000000">
                <a:alpha val="2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" name="Google Shape;7;p1"/>
          <p:cNvSpPr/>
          <p:nvPr/>
        </p:nvSpPr>
        <p:spPr>
          <a:xfrm>
            <a:off x="419100" y="433388"/>
            <a:ext cx="8305800" cy="781050"/>
          </a:xfrm>
          <a:prstGeom prst="roundRect">
            <a:avLst>
              <a:gd fmla="val 2127" name="adj"/>
            </a:avLst>
          </a:prstGeom>
          <a:gradFill>
            <a:gsLst>
              <a:gs pos="0">
                <a:srgbClr val="2D688E"/>
              </a:gs>
              <a:gs pos="60000">
                <a:srgbClr val="4392C5"/>
              </a:gs>
              <a:gs pos="100000">
                <a:srgbClr val="50ABF1"/>
              </a:gs>
            </a:gsLst>
            <a:lin ang="16200000" scaled="0"/>
          </a:gradFill>
          <a:ln cap="flat" cmpd="sng" w="9525">
            <a:solidFill>
              <a:srgbClr val="4596CB"/>
            </a:solidFill>
            <a:prstDash val="solid"/>
            <a:round/>
            <a:headEnd len="sm" w="sm" type="none"/>
            <a:tailEnd len="sm" w="sm" type="none"/>
          </a:ln>
          <a:effectLst>
            <a:outerShdw blurRad="65500" rotWithShape="0" dir="54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Google Shape;8;p1"/>
          <p:cNvSpPr txBox="1"/>
          <p:nvPr>
            <p:ph type="title"/>
          </p:nvPr>
        </p:nvSpPr>
        <p:spPr>
          <a:xfrm>
            <a:off x="428625" y="428625"/>
            <a:ext cx="8286750" cy="7858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" type="body"/>
          </p:nvPr>
        </p:nvSpPr>
        <p:spPr>
          <a:xfrm>
            <a:off x="500063" y="1285875"/>
            <a:ext cx="8183562" cy="5000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Autofit/>
          </a:bodyPr>
          <a:lstStyle>
            <a:lvl1pPr indent="-370840" lvl="0" marL="457200" marR="0" rtl="0" algn="l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2240"/>
              <a:buFont typeface="Noto Sans Symbols"/>
              <a:buChar char="⚫"/>
              <a:defRPr b="0" i="0" sz="2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indent="-381000" lvl="1" marL="914400" marR="0" rtl="0" algn="l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erdana"/>
              <a:buChar char="◦"/>
              <a:defRPr b="0" i="0" sz="24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indent="-368300" lvl="2" marL="1371600" marR="0" rtl="0" algn="l">
              <a:spcBef>
                <a:spcPts val="250"/>
              </a:spcBef>
              <a:spcAft>
                <a:spcPts val="0"/>
              </a:spcAft>
              <a:buClr>
                <a:srgbClr val="58B7C3"/>
              </a:buClr>
              <a:buSzPts val="2200"/>
              <a:buFont typeface="Noto Sans Symbols"/>
              <a:buChar char="●"/>
              <a:defRPr b="0" i="0" sz="22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indent="-363728" lvl="3" marL="1828800" marR="0" rtl="0" algn="l">
              <a:spcBef>
                <a:spcPts val="225"/>
              </a:spcBef>
              <a:spcAft>
                <a:spcPts val="0"/>
              </a:spcAft>
              <a:buClr>
                <a:srgbClr val="58B7C3"/>
              </a:buClr>
              <a:buSzPts val="2128"/>
              <a:buFont typeface="Verdana"/>
              <a:buChar char="◦"/>
              <a:defRPr b="0" i="0" sz="19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indent="-355600" lvl="4" marL="2286000" marR="0" rtl="0" algn="l">
              <a:spcBef>
                <a:spcPts val="250"/>
              </a:spcBef>
              <a:spcAft>
                <a:spcPts val="0"/>
              </a:spcAft>
              <a:buClr>
                <a:srgbClr val="DE50E4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indent="-336550" lvl="5" marL="2743200" marR="0" rtl="0" algn="l">
              <a:spcBef>
                <a:spcPts val="250"/>
              </a:spcBef>
              <a:spcAft>
                <a:spcPts val="0"/>
              </a:spcAft>
              <a:buClr>
                <a:srgbClr val="DD4EE3"/>
              </a:buClr>
              <a:buSzPts val="1700"/>
              <a:buFont typeface="Verdana"/>
              <a:buChar char="◦"/>
              <a:defRPr b="0" i="0" sz="17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indent="-323850" lvl="6" marL="3200400" marR="0" rtl="0" algn="l">
              <a:spcBef>
                <a:spcPts val="255"/>
              </a:spcBef>
              <a:spcAft>
                <a:spcPts val="0"/>
              </a:spcAft>
              <a:buClr>
                <a:srgbClr val="DD4EE3"/>
              </a:buClr>
              <a:buSzPts val="1500"/>
              <a:buFont typeface="Noto Sans Symbols"/>
              <a:buChar char="●"/>
              <a:defRPr b="0" i="0" sz="15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indent="-323850" lvl="7" marL="3657600" marR="0" rtl="0" algn="l">
              <a:spcBef>
                <a:spcPts val="257"/>
              </a:spcBef>
              <a:spcAft>
                <a:spcPts val="0"/>
              </a:spcAft>
              <a:buClr>
                <a:srgbClr val="DD4EE3"/>
              </a:buClr>
              <a:buSzPts val="1500"/>
              <a:buFont typeface="Verdana"/>
              <a:buChar char="◦"/>
              <a:defRPr b="0" i="0" sz="15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indent="-323850" lvl="8" marL="4114800" marR="0" rtl="0" algn="l">
              <a:spcBef>
                <a:spcPts val="255"/>
              </a:spcBef>
              <a:spcAft>
                <a:spcPts val="0"/>
              </a:spcAft>
              <a:buClr>
                <a:srgbClr val="DD4EE3"/>
              </a:buClr>
              <a:buSzPts val="1500"/>
              <a:buFont typeface="Noto Sans Symbols"/>
              <a:buChar char="●"/>
              <a:defRPr b="0" i="0" sz="15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0" type="dt"/>
          </p:nvPr>
        </p:nvSpPr>
        <p:spPr>
          <a:xfrm>
            <a:off x="4114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1" type="ftr"/>
          </p:nvPr>
        </p:nvSpPr>
        <p:spPr>
          <a:xfrm>
            <a:off x="6400800" y="6500813"/>
            <a:ext cx="2286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2" type="sldNum"/>
          </p:nvPr>
        </p:nvSpPr>
        <p:spPr>
          <a:xfrm>
            <a:off x="8686800" y="6500813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000" u="none" cap="none" strike="noStrike">
                <a:solidFill>
                  <a:srgbClr val="A2A2A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pic>
        <p:nvPicPr>
          <p:cNvPr descr="E:\cin.gif" id="13" name="Google Shape;13;p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6203950"/>
            <a:ext cx="1447800" cy="654050"/>
          </a:xfrm>
          <a:prstGeom prst="rect">
            <a:avLst/>
          </a:prstGeom>
          <a:noFill/>
          <a:ln>
            <a:noFill/>
          </a:ln>
          <a:effectLst>
            <a:outerShdw blurRad="292100" rotWithShape="0" algn="tl" dir="2700000" dist="139700">
              <a:srgbClr val="333333">
                <a:alpha val="64705"/>
              </a:srgbClr>
            </a:outerShdw>
          </a:effectLst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0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8.png"/><Relationship Id="rId4" Type="http://schemas.openxmlformats.org/officeDocument/2006/relationships/image" Target="../media/image5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23.png"/><Relationship Id="rId4" Type="http://schemas.openxmlformats.org/officeDocument/2006/relationships/image" Target="../media/image21.png"/><Relationship Id="rId5" Type="http://schemas.openxmlformats.org/officeDocument/2006/relationships/image" Target="../media/image12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3.png"/><Relationship Id="rId4" Type="http://schemas.openxmlformats.org/officeDocument/2006/relationships/image" Target="../media/image16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5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24.png"/><Relationship Id="rId4" Type="http://schemas.openxmlformats.org/officeDocument/2006/relationships/image" Target="../media/image25.png"/><Relationship Id="rId5" Type="http://schemas.openxmlformats.org/officeDocument/2006/relationships/image" Target="../media/image14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6.png"/><Relationship Id="rId4" Type="http://schemas.openxmlformats.org/officeDocument/2006/relationships/image" Target="../media/image18.png"/><Relationship Id="rId5" Type="http://schemas.openxmlformats.org/officeDocument/2006/relationships/image" Target="../media/image17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22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1.png"/><Relationship Id="rId4" Type="http://schemas.openxmlformats.org/officeDocument/2006/relationships/image" Target="../media/image7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3"/>
          <p:cNvSpPr txBox="1"/>
          <p:nvPr>
            <p:ph type="ctrTitle"/>
          </p:nvPr>
        </p:nvSpPr>
        <p:spPr>
          <a:xfrm>
            <a:off x="2857500" y="1820863"/>
            <a:ext cx="5637213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Probabilidade</a:t>
            </a:r>
            <a:endParaRPr/>
          </a:p>
        </p:txBody>
      </p:sp>
      <p:sp>
        <p:nvSpPr>
          <p:cNvPr id="100" name="Google Shape;100;p13"/>
          <p:cNvSpPr txBox="1"/>
          <p:nvPr>
            <p:ph idx="1" type="subTitle"/>
          </p:nvPr>
        </p:nvSpPr>
        <p:spPr>
          <a:xfrm>
            <a:off x="1500188" y="3684588"/>
            <a:ext cx="6994525" cy="19589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0">
            <a:noAutofit/>
          </a:bodyPr>
          <a:lstStyle/>
          <a:p>
            <a:pPr indent="0" lvl="0" marL="36576" rtl="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80"/>
              <a:buNone/>
            </a:pPr>
            <a:r>
              <a:rPr b="1" lang="pt-BR">
                <a:solidFill>
                  <a:schemeClr val="dk2"/>
                </a:solidFill>
              </a:rPr>
              <a:t>Medidas Resumo:</a:t>
            </a:r>
            <a:endParaRPr/>
          </a:p>
          <a:p>
            <a:pPr indent="0" lvl="0" marL="36576" rtl="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80"/>
              <a:buNone/>
            </a:pPr>
            <a:r>
              <a:rPr lang="pt-BR">
                <a:solidFill>
                  <a:schemeClr val="dk2"/>
                </a:solidFill>
              </a:rPr>
              <a:t>Medidas de Posição</a:t>
            </a:r>
            <a:endParaRPr/>
          </a:p>
          <a:p>
            <a:pPr indent="0" lvl="0" marL="36576" rtl="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80"/>
              <a:buNone/>
            </a:pPr>
            <a:r>
              <a:rPr lang="pt-BR">
                <a:solidFill>
                  <a:schemeClr val="dk2"/>
                </a:solidFill>
              </a:rPr>
              <a:t>Medida de Dispersão</a:t>
            </a:r>
            <a:endParaRPr/>
          </a:p>
          <a:p>
            <a:pPr indent="0" lvl="0" marL="36576" rtl="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80"/>
              <a:buNone/>
            </a:pPr>
            <a:r>
              <a:t/>
            </a:r>
            <a:endParaRPr/>
          </a:p>
        </p:txBody>
      </p:sp>
      <p:sp>
        <p:nvSpPr>
          <p:cNvPr id="101" name="Google Shape;101;p13"/>
          <p:cNvSpPr txBox="1"/>
          <p:nvPr>
            <p:ph idx="2" type="body"/>
          </p:nvPr>
        </p:nvSpPr>
        <p:spPr>
          <a:xfrm>
            <a:off x="1643063" y="5715000"/>
            <a:ext cx="6858000" cy="5000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Autofit/>
          </a:bodyPr>
          <a:lstStyle/>
          <a:p>
            <a:pPr indent="0" lvl="0" marL="36576" rtl="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80"/>
              <a:buNone/>
            </a:pPr>
            <a:r>
              <a:rPr lang="pt-BR"/>
              <a:t>Renata Souza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2"/>
          <p:cNvSpPr txBox="1"/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Mediana</a:t>
            </a:r>
            <a:endParaRPr/>
          </a:p>
        </p:txBody>
      </p:sp>
      <p:sp>
        <p:nvSpPr>
          <p:cNvPr id="165" name="Google Shape;165;p22"/>
          <p:cNvSpPr txBox="1"/>
          <p:nvPr>
            <p:ph idx="1" type="body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-1636" t="-375"/>
            </a:stretch>
          </a:blipFill>
          <a:ln>
            <a:noFill/>
          </a:ln>
        </p:spPr>
        <p:txBody>
          <a:bodyPr anchorCtr="0" anchor="t" bIns="45700" lIns="182875" spcFirstLastPara="1" rIns="91425" wrap="square" tIns="91425">
            <a:noAutofit/>
          </a:bodyPr>
          <a:lstStyle/>
          <a:p>
            <a:pPr indent="0" lvl="0" marL="265112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 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3"/>
          <p:cNvSpPr txBox="1"/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Mediana</a:t>
            </a:r>
            <a:endParaRPr/>
          </a:p>
        </p:txBody>
      </p:sp>
      <p:sp>
        <p:nvSpPr>
          <p:cNvPr id="171" name="Google Shape;171;p23"/>
          <p:cNvSpPr txBox="1"/>
          <p:nvPr>
            <p:ph idx="1" type="body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-375"/>
            </a:stretch>
          </a:blipFill>
          <a:ln>
            <a:noFill/>
          </a:ln>
        </p:spPr>
        <p:txBody>
          <a:bodyPr anchorCtr="0" anchor="t" bIns="45700" lIns="18287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 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4"/>
          <p:cNvSpPr txBox="1"/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Moda</a:t>
            </a:r>
            <a:endParaRPr/>
          </a:p>
        </p:txBody>
      </p:sp>
      <p:sp>
        <p:nvSpPr>
          <p:cNvPr id="177" name="Google Shape;177;p24"/>
          <p:cNvSpPr txBox="1"/>
          <p:nvPr>
            <p:ph idx="1" type="body"/>
          </p:nvPr>
        </p:nvSpPr>
        <p:spPr>
          <a:xfrm>
            <a:off x="428625" y="1285875"/>
            <a:ext cx="7769225" cy="34909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Autofit/>
          </a:bodyPr>
          <a:lstStyle/>
          <a:p>
            <a:pPr indent="-211773" lvl="0" marL="265113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Char char="⚫"/>
            </a:pPr>
            <a:r>
              <a:rPr lang="pt-BR"/>
              <a:t>É o valor da variável com maior probabilidade, se X é discreta, ou maior densidade se X for contínua.</a:t>
            </a:r>
            <a:endParaRPr/>
          </a:p>
          <a:p>
            <a:pPr indent="-193993" lvl="0" marL="265113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120"/>
              <a:buNone/>
            </a:pPr>
            <a:r>
              <a:t/>
            </a:r>
            <a:endParaRPr sz="1400"/>
          </a:p>
          <a:p>
            <a:pPr indent="-211773" lvl="0" marL="265113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⚫"/>
            </a:pPr>
            <a:r>
              <a:rPr lang="pt-BR"/>
              <a:t>Exemplos:</a:t>
            </a:r>
            <a:endParaRPr/>
          </a:p>
          <a:p>
            <a:pPr indent="-200025" lvl="1" marL="547688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400"/>
              <a:buChar char="◦"/>
            </a:pPr>
            <a:r>
              <a:rPr lang="pt-BR"/>
              <a:t>Se X é discreta tal que </a:t>
            </a:r>
            <a:endParaRPr/>
          </a:p>
          <a:p>
            <a:pPr indent="-111125" lvl="1" marL="547688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400"/>
          </a:p>
          <a:p>
            <a:pPr indent="-200025" lvl="1" marL="547688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400"/>
              <a:buChar char="◦"/>
            </a:pPr>
            <a:r>
              <a:rPr lang="pt-BR"/>
              <a:t>A moda m</a:t>
            </a:r>
            <a:r>
              <a:rPr baseline="-25000" lang="pt-BR"/>
              <a:t>0</a:t>
            </a:r>
            <a:r>
              <a:rPr lang="pt-BR"/>
              <a:t> =2.</a:t>
            </a:r>
            <a:endParaRPr/>
          </a:p>
          <a:p>
            <a:pPr indent="-111125" lvl="1" marL="547688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400"/>
          </a:p>
          <a:p>
            <a:pPr indent="-200025" lvl="1" marL="547688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400"/>
              <a:buChar char="◦"/>
            </a:pPr>
            <a:r>
              <a:rPr lang="pt-BR"/>
              <a:t>Se X é contínua tal que f(x) = 2x para 0≤ x ≤ 1</a:t>
            </a:r>
            <a:endParaRPr/>
          </a:p>
          <a:p>
            <a:pPr indent="-111125" lvl="1" marL="547688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400"/>
          </a:p>
          <a:p>
            <a:pPr indent="-200025" lvl="1" marL="547688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400"/>
              <a:buChar char="◦"/>
            </a:pPr>
            <a:r>
              <a:rPr lang="pt-BR"/>
              <a:t>A moda m</a:t>
            </a:r>
            <a:r>
              <a:rPr baseline="-25000" lang="pt-BR"/>
              <a:t>0</a:t>
            </a:r>
            <a:r>
              <a:rPr lang="pt-BR"/>
              <a:t>  é 1 e a mediana F(Md)=0,5</a:t>
            </a:r>
            <a:endParaRPr/>
          </a:p>
          <a:p>
            <a:pPr indent="-111125" lvl="1" marL="547688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400"/>
          </a:p>
          <a:p>
            <a:pPr indent="-200025" lvl="1" marL="547688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400"/>
              <a:buChar char="◦"/>
            </a:pPr>
            <a:r>
              <a:rPr lang="pt-BR"/>
              <a:t>                                            ,     a Mediana é          .</a:t>
            </a:r>
            <a:endParaRPr/>
          </a:p>
        </p:txBody>
      </p:sp>
      <p:graphicFrame>
        <p:nvGraphicFramePr>
          <p:cNvPr id="178" name="Google Shape;178;p24"/>
          <p:cNvGraphicFramePr/>
          <p:nvPr/>
        </p:nvGraphicFramePr>
        <p:xfrm>
          <a:off x="4572000" y="3000372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{CB64D480-C543-44C1-A98A-DE30BC69D510}</a:tableStyleId>
              </a:tblPr>
              <a:tblGrid>
                <a:gridCol w="838200"/>
                <a:gridCol w="838200"/>
                <a:gridCol w="914400"/>
                <a:gridCol w="762000"/>
              </a:tblGrid>
              <a:tr h="381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Quattrocento Sans"/>
                        <a:buNone/>
                      </a:pPr>
                      <a:r>
                        <a:rPr lang="pt-BR" sz="2000" u="none" cap="none" strike="noStrike"/>
                        <a:t>X</a:t>
                      </a:r>
                      <a:endParaRPr b="0" i="0" sz="20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Quattrocento Sans"/>
                        <a:buNone/>
                      </a:pPr>
                      <a:r>
                        <a:rPr lang="pt-BR" sz="2000" u="none" cap="none" strike="noStrike"/>
                        <a:t>-1</a:t>
                      </a:r>
                      <a:endParaRPr b="0" i="0" sz="20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Quattrocento Sans"/>
                        <a:buNone/>
                      </a:pPr>
                      <a:r>
                        <a:rPr lang="pt-BR" sz="2000" u="none" cap="none" strike="noStrike"/>
                        <a:t>0</a:t>
                      </a:r>
                      <a:endParaRPr b="0" i="0" sz="20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Quattrocento Sans"/>
                        <a:buNone/>
                      </a:pPr>
                      <a:r>
                        <a:rPr lang="pt-BR" sz="2000" u="none" cap="none" strike="noStrike"/>
                        <a:t>2</a:t>
                      </a:r>
                      <a:endParaRPr b="0" i="0" sz="20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3048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Quattrocento Sans"/>
                        <a:buNone/>
                      </a:pPr>
                      <a:r>
                        <a:rPr lang="pt-BR" sz="2000" u="none" cap="none" strike="noStrike"/>
                        <a:t>P(X)</a:t>
                      </a:r>
                      <a:endParaRPr b="0" i="0" sz="20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Quattrocento Sans"/>
                        <a:buNone/>
                      </a:pPr>
                      <a:r>
                        <a:rPr lang="pt-BR" sz="2000" u="none" cap="none" strike="noStrike"/>
                        <a:t>0,3</a:t>
                      </a:r>
                      <a:endParaRPr b="0" i="0" sz="20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Quattrocento Sans"/>
                        <a:buNone/>
                      </a:pPr>
                      <a:r>
                        <a:rPr lang="pt-BR" sz="2000" u="none" cap="none" strike="noStrike"/>
                        <a:t>0,2</a:t>
                      </a:r>
                      <a:endParaRPr b="0" i="0" sz="20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Quattrocento Sans"/>
                        <a:buNone/>
                      </a:pPr>
                      <a:r>
                        <a:rPr lang="pt-BR" sz="2000" u="none" cap="none" strike="noStrike"/>
                        <a:t>0,5</a:t>
                      </a:r>
                      <a:endParaRPr b="0" i="0" sz="20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pic>
        <p:nvPicPr>
          <p:cNvPr id="179" name="Google Shape;179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43000" y="5429250"/>
            <a:ext cx="4097338" cy="785813"/>
          </a:xfrm>
          <a:prstGeom prst="rect">
            <a:avLst/>
          </a:prstGeom>
          <a:noFill/>
          <a:ln>
            <a:noFill/>
          </a:ln>
        </p:spPr>
      </p:pic>
      <p:pic>
        <p:nvPicPr>
          <p:cNvPr id="180" name="Google Shape;180;p2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072313" y="5500688"/>
            <a:ext cx="785812" cy="5000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25"/>
          <p:cNvSpPr txBox="1"/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Medidas de Dispersão</a:t>
            </a:r>
            <a:endParaRPr/>
          </a:p>
        </p:txBody>
      </p:sp>
      <p:sp>
        <p:nvSpPr>
          <p:cNvPr id="186" name="Google Shape;186;p25"/>
          <p:cNvSpPr txBox="1"/>
          <p:nvPr>
            <p:ph idx="1" type="body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Autofit/>
          </a:bodyPr>
          <a:lstStyle/>
          <a:p>
            <a:pPr indent="-122873" lvl="0" marL="265113" rtl="0" algn="l">
              <a:spcBef>
                <a:spcPts val="0"/>
              </a:spcBef>
              <a:spcAft>
                <a:spcPts val="0"/>
              </a:spcAft>
              <a:buSzPts val="2240"/>
              <a:buNone/>
            </a:pPr>
            <a:r>
              <a:t/>
            </a:r>
            <a:endParaRPr/>
          </a:p>
          <a:p>
            <a:pPr indent="-211773" lvl="0" marL="265113" rtl="0" algn="l">
              <a:spcBef>
                <a:spcPts val="250"/>
              </a:spcBef>
              <a:spcAft>
                <a:spcPts val="0"/>
              </a:spcAft>
              <a:buSzPts val="1400"/>
              <a:buChar char="⚫"/>
            </a:pPr>
            <a:r>
              <a:rPr lang="pt-BR"/>
              <a:t>Variância</a:t>
            </a:r>
            <a:endParaRPr/>
          </a:p>
          <a:p>
            <a:pPr indent="-211773" lvl="0" marL="265113" rtl="0" algn="l">
              <a:spcBef>
                <a:spcPts val="250"/>
              </a:spcBef>
              <a:spcAft>
                <a:spcPts val="0"/>
              </a:spcAft>
              <a:buSzPts val="1400"/>
              <a:buChar char="⚫"/>
            </a:pPr>
            <a:r>
              <a:rPr lang="pt-BR"/>
              <a:t>Desvio Padrão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26"/>
          <p:cNvSpPr txBox="1"/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Variância</a:t>
            </a:r>
            <a:endParaRPr/>
          </a:p>
        </p:txBody>
      </p:sp>
      <p:sp>
        <p:nvSpPr>
          <p:cNvPr id="192" name="Google Shape;192;p26"/>
          <p:cNvSpPr txBox="1"/>
          <p:nvPr>
            <p:ph idx="1" type="body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Autofit/>
          </a:bodyPr>
          <a:lstStyle/>
          <a:p>
            <a:pPr indent="-211773" lvl="0" marL="265113" rtl="0" algn="l">
              <a:spcBef>
                <a:spcPts val="0"/>
              </a:spcBef>
              <a:spcAft>
                <a:spcPts val="0"/>
              </a:spcAft>
              <a:buSzPts val="1400"/>
              <a:buChar char="⚫"/>
            </a:pPr>
            <a:r>
              <a:rPr lang="pt-BR"/>
              <a:t>Define-se a variância de uma variável aleatória como sendo</a:t>
            </a:r>
            <a:endParaRPr/>
          </a:p>
          <a:p>
            <a:pPr indent="-122873" lvl="0" marL="265113" rtl="0" algn="l">
              <a:spcBef>
                <a:spcPts val="250"/>
              </a:spcBef>
              <a:spcAft>
                <a:spcPts val="0"/>
              </a:spcAft>
              <a:buSzPts val="2240"/>
              <a:buNone/>
            </a:pPr>
            <a:r>
              <a:t/>
            </a:r>
            <a:endParaRPr/>
          </a:p>
          <a:p>
            <a:pPr indent="-122873" lvl="0" marL="265113" rtl="0" algn="l">
              <a:spcBef>
                <a:spcPts val="250"/>
              </a:spcBef>
              <a:spcAft>
                <a:spcPts val="0"/>
              </a:spcAft>
              <a:buSzPts val="2240"/>
              <a:buNone/>
            </a:pPr>
            <a:r>
              <a:t/>
            </a:r>
            <a:endParaRPr/>
          </a:p>
          <a:p>
            <a:pPr indent="-211773" lvl="0" marL="265113" rtl="0" algn="l">
              <a:spcBef>
                <a:spcPts val="250"/>
              </a:spcBef>
              <a:spcAft>
                <a:spcPts val="0"/>
              </a:spcAft>
              <a:buSzPts val="1400"/>
              <a:buChar char="⚫"/>
            </a:pPr>
            <a:r>
              <a:rPr lang="pt-BR"/>
              <a:t>Para X discreta</a:t>
            </a:r>
            <a:endParaRPr/>
          </a:p>
          <a:p>
            <a:pPr indent="-122873" lvl="0" marL="265113" rtl="0" algn="l">
              <a:spcBef>
                <a:spcPts val="250"/>
              </a:spcBef>
              <a:spcAft>
                <a:spcPts val="0"/>
              </a:spcAft>
              <a:buSzPts val="2240"/>
              <a:buNone/>
            </a:pPr>
            <a:r>
              <a:t/>
            </a:r>
            <a:endParaRPr/>
          </a:p>
          <a:p>
            <a:pPr indent="-122873" lvl="0" marL="265113" rtl="0" algn="l">
              <a:spcBef>
                <a:spcPts val="250"/>
              </a:spcBef>
              <a:spcAft>
                <a:spcPts val="0"/>
              </a:spcAft>
              <a:buSzPts val="2240"/>
              <a:buNone/>
            </a:pPr>
            <a:r>
              <a:t/>
            </a:r>
            <a:endParaRPr/>
          </a:p>
          <a:p>
            <a:pPr indent="-211773" lvl="0" marL="265113" rtl="0" algn="l">
              <a:spcBef>
                <a:spcPts val="250"/>
              </a:spcBef>
              <a:spcAft>
                <a:spcPts val="0"/>
              </a:spcAft>
              <a:buSzPts val="1400"/>
              <a:buChar char="⚫"/>
            </a:pPr>
            <a:r>
              <a:rPr lang="pt-BR"/>
              <a:t>Para X contínua</a:t>
            </a:r>
            <a:endParaRPr/>
          </a:p>
        </p:txBody>
      </p:sp>
      <p:pic>
        <p:nvPicPr>
          <p:cNvPr id="193" name="Google Shape;193;p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46150" y="2357438"/>
            <a:ext cx="3983038" cy="50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4" name="Google Shape;194;p2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555776" y="3717032"/>
            <a:ext cx="3529013" cy="563563"/>
          </a:xfrm>
          <a:prstGeom prst="rect">
            <a:avLst/>
          </a:prstGeom>
          <a:noFill/>
          <a:ln>
            <a:noFill/>
          </a:ln>
        </p:spPr>
      </p:pic>
      <p:pic>
        <p:nvPicPr>
          <p:cNvPr id="195" name="Google Shape;195;p2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627784" y="5085184"/>
            <a:ext cx="3360737" cy="1016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27"/>
          <p:cNvSpPr txBox="1"/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Desvio Padrão</a:t>
            </a:r>
            <a:endParaRPr/>
          </a:p>
        </p:txBody>
      </p:sp>
      <p:sp>
        <p:nvSpPr>
          <p:cNvPr id="201" name="Google Shape;201;p27"/>
          <p:cNvSpPr txBox="1"/>
          <p:nvPr>
            <p:ph idx="1" type="body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Autofit/>
          </a:bodyPr>
          <a:lstStyle/>
          <a:p>
            <a:pPr indent="-211773" lvl="0" marL="265113" rtl="0" algn="l">
              <a:spcBef>
                <a:spcPts val="0"/>
              </a:spcBef>
              <a:spcAft>
                <a:spcPts val="0"/>
              </a:spcAft>
              <a:buSzPts val="1400"/>
              <a:buChar char="⚫"/>
            </a:pPr>
            <a:r>
              <a:rPr lang="pt-BR"/>
              <a:t>O desvio padrão é a raiz quadrada da variância</a:t>
            </a:r>
            <a:endParaRPr/>
          </a:p>
          <a:p>
            <a:pPr indent="-122873" lvl="0" marL="265113" rtl="0" algn="l">
              <a:spcBef>
                <a:spcPts val="250"/>
              </a:spcBef>
              <a:spcAft>
                <a:spcPts val="0"/>
              </a:spcAft>
              <a:buSzPts val="2240"/>
              <a:buNone/>
            </a:pPr>
            <a:r>
              <a:t/>
            </a:r>
            <a:endParaRPr/>
          </a:p>
          <a:p>
            <a:pPr indent="-122873" lvl="0" marL="265113" rtl="0" algn="l">
              <a:spcBef>
                <a:spcPts val="250"/>
              </a:spcBef>
              <a:spcAft>
                <a:spcPts val="0"/>
              </a:spcAft>
              <a:buSzPts val="2240"/>
              <a:buNone/>
            </a:pPr>
            <a:r>
              <a:t/>
            </a:r>
            <a:endParaRPr/>
          </a:p>
          <a:p>
            <a:pPr indent="-122873" lvl="0" marL="265113" rtl="0" algn="l">
              <a:spcBef>
                <a:spcPts val="250"/>
              </a:spcBef>
              <a:spcAft>
                <a:spcPts val="0"/>
              </a:spcAft>
              <a:buSzPts val="2240"/>
              <a:buNone/>
            </a:pPr>
            <a:r>
              <a:t/>
            </a:r>
            <a:endParaRPr/>
          </a:p>
          <a:p>
            <a:pPr indent="-211773" lvl="0" marL="265113" rtl="0" algn="l">
              <a:spcBef>
                <a:spcPts val="250"/>
              </a:spcBef>
              <a:spcAft>
                <a:spcPts val="0"/>
              </a:spcAft>
              <a:buSzPts val="1400"/>
              <a:buChar char="⚫"/>
            </a:pPr>
            <a:r>
              <a:rPr lang="pt-BR"/>
              <a:t>Pode-se encontrar o desvio usando a variância dada por </a:t>
            </a:r>
            <a:endParaRPr/>
          </a:p>
        </p:txBody>
      </p:sp>
      <p:pic>
        <p:nvPicPr>
          <p:cNvPr id="202" name="Google Shape;202;p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28688" y="1908175"/>
            <a:ext cx="1554162" cy="59213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3" name="Google Shape;203;p2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974725" y="4286250"/>
            <a:ext cx="2740025" cy="5635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28"/>
          <p:cNvSpPr txBox="1"/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Propriedades da Variância</a:t>
            </a:r>
            <a:endParaRPr/>
          </a:p>
        </p:txBody>
      </p:sp>
      <p:sp>
        <p:nvSpPr>
          <p:cNvPr id="209" name="Google Shape;209;p28"/>
          <p:cNvSpPr txBox="1"/>
          <p:nvPr>
            <p:ph idx="1" type="body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-73" r="0" t="0"/>
            </a:stretch>
          </a:blipFill>
          <a:ln>
            <a:noFill/>
          </a:ln>
        </p:spPr>
        <p:txBody>
          <a:bodyPr anchorCtr="0" anchor="t" bIns="45700" lIns="18287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 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29"/>
          <p:cNvSpPr txBox="1"/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Exemplo</a:t>
            </a:r>
            <a:endParaRPr/>
          </a:p>
        </p:txBody>
      </p:sp>
      <p:sp>
        <p:nvSpPr>
          <p:cNvPr id="215" name="Google Shape;215;p29"/>
          <p:cNvSpPr txBox="1"/>
          <p:nvPr>
            <p:ph idx="1" type="body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Autofit/>
          </a:bodyPr>
          <a:lstStyle/>
          <a:p>
            <a:pPr indent="-211773" lvl="0" marL="265113" rtl="0" algn="l">
              <a:spcBef>
                <a:spcPts val="0"/>
              </a:spcBef>
              <a:spcAft>
                <a:spcPts val="0"/>
              </a:spcAft>
              <a:buSzPts val="1400"/>
              <a:buChar char="⚫"/>
            </a:pPr>
            <a:r>
              <a:rPr lang="pt-BR"/>
              <a:t>Seja X discreta tal que</a:t>
            </a:r>
            <a:endParaRPr/>
          </a:p>
          <a:p>
            <a:pPr indent="-122873" lvl="0" marL="265113" rtl="0" algn="l">
              <a:spcBef>
                <a:spcPts val="250"/>
              </a:spcBef>
              <a:spcAft>
                <a:spcPts val="0"/>
              </a:spcAft>
              <a:buSzPts val="2240"/>
              <a:buNone/>
            </a:pPr>
            <a:r>
              <a:t/>
            </a:r>
            <a:endParaRPr/>
          </a:p>
          <a:p>
            <a:pPr indent="-211773" lvl="0" marL="265113" rtl="0" algn="l">
              <a:spcBef>
                <a:spcPts val="250"/>
              </a:spcBef>
              <a:spcAft>
                <a:spcPts val="0"/>
              </a:spcAft>
              <a:buSzPts val="1400"/>
              <a:buChar char="⚫"/>
            </a:pPr>
            <a:r>
              <a:rPr lang="pt-BR"/>
              <a:t>A esperança de X é</a:t>
            </a:r>
            <a:endParaRPr/>
          </a:p>
          <a:p>
            <a:pPr indent="-122873" lvl="0" marL="265113" rtl="0" algn="l">
              <a:spcBef>
                <a:spcPts val="250"/>
              </a:spcBef>
              <a:spcAft>
                <a:spcPts val="0"/>
              </a:spcAft>
              <a:buSzPts val="2240"/>
              <a:buNone/>
            </a:pPr>
            <a:r>
              <a:t/>
            </a:r>
            <a:endParaRPr/>
          </a:p>
          <a:p>
            <a:pPr indent="-122873" lvl="0" marL="265113" rtl="0" algn="l">
              <a:spcBef>
                <a:spcPts val="250"/>
              </a:spcBef>
              <a:spcAft>
                <a:spcPts val="0"/>
              </a:spcAft>
              <a:buSzPts val="2240"/>
              <a:buNone/>
            </a:pPr>
            <a:r>
              <a:t/>
            </a:r>
            <a:endParaRPr/>
          </a:p>
          <a:p>
            <a:pPr indent="-211773" lvl="0" marL="265113" rtl="0" algn="l">
              <a:spcBef>
                <a:spcPts val="250"/>
              </a:spcBef>
              <a:spcAft>
                <a:spcPts val="0"/>
              </a:spcAft>
              <a:buSzPts val="1400"/>
              <a:buChar char="⚫"/>
            </a:pPr>
            <a:r>
              <a:rPr lang="pt-BR"/>
              <a:t>A variância de X é</a:t>
            </a:r>
            <a:endParaRPr/>
          </a:p>
          <a:p>
            <a:pPr indent="-122873" lvl="0" marL="265113" rtl="0" algn="l">
              <a:spcBef>
                <a:spcPts val="250"/>
              </a:spcBef>
              <a:spcAft>
                <a:spcPts val="0"/>
              </a:spcAft>
              <a:buSzPts val="2240"/>
              <a:buNone/>
            </a:pPr>
            <a:r>
              <a:t/>
            </a:r>
            <a:endParaRPr/>
          </a:p>
          <a:p>
            <a:pPr indent="-122873" lvl="0" marL="265113" rtl="0" algn="l">
              <a:spcBef>
                <a:spcPts val="250"/>
              </a:spcBef>
              <a:spcAft>
                <a:spcPts val="0"/>
              </a:spcAft>
              <a:buSzPts val="2240"/>
              <a:buNone/>
            </a:pPr>
            <a:r>
              <a:t/>
            </a:r>
            <a:endParaRPr/>
          </a:p>
          <a:p>
            <a:pPr indent="-211773" lvl="0" marL="265113" rtl="0" algn="l">
              <a:spcBef>
                <a:spcPts val="250"/>
              </a:spcBef>
              <a:spcAft>
                <a:spcPts val="0"/>
              </a:spcAft>
              <a:buSzPts val="1400"/>
              <a:buChar char="⚫"/>
            </a:pPr>
            <a:r>
              <a:rPr lang="pt-BR"/>
              <a:t>O desvio padrão é</a:t>
            </a:r>
            <a:endParaRPr/>
          </a:p>
        </p:txBody>
      </p:sp>
      <p:graphicFrame>
        <p:nvGraphicFramePr>
          <p:cNvPr id="216" name="Google Shape;216;p29"/>
          <p:cNvGraphicFramePr/>
          <p:nvPr/>
        </p:nvGraphicFramePr>
        <p:xfrm>
          <a:off x="4714876" y="1428736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{CB64D480-C543-44C1-A98A-DE30BC69D510}</a:tableStyleId>
              </a:tblPr>
              <a:tblGrid>
                <a:gridCol w="838200"/>
                <a:gridCol w="838200"/>
                <a:gridCol w="914400"/>
                <a:gridCol w="762000"/>
              </a:tblGrid>
              <a:tr h="381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Quattrocento Sans"/>
                        <a:buNone/>
                      </a:pPr>
                      <a:r>
                        <a:rPr lang="pt-BR" sz="2000" u="none" cap="none" strike="noStrike"/>
                        <a:t>X</a:t>
                      </a:r>
                      <a:endParaRPr b="0" i="0" sz="20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Quattrocento Sans"/>
                        <a:buNone/>
                      </a:pPr>
                      <a:r>
                        <a:rPr lang="pt-BR" sz="2000" u="none" cap="none" strike="noStrike"/>
                        <a:t>-1</a:t>
                      </a:r>
                      <a:endParaRPr b="0" i="0" sz="20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Quattrocento Sans"/>
                        <a:buNone/>
                      </a:pPr>
                      <a:r>
                        <a:rPr lang="pt-BR" sz="2000" u="none" cap="none" strike="noStrike"/>
                        <a:t>0</a:t>
                      </a:r>
                      <a:endParaRPr b="0" i="0" sz="20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Quattrocento Sans"/>
                        <a:buNone/>
                      </a:pPr>
                      <a:r>
                        <a:rPr lang="pt-BR" sz="2000" u="none" cap="none" strike="noStrike"/>
                        <a:t>2</a:t>
                      </a:r>
                      <a:endParaRPr b="0" i="0" sz="20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3048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Quattrocento Sans"/>
                        <a:buNone/>
                      </a:pPr>
                      <a:r>
                        <a:rPr lang="pt-BR" sz="2000" u="none" cap="none" strike="noStrike"/>
                        <a:t>P(X)</a:t>
                      </a:r>
                      <a:endParaRPr b="0" i="0" sz="20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Quattrocento Sans"/>
                        <a:buNone/>
                      </a:pPr>
                      <a:r>
                        <a:rPr lang="pt-BR" sz="2000" u="none" cap="none" strike="noStrike"/>
                        <a:t>0,3</a:t>
                      </a:r>
                      <a:endParaRPr b="0" i="0" sz="20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Quattrocento Sans"/>
                        <a:buNone/>
                      </a:pPr>
                      <a:r>
                        <a:rPr lang="pt-BR" sz="2000" u="none" cap="none" strike="noStrike"/>
                        <a:t>0,2</a:t>
                      </a:r>
                      <a:endParaRPr b="0" i="0" sz="20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Font typeface="Quattrocento Sans"/>
                        <a:buNone/>
                      </a:pPr>
                      <a:r>
                        <a:rPr lang="pt-BR" sz="2000" u="none" cap="none" strike="noStrike"/>
                        <a:t>0,5</a:t>
                      </a:r>
                      <a:endParaRPr b="0" i="0" sz="20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pic>
        <p:nvPicPr>
          <p:cNvPr id="217" name="Google Shape;217;p2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74663" y="4138613"/>
            <a:ext cx="8267700" cy="790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18" name="Google Shape;218;p2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00125" y="2643188"/>
            <a:ext cx="5976938" cy="782637"/>
          </a:xfrm>
          <a:prstGeom prst="rect">
            <a:avLst/>
          </a:prstGeom>
          <a:noFill/>
          <a:ln>
            <a:noFill/>
          </a:ln>
        </p:spPr>
      </p:pic>
      <p:pic>
        <p:nvPicPr>
          <p:cNvPr id="219" name="Google Shape;219;p2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092200" y="5602288"/>
            <a:ext cx="2622550" cy="5413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30"/>
          <p:cNvSpPr txBox="1"/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Exemplo</a:t>
            </a:r>
            <a:endParaRPr/>
          </a:p>
        </p:txBody>
      </p:sp>
      <p:sp>
        <p:nvSpPr>
          <p:cNvPr id="225" name="Google Shape;225;p30"/>
          <p:cNvSpPr txBox="1"/>
          <p:nvPr>
            <p:ph idx="1" type="body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Autofit/>
          </a:bodyPr>
          <a:lstStyle/>
          <a:p>
            <a:pPr indent="-211773" lvl="0" marL="265113" rtl="0" algn="l">
              <a:spcBef>
                <a:spcPts val="0"/>
              </a:spcBef>
              <a:spcAft>
                <a:spcPts val="0"/>
              </a:spcAft>
              <a:buSzPts val="1400"/>
              <a:buChar char="⚫"/>
            </a:pPr>
            <a:r>
              <a:rPr lang="pt-BR"/>
              <a:t>Seja X uma variável aleatória contínua com a seguinte função de densidade.</a:t>
            </a:r>
            <a:endParaRPr/>
          </a:p>
          <a:p>
            <a:pPr indent="-122873" lvl="0" marL="265113" rtl="0" algn="l">
              <a:spcBef>
                <a:spcPts val="250"/>
              </a:spcBef>
              <a:spcAft>
                <a:spcPts val="0"/>
              </a:spcAft>
              <a:buSzPts val="2240"/>
              <a:buNone/>
            </a:pPr>
            <a:r>
              <a:t/>
            </a:r>
            <a:endParaRPr/>
          </a:p>
          <a:p>
            <a:pPr indent="-122873" lvl="0" marL="265113" rtl="0" algn="l">
              <a:spcBef>
                <a:spcPts val="250"/>
              </a:spcBef>
              <a:spcAft>
                <a:spcPts val="0"/>
              </a:spcAft>
              <a:buSzPts val="2240"/>
              <a:buNone/>
            </a:pPr>
            <a:r>
              <a:t/>
            </a:r>
            <a:endParaRPr/>
          </a:p>
          <a:p>
            <a:pPr indent="-211773" lvl="0" marL="265113" rtl="0" algn="l">
              <a:spcBef>
                <a:spcPts val="250"/>
              </a:spcBef>
              <a:spcAft>
                <a:spcPts val="0"/>
              </a:spcAft>
              <a:buSzPts val="1400"/>
              <a:buChar char="⚫"/>
            </a:pPr>
            <a:r>
              <a:rPr lang="pt-BR"/>
              <a:t>A esperança de X é 2/3</a:t>
            </a:r>
            <a:endParaRPr/>
          </a:p>
          <a:p>
            <a:pPr indent="-122873" lvl="0" marL="265113" rtl="0" algn="l">
              <a:spcBef>
                <a:spcPts val="250"/>
              </a:spcBef>
              <a:spcAft>
                <a:spcPts val="0"/>
              </a:spcAft>
              <a:buSzPts val="2240"/>
              <a:buNone/>
            </a:pPr>
            <a:r>
              <a:t/>
            </a:r>
            <a:endParaRPr/>
          </a:p>
          <a:p>
            <a:pPr indent="-211773" lvl="0" marL="265113" rtl="0" algn="l">
              <a:spcBef>
                <a:spcPts val="250"/>
              </a:spcBef>
              <a:spcAft>
                <a:spcPts val="0"/>
              </a:spcAft>
              <a:buSzPts val="1400"/>
              <a:buChar char="⚫"/>
            </a:pPr>
            <a:r>
              <a:rPr lang="pt-BR"/>
              <a:t>A variância de X é </a:t>
            </a:r>
            <a:endParaRPr/>
          </a:p>
          <a:p>
            <a:pPr indent="-122873" lvl="0" marL="265113" rtl="0" algn="l">
              <a:spcBef>
                <a:spcPts val="250"/>
              </a:spcBef>
              <a:spcAft>
                <a:spcPts val="0"/>
              </a:spcAft>
              <a:buSzPts val="2240"/>
              <a:buNone/>
            </a:pPr>
            <a:r>
              <a:t/>
            </a:r>
            <a:endParaRPr/>
          </a:p>
          <a:p>
            <a:pPr indent="-211773" lvl="0" marL="265113" rtl="0" algn="l">
              <a:spcBef>
                <a:spcPts val="250"/>
              </a:spcBef>
              <a:spcAft>
                <a:spcPts val="0"/>
              </a:spcAft>
              <a:buSzPts val="1400"/>
              <a:buChar char="⚫"/>
            </a:pPr>
            <a:r>
              <a:rPr lang="pt-BR"/>
              <a:t>O desvio padrão é</a:t>
            </a:r>
            <a:endParaRPr/>
          </a:p>
          <a:p>
            <a:pPr indent="-122873" lvl="0" marL="265113" rtl="0" algn="l">
              <a:spcBef>
                <a:spcPts val="250"/>
              </a:spcBef>
              <a:spcAft>
                <a:spcPts val="0"/>
              </a:spcAft>
              <a:buSzPts val="2240"/>
              <a:buNone/>
            </a:pPr>
            <a:r>
              <a:t/>
            </a:r>
            <a:endParaRPr/>
          </a:p>
        </p:txBody>
      </p:sp>
      <p:pic>
        <p:nvPicPr>
          <p:cNvPr id="226" name="Google Shape;226;p3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28688" y="2286000"/>
            <a:ext cx="3086100" cy="901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7" name="Google Shape;227;p3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941763" y="4000500"/>
            <a:ext cx="4273550" cy="825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8" name="Google Shape;228;p3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000500" y="5072063"/>
            <a:ext cx="2608263" cy="4238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31"/>
          <p:cNvSpPr txBox="1"/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Exercícios</a:t>
            </a:r>
            <a:endParaRPr/>
          </a:p>
        </p:txBody>
      </p:sp>
      <p:sp>
        <p:nvSpPr>
          <p:cNvPr id="234" name="Google Shape;234;p31"/>
          <p:cNvSpPr txBox="1"/>
          <p:nvPr>
            <p:ph idx="1" type="body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Autofit/>
          </a:bodyPr>
          <a:lstStyle/>
          <a:p>
            <a:pPr indent="-211773" lvl="0" marL="265113" rtl="0" algn="l">
              <a:spcBef>
                <a:spcPts val="0"/>
              </a:spcBef>
              <a:spcAft>
                <a:spcPts val="0"/>
              </a:spcAft>
              <a:buSzPts val="1400"/>
              <a:buChar char="⚫"/>
            </a:pPr>
            <a:r>
              <a:rPr lang="pt-BR"/>
              <a:t>Em uma classe, há 6 homens e 3 mulheres. Sorteados 3 alunos ao acaso e sem repetição, faça X: V.A. número de homens sorteados. Calcule s média, a moda e o desvio-padrão da distribuição.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4"/>
          <p:cNvSpPr txBox="1"/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Medidas de Posição</a:t>
            </a:r>
            <a:endParaRPr/>
          </a:p>
        </p:txBody>
      </p:sp>
      <p:sp>
        <p:nvSpPr>
          <p:cNvPr id="107" name="Google Shape;107;p14"/>
          <p:cNvSpPr txBox="1"/>
          <p:nvPr>
            <p:ph idx="1" type="body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2240"/>
              <a:buNone/>
            </a:pPr>
            <a:r>
              <a:rPr i="1" lang="pt-BR"/>
              <a:t>ou Medidas de Tendência Central</a:t>
            </a:r>
            <a:endParaRPr/>
          </a:p>
          <a:p>
            <a:pPr indent="0" lvl="0" marL="0" rtl="0" algn="l">
              <a:spcBef>
                <a:spcPts val="250"/>
              </a:spcBef>
              <a:spcAft>
                <a:spcPts val="0"/>
              </a:spcAft>
              <a:buSzPts val="2240"/>
              <a:buNone/>
            </a:pPr>
            <a:r>
              <a:t/>
            </a:r>
            <a:endParaRPr/>
          </a:p>
          <a:p>
            <a:pPr indent="-211773" lvl="0" marL="265113" rtl="0" algn="l">
              <a:spcBef>
                <a:spcPts val="250"/>
              </a:spcBef>
              <a:spcAft>
                <a:spcPts val="0"/>
              </a:spcAft>
              <a:buSzPts val="1400"/>
              <a:buChar char="⚫"/>
            </a:pPr>
            <a:r>
              <a:rPr lang="pt-BR"/>
              <a:t>Média ou esperança matemática</a:t>
            </a:r>
            <a:endParaRPr/>
          </a:p>
          <a:p>
            <a:pPr indent="-211773" lvl="0" marL="265113" rtl="0" algn="l">
              <a:spcBef>
                <a:spcPts val="250"/>
              </a:spcBef>
              <a:spcAft>
                <a:spcPts val="0"/>
              </a:spcAft>
              <a:buSzPts val="1400"/>
              <a:buChar char="⚫"/>
            </a:pPr>
            <a:r>
              <a:rPr lang="pt-BR"/>
              <a:t>Mediana</a:t>
            </a:r>
            <a:endParaRPr/>
          </a:p>
          <a:p>
            <a:pPr indent="-211773" lvl="0" marL="265113" rtl="0" algn="l">
              <a:spcBef>
                <a:spcPts val="250"/>
              </a:spcBef>
              <a:spcAft>
                <a:spcPts val="0"/>
              </a:spcAft>
              <a:buSzPts val="1400"/>
              <a:buChar char="⚫"/>
            </a:pPr>
            <a:r>
              <a:rPr lang="pt-BR"/>
              <a:t>Moda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32"/>
          <p:cNvSpPr txBox="1"/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Exercícios</a:t>
            </a:r>
            <a:endParaRPr/>
          </a:p>
        </p:txBody>
      </p:sp>
      <p:sp>
        <p:nvSpPr>
          <p:cNvPr id="240" name="Google Shape;240;p32"/>
          <p:cNvSpPr txBox="1"/>
          <p:nvPr>
            <p:ph idx="1" type="body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Autofit/>
          </a:bodyPr>
          <a:lstStyle/>
          <a:p>
            <a:pPr indent="-211773" lvl="0" marL="265113" rtl="0" algn="l">
              <a:spcBef>
                <a:spcPts val="0"/>
              </a:spcBef>
              <a:spcAft>
                <a:spcPts val="0"/>
              </a:spcAft>
              <a:buSzPts val="1400"/>
              <a:buChar char="⚫"/>
            </a:pPr>
            <a:r>
              <a:rPr lang="pt-BR"/>
              <a:t>X é uma variável aleatória tal que a função repartição é dada por:</a:t>
            </a:r>
            <a:endParaRPr/>
          </a:p>
          <a:p>
            <a:pPr indent="-265113" lvl="0" marL="265113" rtl="0" algn="l">
              <a:spcBef>
                <a:spcPts val="250"/>
              </a:spcBef>
              <a:spcAft>
                <a:spcPts val="0"/>
              </a:spcAft>
              <a:buSzPts val="2240"/>
              <a:buFont typeface="Noto Sans Symbols"/>
              <a:buNone/>
            </a:pPr>
            <a:r>
              <a:rPr lang="pt-BR"/>
              <a:t>		</a:t>
            </a:r>
            <a:r>
              <a:rPr i="1" lang="pt-BR"/>
              <a:t>F(x) = 0	para 	x &lt; 0</a:t>
            </a:r>
            <a:endParaRPr/>
          </a:p>
          <a:p>
            <a:pPr indent="-265113" lvl="0" marL="265113" rtl="0" algn="l">
              <a:spcBef>
                <a:spcPts val="250"/>
              </a:spcBef>
              <a:spcAft>
                <a:spcPts val="0"/>
              </a:spcAft>
              <a:buSzPts val="2240"/>
              <a:buFont typeface="Noto Sans Symbols"/>
              <a:buNone/>
            </a:pPr>
            <a:r>
              <a:rPr i="1" lang="pt-BR"/>
              <a:t>		F(x) = x</a:t>
            </a:r>
            <a:r>
              <a:rPr baseline="30000" i="1" lang="pt-BR"/>
              <a:t>3</a:t>
            </a:r>
            <a:r>
              <a:rPr i="1" lang="pt-BR"/>
              <a:t> 	para	0    x &lt; 1</a:t>
            </a:r>
            <a:endParaRPr/>
          </a:p>
          <a:p>
            <a:pPr indent="-265113" lvl="0" marL="265113" rtl="0" algn="l">
              <a:spcBef>
                <a:spcPts val="250"/>
              </a:spcBef>
              <a:spcAft>
                <a:spcPts val="0"/>
              </a:spcAft>
              <a:buSzPts val="2240"/>
              <a:buFont typeface="Noto Sans Symbols"/>
              <a:buNone/>
            </a:pPr>
            <a:r>
              <a:rPr i="1" lang="pt-BR"/>
              <a:t>		F(x) = 1	para 1    x       1</a:t>
            </a:r>
            <a:endParaRPr/>
          </a:p>
          <a:p>
            <a:pPr indent="-265113" lvl="0" marL="265113" rtl="0" algn="l">
              <a:spcBef>
                <a:spcPts val="250"/>
              </a:spcBef>
              <a:spcAft>
                <a:spcPts val="0"/>
              </a:spcAft>
              <a:buSzPts val="2240"/>
              <a:buFont typeface="Noto Sans Symbols"/>
              <a:buNone/>
            </a:pPr>
            <a:r>
              <a:t/>
            </a:r>
            <a:endParaRPr baseline="30000" i="1"/>
          </a:p>
          <a:p>
            <a:pPr indent="-514350" lvl="1" marL="796925" rtl="0" algn="l">
              <a:spcBef>
                <a:spcPts val="250"/>
              </a:spcBef>
              <a:spcAft>
                <a:spcPts val="0"/>
              </a:spcAft>
              <a:buSzPts val="2400"/>
              <a:buFont typeface="Trebuchet MS"/>
              <a:buAutoNum type="alphaLcPeriod"/>
            </a:pPr>
            <a:r>
              <a:rPr lang="pt-BR"/>
              <a:t>Calcule a média;</a:t>
            </a:r>
            <a:endParaRPr/>
          </a:p>
          <a:p>
            <a:pPr indent="-514350" lvl="1" marL="796925" rtl="0" algn="l">
              <a:spcBef>
                <a:spcPts val="250"/>
              </a:spcBef>
              <a:spcAft>
                <a:spcPts val="0"/>
              </a:spcAft>
              <a:buSzPts val="2400"/>
              <a:buFont typeface="Trebuchet MS"/>
              <a:buAutoNum type="alphaLcPeriod"/>
            </a:pPr>
            <a:r>
              <a:rPr lang="pt-BR"/>
              <a:t>Determine a mediana;</a:t>
            </a:r>
            <a:endParaRPr/>
          </a:p>
          <a:p>
            <a:pPr indent="-514350" lvl="1" marL="796925" rtl="0" algn="l">
              <a:spcBef>
                <a:spcPts val="250"/>
              </a:spcBef>
              <a:spcAft>
                <a:spcPts val="0"/>
              </a:spcAft>
              <a:buSzPts val="2400"/>
              <a:buFont typeface="Trebuchet MS"/>
              <a:buAutoNum type="alphaLcPeriod"/>
            </a:pPr>
            <a:r>
              <a:rPr lang="pt-BR"/>
              <a:t>Calcule a variância.</a:t>
            </a:r>
            <a:endParaRPr/>
          </a:p>
        </p:txBody>
      </p:sp>
      <p:pic>
        <p:nvPicPr>
          <p:cNvPr id="241" name="Google Shape;241;p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671450" y="2800350"/>
            <a:ext cx="285750" cy="342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2" name="Google Shape;242;p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119563" y="3228975"/>
            <a:ext cx="285750" cy="342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33"/>
          <p:cNvSpPr txBox="1"/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Exercícios</a:t>
            </a:r>
            <a:endParaRPr/>
          </a:p>
        </p:txBody>
      </p:sp>
      <p:sp>
        <p:nvSpPr>
          <p:cNvPr id="248" name="Google Shape;248;p33"/>
          <p:cNvSpPr txBox="1"/>
          <p:nvPr>
            <p:ph idx="1" type="body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Autofit/>
          </a:bodyPr>
          <a:lstStyle/>
          <a:p>
            <a:pPr indent="-211773" lvl="0" marL="265113" rtl="0" algn="l">
              <a:spcBef>
                <a:spcPts val="0"/>
              </a:spcBef>
              <a:spcAft>
                <a:spcPts val="0"/>
              </a:spcAft>
              <a:buSzPts val="1400"/>
              <a:buChar char="⚫"/>
            </a:pPr>
            <a:r>
              <a:rPr lang="pt-BR"/>
              <a:t>Um jogo consiste em atirar um dado; se der dois ou cinco, a pessoa ganha $ 50,00 por ponto obtido; se der um ou seis, a pessoa ganha $ 100,00 por ponto obtido; se der faces três ou quatro, a pessoa paga $ 150,00 por ponto obtido. Responda: O jogo é honesto? Calcule o desvio-padrão.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5"/>
          <p:cNvSpPr txBox="1"/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Média ou Esperança Matemática</a:t>
            </a:r>
            <a:endParaRPr/>
          </a:p>
        </p:txBody>
      </p:sp>
      <p:sp>
        <p:nvSpPr>
          <p:cNvPr id="113" name="Google Shape;113;p15"/>
          <p:cNvSpPr txBox="1"/>
          <p:nvPr>
            <p:ph idx="1" type="body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Autofit/>
          </a:bodyPr>
          <a:lstStyle/>
          <a:p>
            <a:pPr indent="-222441" lvl="0" marL="265113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Char char="⚫"/>
            </a:pPr>
            <a:r>
              <a:rPr lang="pt-BR" sz="2590"/>
              <a:t>Uma seguradora paga R$ 30.000,00 em caso de acidente de carro e cobra uma taxa de R$ 1.000,00. Sabe-se que a probabilidade de que um carro sofra um acidente é 3%. Quanto espera a seguradora ganhar por cada carro segurado?</a:t>
            </a:r>
            <a:endParaRPr/>
          </a:p>
          <a:p>
            <a:pPr indent="-133541" lvl="0" marL="265113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72"/>
              <a:buNone/>
            </a:pPr>
            <a:r>
              <a:t/>
            </a:r>
            <a:endParaRPr sz="2590"/>
          </a:p>
          <a:p>
            <a:pPr indent="-222441" lvl="0" marL="265113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⚫"/>
            </a:pPr>
            <a:r>
              <a:rPr lang="pt-BR" sz="2590"/>
              <a:t>Solução:</a:t>
            </a:r>
            <a:endParaRPr/>
          </a:p>
          <a:p>
            <a:pPr indent="-200024" lvl="1" marL="547688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220"/>
              <a:buChar char="◦"/>
            </a:pPr>
            <a:r>
              <a:rPr lang="pt-BR" sz="2220"/>
              <a:t>Suponhamos que entre 100 carros, 97 dão lucro de R$ 1.000,00 e 3 dão prejuízo de R$ 29.000,00.</a:t>
            </a:r>
            <a:endParaRPr/>
          </a:p>
          <a:p>
            <a:pPr indent="-59054" lvl="1" marL="547688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220"/>
              <a:buNone/>
            </a:pPr>
            <a:r>
              <a:t/>
            </a:r>
            <a:endParaRPr sz="2220"/>
          </a:p>
          <a:p>
            <a:pPr indent="-182562" lvl="2" marL="785813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35"/>
              <a:buChar char="●"/>
            </a:pPr>
            <a:r>
              <a:rPr lang="pt-BR" sz="2035"/>
              <a:t>Lucro total: 97 × 1.000 - 3 × 29.000=10.000,00</a:t>
            </a:r>
            <a:endParaRPr/>
          </a:p>
          <a:p>
            <a:pPr indent="-53340" lvl="2" marL="785813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35"/>
              <a:buNone/>
            </a:pPr>
            <a:r>
              <a:t/>
            </a:r>
            <a:endParaRPr sz="2035"/>
          </a:p>
          <a:p>
            <a:pPr indent="-182562" lvl="2" marL="785813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35"/>
              <a:buChar char="●"/>
            </a:pPr>
            <a:r>
              <a:rPr lang="pt-BR" sz="2035"/>
              <a:t>Lucro médio por carro = 10.000,00/100= R$ 100,00</a:t>
            </a:r>
            <a:endParaRPr/>
          </a:p>
          <a:p>
            <a:pPr indent="-53340" lvl="2" marL="785813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35"/>
              <a:buNone/>
            </a:pPr>
            <a:r>
              <a:t/>
            </a:r>
            <a:endParaRPr sz="2035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6"/>
          <p:cNvSpPr txBox="1"/>
          <p:nvPr>
            <p:ph idx="1" type="body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Autofit/>
          </a:bodyPr>
          <a:lstStyle/>
          <a:p>
            <a:pPr indent="0" lvl="0" marL="82550" rtl="0" algn="l">
              <a:spcBef>
                <a:spcPts val="0"/>
              </a:spcBef>
              <a:spcAft>
                <a:spcPts val="0"/>
              </a:spcAft>
              <a:buSzPts val="2240"/>
              <a:buNone/>
            </a:pPr>
            <a:r>
              <a:rPr lang="pt-BR"/>
              <a:t>Se chamamos X: lucro por carro e E(X) por lucro médio por carro, teremos:</a:t>
            </a:r>
            <a:endParaRPr/>
          </a:p>
          <a:p>
            <a:pPr indent="-122873" lvl="0" marL="265113" rtl="0" algn="l">
              <a:spcBef>
                <a:spcPts val="250"/>
              </a:spcBef>
              <a:spcAft>
                <a:spcPts val="0"/>
              </a:spcAft>
              <a:buSzPts val="2240"/>
              <a:buNone/>
            </a:pPr>
            <a:r>
              <a:t/>
            </a:r>
            <a:endParaRPr/>
          </a:p>
          <a:p>
            <a:pPr indent="-122873" lvl="0" marL="265113" rtl="0" algn="l">
              <a:spcBef>
                <a:spcPts val="250"/>
              </a:spcBef>
              <a:spcAft>
                <a:spcPts val="0"/>
              </a:spcAft>
              <a:buSzPts val="2240"/>
              <a:buNone/>
            </a:pPr>
            <a:r>
              <a:t/>
            </a:r>
            <a:endParaRPr/>
          </a:p>
          <a:p>
            <a:pPr indent="-122873" lvl="0" marL="265113" rtl="0" algn="l">
              <a:spcBef>
                <a:spcPts val="250"/>
              </a:spcBef>
              <a:spcAft>
                <a:spcPts val="0"/>
              </a:spcAft>
              <a:buSzPts val="2240"/>
              <a:buNone/>
            </a:pPr>
            <a:r>
              <a:t/>
            </a:r>
            <a:endParaRPr/>
          </a:p>
        </p:txBody>
      </p:sp>
      <p:pic>
        <p:nvPicPr>
          <p:cNvPr id="119" name="Google Shape;119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35696" y="2564904"/>
            <a:ext cx="5710233" cy="1872208"/>
          </a:xfrm>
          <a:prstGeom prst="rect">
            <a:avLst/>
          </a:prstGeom>
          <a:noFill/>
          <a:ln>
            <a:noFill/>
          </a:ln>
        </p:spPr>
      </p:pic>
      <p:sp>
        <p:nvSpPr>
          <p:cNvPr id="120" name="Google Shape;120;p16"/>
          <p:cNvSpPr txBox="1"/>
          <p:nvPr/>
        </p:nvSpPr>
        <p:spPr>
          <a:xfrm>
            <a:off x="500063" y="428625"/>
            <a:ext cx="8183562" cy="7858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36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Média ou Esperança Matemática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7"/>
          <p:cNvSpPr txBox="1"/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Definição de Esperança (Média)</a:t>
            </a:r>
            <a:endParaRPr/>
          </a:p>
        </p:txBody>
      </p:sp>
      <p:sp>
        <p:nvSpPr>
          <p:cNvPr id="126" name="Google Shape;126;p17"/>
          <p:cNvSpPr txBox="1"/>
          <p:nvPr>
            <p:ph idx="1" type="body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Autofit/>
          </a:bodyPr>
          <a:lstStyle/>
          <a:p>
            <a:pPr indent="-211773" lvl="0" marL="265113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Char char="⚫"/>
            </a:pPr>
            <a:r>
              <a:rPr lang="pt-BR"/>
              <a:t>Definição para o caso discreto</a:t>
            </a:r>
            <a:endParaRPr/>
          </a:p>
          <a:p>
            <a:pPr indent="-122873" lvl="0" marL="265113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240"/>
              <a:buNone/>
            </a:pPr>
            <a:r>
              <a:t/>
            </a:r>
            <a:endParaRPr/>
          </a:p>
          <a:p>
            <a:pPr indent="-102553" lvl="0" marL="265113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560"/>
              <a:buNone/>
            </a:pPr>
            <a:r>
              <a:t/>
            </a:r>
            <a:endParaRPr sz="3200"/>
          </a:p>
          <a:p>
            <a:pPr indent="-102553" lvl="0" marL="265113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560"/>
              <a:buNone/>
            </a:pPr>
            <a:r>
              <a:t/>
            </a:r>
            <a:endParaRPr sz="3200"/>
          </a:p>
          <a:p>
            <a:pPr indent="-211773" lvl="0" marL="265113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⚫"/>
            </a:pPr>
            <a:r>
              <a:rPr lang="pt-BR"/>
              <a:t>Definição para o caso contínuo</a:t>
            </a:r>
            <a:endParaRPr/>
          </a:p>
          <a:p>
            <a:pPr indent="-122873" lvl="0" marL="265113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240"/>
              <a:buNone/>
            </a:pPr>
            <a:r>
              <a:t/>
            </a:r>
            <a:endParaRPr/>
          </a:p>
          <a:p>
            <a:pPr indent="-122873" lvl="0" marL="265113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240"/>
              <a:buNone/>
            </a:pPr>
            <a:r>
              <a:t/>
            </a:r>
            <a:endParaRPr/>
          </a:p>
          <a:p>
            <a:pPr indent="-122873" lvl="0" marL="265113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240"/>
              <a:buNone/>
            </a:pPr>
            <a:r>
              <a:t/>
            </a:r>
            <a:endParaRPr/>
          </a:p>
          <a:p>
            <a:pPr indent="-211773" lvl="0" marL="265113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⚫"/>
            </a:pPr>
            <a:r>
              <a:rPr lang="pt-BR"/>
              <a:t>É um número real e também uma média ponderada. Notação: μ ou μ</a:t>
            </a:r>
            <a:r>
              <a:rPr baseline="-25000" lang="pt-BR"/>
              <a:t>x</a:t>
            </a:r>
            <a:r>
              <a:rPr lang="pt-BR"/>
              <a:t>.</a:t>
            </a:r>
            <a:endParaRPr/>
          </a:p>
          <a:p>
            <a:pPr indent="-122873" lvl="0" marL="265113" rtl="0" algn="l">
              <a:spcBef>
                <a:spcPts val="250"/>
              </a:spcBef>
              <a:spcAft>
                <a:spcPts val="0"/>
              </a:spcAft>
              <a:buSzPts val="2240"/>
              <a:buNone/>
            </a:pPr>
            <a:r>
              <a:t/>
            </a:r>
            <a:endParaRPr/>
          </a:p>
        </p:txBody>
      </p:sp>
      <p:pic>
        <p:nvPicPr>
          <p:cNvPr id="127" name="Google Shape;127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059832" y="1700808"/>
            <a:ext cx="2876550" cy="968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Google Shape;128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131840" y="3573016"/>
            <a:ext cx="2532062" cy="1025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8"/>
          <p:cNvSpPr txBox="1"/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Exemplo: Caso Discreto</a:t>
            </a:r>
            <a:endParaRPr/>
          </a:p>
        </p:txBody>
      </p:sp>
      <p:sp>
        <p:nvSpPr>
          <p:cNvPr id="134" name="Google Shape;134;p18"/>
          <p:cNvSpPr txBox="1"/>
          <p:nvPr>
            <p:ph idx="1" type="body"/>
          </p:nvPr>
        </p:nvSpPr>
        <p:spPr>
          <a:xfrm>
            <a:off x="428625" y="1285875"/>
            <a:ext cx="7769225" cy="18145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Autofit/>
          </a:bodyPr>
          <a:lstStyle/>
          <a:p>
            <a:pPr indent="-232093" lvl="0" marL="265113" rtl="0" algn="l">
              <a:spcBef>
                <a:spcPts val="0"/>
              </a:spcBef>
              <a:spcAft>
                <a:spcPts val="0"/>
              </a:spcAft>
              <a:buSzPts val="1400"/>
              <a:buChar char="⚫"/>
            </a:pPr>
            <a:r>
              <a:rPr lang="pt-BR" sz="2400"/>
              <a:t>Suponha que um número seja selecionado entre 1 e 10. Seja X o número de divisores do número selecionado. Calcular o número médio de divisores do número selecionado.</a:t>
            </a:r>
            <a:endParaRPr/>
          </a:p>
        </p:txBody>
      </p:sp>
      <p:graphicFrame>
        <p:nvGraphicFramePr>
          <p:cNvPr id="135" name="Google Shape;135;p18"/>
          <p:cNvGraphicFramePr/>
          <p:nvPr/>
        </p:nvGraphicFramePr>
        <p:xfrm>
          <a:off x="1714480" y="2928934"/>
          <a:ext cx="3000000" cy="3000000"/>
        </p:xfrm>
        <a:graphic>
          <a:graphicData uri="http://schemas.openxmlformats.org/drawingml/2006/table">
            <a:tbl>
              <a:tblPr>
                <a:gradFill>
                  <a:gsLst>
                    <a:gs pos="0">
                      <a:srgbClr val="8BC4F2"/>
                    </a:gs>
                    <a:gs pos="25000">
                      <a:srgbClr val="91C8F8"/>
                    </a:gs>
                    <a:gs pos="100000">
                      <a:srgbClr val="C9E9FF"/>
                    </a:gs>
                  </a:gsLst>
                  <a:lin ang="16200000" scaled="0"/>
                </a:gradFill>
                <a:tableStyleId>{CB64D480-C543-44C1-A98A-DE30BC69D510}</a:tableStyleId>
              </a:tblPr>
              <a:tblGrid>
                <a:gridCol w="939750"/>
                <a:gridCol w="1632025"/>
              </a:tblGrid>
              <a:tr h="3429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Quattrocento Sans"/>
                        <a:buNone/>
                      </a:pPr>
                      <a:r>
                        <a:rPr lang="pt-BR" sz="1400" u="none" cap="none" strike="noStrike"/>
                        <a:t>N</a:t>
                      </a:r>
                      <a:r>
                        <a:rPr baseline="30000" lang="pt-BR" sz="1400" u="sng" cap="none" strike="noStrike"/>
                        <a:t>o</a:t>
                      </a:r>
                      <a:endParaRPr b="0" i="0" sz="14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Quattrocento Sans"/>
                        <a:buNone/>
                      </a:pPr>
                      <a:r>
                        <a:rPr lang="pt-BR" sz="1400" u="none" cap="none" strike="noStrike"/>
                        <a:t>N</a:t>
                      </a:r>
                      <a:r>
                        <a:rPr baseline="30000" lang="pt-BR" sz="1400" u="sng" cap="none" strike="noStrike"/>
                        <a:t>o </a:t>
                      </a:r>
                      <a:r>
                        <a:rPr baseline="30000" lang="pt-BR" sz="1400" u="none" cap="none" strike="noStrike"/>
                        <a:t> </a:t>
                      </a:r>
                      <a:r>
                        <a:rPr lang="pt-BR" sz="1400" u="none" cap="none" strike="noStrike"/>
                        <a:t>de Divisores</a:t>
                      </a:r>
                      <a:endParaRPr b="0" i="0" sz="14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2729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Quattrocento Sans"/>
                        <a:buNone/>
                      </a:pPr>
                      <a:r>
                        <a:rPr lang="pt-BR" sz="1400" u="none" cap="none" strike="noStrike"/>
                        <a:t>1</a:t>
                      </a:r>
                      <a:endParaRPr b="0" i="0" sz="14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Quattrocento Sans"/>
                        <a:buNone/>
                      </a:pPr>
                      <a:r>
                        <a:rPr lang="pt-BR" sz="1400" u="none" cap="none" strike="noStrike"/>
                        <a:t>1</a:t>
                      </a:r>
                      <a:endParaRPr b="0" i="0" sz="14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2729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Quattrocento Sans"/>
                        <a:buNone/>
                      </a:pPr>
                      <a:r>
                        <a:rPr lang="pt-BR" sz="1400" u="none" cap="none" strike="noStrike"/>
                        <a:t>2</a:t>
                      </a:r>
                      <a:endParaRPr b="0" i="0" sz="14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Quattrocento Sans"/>
                        <a:buNone/>
                      </a:pPr>
                      <a:r>
                        <a:rPr lang="pt-BR" sz="1400" u="none" cap="none" strike="noStrike"/>
                        <a:t>2</a:t>
                      </a:r>
                      <a:endParaRPr b="0" i="0" sz="14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2729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Quattrocento Sans"/>
                        <a:buNone/>
                      </a:pPr>
                      <a:r>
                        <a:rPr lang="pt-BR" sz="1400" u="none" cap="none" strike="noStrike"/>
                        <a:t>3</a:t>
                      </a:r>
                      <a:endParaRPr b="0" i="0" sz="14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Quattrocento Sans"/>
                        <a:buNone/>
                      </a:pPr>
                      <a:r>
                        <a:rPr lang="pt-BR" sz="1400" u="none" cap="none" strike="noStrike"/>
                        <a:t>2</a:t>
                      </a:r>
                      <a:endParaRPr b="0" i="0" sz="14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2729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Quattrocento Sans"/>
                        <a:buNone/>
                      </a:pPr>
                      <a:r>
                        <a:rPr lang="pt-BR" sz="1400" u="none" cap="none" strike="noStrike"/>
                        <a:t>4</a:t>
                      </a:r>
                      <a:endParaRPr b="0" i="0" sz="14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Quattrocento Sans"/>
                        <a:buNone/>
                      </a:pPr>
                      <a:r>
                        <a:rPr lang="pt-BR" sz="1400" u="none" cap="none" strike="noStrike"/>
                        <a:t>3</a:t>
                      </a:r>
                      <a:endParaRPr b="0" i="0" sz="14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2729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Quattrocento Sans"/>
                        <a:buNone/>
                      </a:pPr>
                      <a:r>
                        <a:rPr lang="pt-BR" sz="1400" u="none" cap="none" strike="noStrike"/>
                        <a:t>5</a:t>
                      </a:r>
                      <a:endParaRPr b="0" i="0" sz="14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Quattrocento Sans"/>
                        <a:buNone/>
                      </a:pPr>
                      <a:r>
                        <a:rPr lang="pt-BR" sz="1400" u="none" cap="none" strike="noStrike"/>
                        <a:t>2</a:t>
                      </a:r>
                      <a:endParaRPr b="0" i="0" sz="14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2729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Quattrocento Sans"/>
                        <a:buNone/>
                      </a:pPr>
                      <a:r>
                        <a:rPr lang="pt-BR" sz="1400" u="none" cap="none" strike="noStrike"/>
                        <a:t>6</a:t>
                      </a:r>
                      <a:endParaRPr b="0" i="0" sz="14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Quattrocento Sans"/>
                        <a:buNone/>
                      </a:pPr>
                      <a:r>
                        <a:rPr lang="pt-BR" sz="1400" u="none" cap="none" strike="noStrike"/>
                        <a:t>4</a:t>
                      </a:r>
                      <a:endParaRPr b="0" i="0" sz="14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2729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Quattrocento Sans"/>
                        <a:buNone/>
                      </a:pPr>
                      <a:r>
                        <a:rPr lang="pt-BR" sz="1400" u="none" cap="none" strike="noStrike"/>
                        <a:t>7</a:t>
                      </a:r>
                      <a:endParaRPr b="0" i="0" sz="14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Quattrocento Sans"/>
                        <a:buNone/>
                      </a:pPr>
                      <a:r>
                        <a:rPr lang="pt-BR" sz="1400" u="none" cap="none" strike="noStrike"/>
                        <a:t>2</a:t>
                      </a:r>
                      <a:endParaRPr b="0" i="0" sz="14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2729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Quattrocento Sans"/>
                        <a:buNone/>
                      </a:pPr>
                      <a:r>
                        <a:rPr lang="pt-BR" sz="1400" u="none" cap="none" strike="noStrike"/>
                        <a:t>8</a:t>
                      </a:r>
                      <a:endParaRPr b="0" i="0" sz="14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Quattrocento Sans"/>
                        <a:buNone/>
                      </a:pPr>
                      <a:r>
                        <a:rPr lang="pt-BR" sz="1400" u="none" cap="none" strike="noStrike"/>
                        <a:t>4</a:t>
                      </a:r>
                      <a:endParaRPr b="0" i="0" sz="14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2729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Quattrocento Sans"/>
                        <a:buNone/>
                      </a:pPr>
                      <a:r>
                        <a:rPr lang="pt-BR" sz="1400" u="none" cap="none" strike="noStrike"/>
                        <a:t>9</a:t>
                      </a:r>
                      <a:endParaRPr b="0" i="0" sz="14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Quattrocento Sans"/>
                        <a:buNone/>
                      </a:pPr>
                      <a:r>
                        <a:rPr lang="pt-BR" sz="1400" u="none" cap="none" strike="noStrike"/>
                        <a:t>3</a:t>
                      </a:r>
                      <a:endParaRPr b="0" i="0" sz="14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2729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Quattrocento Sans"/>
                        <a:buNone/>
                      </a:pPr>
                      <a:r>
                        <a:rPr lang="pt-BR" sz="1400" u="none" cap="none" strike="noStrike"/>
                        <a:t>10</a:t>
                      </a:r>
                      <a:endParaRPr b="0" i="0" sz="14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Quattrocento Sans"/>
                        <a:buNone/>
                      </a:pPr>
                      <a:r>
                        <a:rPr lang="pt-BR" sz="1400" u="none" cap="none" strike="noStrike"/>
                        <a:t>4</a:t>
                      </a:r>
                      <a:endParaRPr b="0" i="0" sz="14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graphicFrame>
        <p:nvGraphicFramePr>
          <p:cNvPr id="136" name="Google Shape;136;p18"/>
          <p:cNvGraphicFramePr/>
          <p:nvPr/>
        </p:nvGraphicFramePr>
        <p:xfrm>
          <a:off x="5500694" y="314324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{CB64D480-C543-44C1-A98A-DE30BC69D510}</a:tableStyleId>
              </a:tblPr>
              <a:tblGrid>
                <a:gridCol w="762000"/>
                <a:gridCol w="1066800"/>
                <a:gridCol w="914400"/>
              </a:tblGrid>
              <a:tr h="3048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Quattrocento Sans"/>
                        <a:buNone/>
                      </a:pPr>
                      <a:r>
                        <a:rPr lang="pt-BR" sz="1400" u="none" cap="none" strike="noStrike"/>
                        <a:t>X</a:t>
                      </a:r>
                      <a:endParaRPr b="0" i="0" sz="14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Quattrocento Sans"/>
                        <a:buNone/>
                      </a:pPr>
                      <a:r>
                        <a:rPr lang="pt-BR" sz="1400" u="none" cap="none" strike="noStrike"/>
                        <a:t>P(x)</a:t>
                      </a:r>
                      <a:endParaRPr b="0" i="0" sz="14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Quattrocento Sans"/>
                        <a:buNone/>
                      </a:pPr>
                      <a:r>
                        <a:rPr lang="pt-BR" sz="1400" u="none" cap="none" strike="noStrike"/>
                        <a:t>X × P(X)</a:t>
                      </a:r>
                      <a:endParaRPr b="0" i="0" sz="14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3683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Quattrocento Sans"/>
                        <a:buNone/>
                      </a:pPr>
                      <a:r>
                        <a:rPr lang="pt-BR" sz="1400" u="none" cap="none" strike="noStrike"/>
                        <a:t>1</a:t>
                      </a:r>
                      <a:endParaRPr b="0" i="0" sz="14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Quattrocento Sans"/>
                        <a:buNone/>
                      </a:pPr>
                      <a:r>
                        <a:rPr lang="pt-BR" sz="1400" u="none" cap="none" strike="noStrike"/>
                        <a:t>1/10</a:t>
                      </a:r>
                      <a:endParaRPr b="0" i="0" sz="14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Quattrocento Sans"/>
                        <a:buNone/>
                      </a:pPr>
                      <a:r>
                        <a:rPr lang="pt-BR" sz="1400" u="none" cap="none" strike="noStrike"/>
                        <a:t>1/10</a:t>
                      </a:r>
                      <a:endParaRPr b="0" i="0" sz="14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3699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Quattrocento Sans"/>
                        <a:buNone/>
                      </a:pPr>
                      <a:r>
                        <a:rPr lang="pt-BR" sz="1400" u="none" cap="none" strike="noStrike"/>
                        <a:t>2</a:t>
                      </a:r>
                      <a:endParaRPr b="0" i="0" sz="14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Quattrocento Sans"/>
                        <a:buNone/>
                      </a:pPr>
                      <a:r>
                        <a:rPr lang="pt-BR" sz="1400" u="none" cap="none" strike="noStrike"/>
                        <a:t>4/10</a:t>
                      </a:r>
                      <a:endParaRPr b="0" i="0" sz="14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Quattrocento Sans"/>
                        <a:buNone/>
                      </a:pPr>
                      <a:r>
                        <a:rPr lang="pt-BR" sz="1400" u="none" cap="none" strike="noStrike"/>
                        <a:t>8/10</a:t>
                      </a:r>
                      <a:endParaRPr b="0" i="0" sz="14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3699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Quattrocento Sans"/>
                        <a:buNone/>
                      </a:pPr>
                      <a:r>
                        <a:rPr lang="pt-BR" sz="1400" u="none" cap="none" strike="noStrike"/>
                        <a:t>3</a:t>
                      </a:r>
                      <a:endParaRPr b="0" i="0" sz="14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Quattrocento Sans"/>
                        <a:buNone/>
                      </a:pPr>
                      <a:r>
                        <a:rPr lang="pt-BR" sz="1400" u="none" cap="none" strike="noStrike"/>
                        <a:t>2/10</a:t>
                      </a:r>
                      <a:endParaRPr b="0" i="0" sz="14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Quattrocento Sans"/>
                        <a:buNone/>
                      </a:pPr>
                      <a:r>
                        <a:rPr lang="pt-BR" sz="1400" u="none" cap="none" strike="noStrike"/>
                        <a:t>6/10</a:t>
                      </a:r>
                      <a:endParaRPr b="0" i="0" sz="14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3413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Quattrocento Sans"/>
                        <a:buNone/>
                      </a:pPr>
                      <a:r>
                        <a:rPr lang="pt-BR" sz="1400" u="none" cap="none" strike="noStrike"/>
                        <a:t>4</a:t>
                      </a:r>
                      <a:endParaRPr b="0" i="0" sz="14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Quattrocento Sans"/>
                        <a:buNone/>
                      </a:pPr>
                      <a:r>
                        <a:rPr lang="pt-BR" sz="1400" u="none" cap="none" strike="noStrike"/>
                        <a:t>3/10</a:t>
                      </a:r>
                      <a:endParaRPr b="0" i="0" sz="14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Quattrocento Sans"/>
                        <a:buNone/>
                      </a:pPr>
                      <a:r>
                        <a:rPr lang="pt-BR" sz="1400" u="none" cap="none" strike="noStrike"/>
                        <a:t>12/10</a:t>
                      </a:r>
                      <a:endParaRPr b="0" i="0" sz="14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3413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Quattrocento Sans"/>
                        <a:buNone/>
                      </a:pPr>
                      <a:r>
                        <a:rPr lang="pt-BR" sz="1400" u="none" cap="none" strike="noStrike"/>
                        <a:t>Total</a:t>
                      </a:r>
                      <a:endParaRPr b="0" i="0" sz="14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Quattrocento Sans"/>
                        <a:buNone/>
                      </a:pPr>
                      <a:r>
                        <a:rPr lang="pt-BR" sz="1400" u="none" cap="none" strike="noStrike"/>
                        <a:t>1</a:t>
                      </a:r>
                      <a:endParaRPr b="0" i="0" sz="14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Quattrocento Sans"/>
                        <a:buNone/>
                      </a:pPr>
                      <a:r>
                        <a:rPr lang="pt-BR" sz="1400" u="none" cap="none" strike="noStrike"/>
                        <a:t>2,7</a:t>
                      </a:r>
                      <a:endParaRPr b="0" i="0" sz="14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137" name="Google Shape;137;p18"/>
          <p:cNvSpPr txBox="1"/>
          <p:nvPr/>
        </p:nvSpPr>
        <p:spPr>
          <a:xfrm>
            <a:off x="5500688" y="5429250"/>
            <a:ext cx="1346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4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E(X)=2,7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9"/>
          <p:cNvSpPr txBox="1"/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Exemplo: Caso Contínuo</a:t>
            </a:r>
            <a:endParaRPr/>
          </a:p>
        </p:txBody>
      </p:sp>
      <p:sp>
        <p:nvSpPr>
          <p:cNvPr id="143" name="Google Shape;143;p19"/>
          <p:cNvSpPr txBox="1"/>
          <p:nvPr>
            <p:ph idx="1" type="body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Autofit/>
          </a:bodyPr>
          <a:lstStyle/>
          <a:p>
            <a:pPr indent="-211773" lvl="0" marL="265113" rtl="0" algn="l">
              <a:spcBef>
                <a:spcPts val="0"/>
              </a:spcBef>
              <a:spcAft>
                <a:spcPts val="0"/>
              </a:spcAft>
              <a:buSzPts val="1400"/>
              <a:buChar char="⚫"/>
            </a:pPr>
            <a:r>
              <a:rPr lang="pt-BR"/>
              <a:t>Seja X uma variável aleatória contínua com a seguinte função de densidade.</a:t>
            </a:r>
            <a:endParaRPr/>
          </a:p>
          <a:p>
            <a:pPr indent="-122873" lvl="0" marL="265113" rtl="0" algn="l">
              <a:spcBef>
                <a:spcPts val="250"/>
              </a:spcBef>
              <a:spcAft>
                <a:spcPts val="0"/>
              </a:spcAft>
              <a:buSzPts val="2240"/>
              <a:buNone/>
            </a:pPr>
            <a:r>
              <a:t/>
            </a:r>
            <a:endParaRPr/>
          </a:p>
          <a:p>
            <a:pPr indent="-122873" lvl="0" marL="265113" rtl="0" algn="l">
              <a:spcBef>
                <a:spcPts val="250"/>
              </a:spcBef>
              <a:spcAft>
                <a:spcPts val="0"/>
              </a:spcAft>
              <a:buSzPts val="2240"/>
              <a:buNone/>
            </a:pPr>
            <a:r>
              <a:t/>
            </a:r>
            <a:endParaRPr/>
          </a:p>
          <a:p>
            <a:pPr indent="-122873" lvl="0" marL="265113" rtl="0" algn="l">
              <a:spcBef>
                <a:spcPts val="250"/>
              </a:spcBef>
              <a:spcAft>
                <a:spcPts val="0"/>
              </a:spcAft>
              <a:buSzPts val="2240"/>
              <a:buNone/>
            </a:pPr>
            <a:r>
              <a:t/>
            </a:r>
            <a:endParaRPr/>
          </a:p>
          <a:p>
            <a:pPr indent="-211773" lvl="0" marL="265113" rtl="0" algn="l">
              <a:spcBef>
                <a:spcPts val="250"/>
              </a:spcBef>
              <a:spcAft>
                <a:spcPts val="0"/>
              </a:spcAft>
              <a:buSzPts val="1400"/>
              <a:buChar char="⚫"/>
            </a:pPr>
            <a:r>
              <a:rPr lang="pt-BR"/>
              <a:t>A esperança de X é</a:t>
            </a:r>
            <a:endParaRPr/>
          </a:p>
          <a:p>
            <a:pPr indent="-122873" lvl="0" marL="265113" rtl="0" algn="l">
              <a:spcBef>
                <a:spcPts val="250"/>
              </a:spcBef>
              <a:spcAft>
                <a:spcPts val="0"/>
              </a:spcAft>
              <a:buSzPts val="2240"/>
              <a:buNone/>
            </a:pPr>
            <a:r>
              <a:t/>
            </a:r>
            <a:endParaRPr/>
          </a:p>
        </p:txBody>
      </p:sp>
      <p:pic>
        <p:nvPicPr>
          <p:cNvPr id="144" name="Google Shape;144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5813" y="2357438"/>
            <a:ext cx="3086100" cy="901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Google Shape;145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46138" y="4286250"/>
            <a:ext cx="4654550" cy="82391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0"/>
          <p:cNvSpPr txBox="1"/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Exemplo Prático: Telecomunicações</a:t>
            </a:r>
            <a:endParaRPr/>
          </a:p>
        </p:txBody>
      </p:sp>
      <p:sp>
        <p:nvSpPr>
          <p:cNvPr id="151" name="Google Shape;151;p20"/>
          <p:cNvSpPr txBox="1"/>
          <p:nvPr>
            <p:ph idx="1" type="body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Autofit/>
          </a:bodyPr>
          <a:lstStyle/>
          <a:p>
            <a:pPr indent="-265113" lvl="0" marL="265113" rtl="0" algn="l">
              <a:spcBef>
                <a:spcPts val="0"/>
              </a:spcBef>
              <a:spcAft>
                <a:spcPts val="0"/>
              </a:spcAft>
              <a:buSzPts val="1600"/>
              <a:buChar char="⚫"/>
            </a:pPr>
            <a:r>
              <a:rPr lang="pt-BR" sz="2000"/>
              <a:t>Suponha que em uma tecnologia de comunicação sem fio, um dispositivo que deseje se conectar a outro deve usar 1 canal de uma faixa de freqüências que suporta 5 canais. Considere X a V.A. que representa o número de canais disponíveis. Logo:</a:t>
            </a:r>
            <a:endParaRPr/>
          </a:p>
        </p:txBody>
      </p:sp>
      <p:graphicFrame>
        <p:nvGraphicFramePr>
          <p:cNvPr id="152" name="Google Shape;152;p20"/>
          <p:cNvGraphicFramePr/>
          <p:nvPr/>
        </p:nvGraphicFramePr>
        <p:xfrm>
          <a:off x="928662" y="271462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{CB64D480-C543-44C1-A98A-DE30BC69D510}</a:tableStyleId>
              </a:tblPr>
              <a:tblGrid>
                <a:gridCol w="1357325"/>
                <a:gridCol w="714375"/>
                <a:gridCol w="928700"/>
              </a:tblGrid>
              <a:tr h="5181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Quattrocento Sans"/>
                        <a:buNone/>
                      </a:pPr>
                      <a:r>
                        <a:rPr lang="pt-BR" sz="1400" u="none" cap="none" strike="noStrike"/>
                        <a:t>Canais Disponíveis (X)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Quattrocento Sans"/>
                        <a:buNone/>
                      </a:pPr>
                      <a:r>
                        <a:rPr b="0" i="0" lang="pt-BR" sz="1400" u="none" cap="none" strike="noStrike">
                          <a:solidFill>
                            <a:schemeClr val="dk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P(x)</a:t>
                      </a:r>
                      <a:endParaRPr b="0" i="0" sz="14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Quattrocento Sans"/>
                        <a:buNone/>
                      </a:pPr>
                      <a:r>
                        <a:rPr b="0" i="0" lang="pt-BR" sz="1400" u="none" cap="none" strike="noStrike">
                          <a:solidFill>
                            <a:schemeClr val="dk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X * P(x)</a:t>
                      </a:r>
                      <a:endParaRPr b="0" i="0" sz="14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2729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Quattrocento Sans"/>
                        <a:buNone/>
                      </a:pPr>
                      <a:r>
                        <a:rPr lang="pt-BR" sz="1400" u="none" cap="none" strike="noStrike"/>
                        <a:t>0</a:t>
                      </a:r>
                      <a:endParaRPr b="0" i="0" sz="14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Quattrocento Sans"/>
                        <a:buNone/>
                      </a:pPr>
                      <a:r>
                        <a:rPr lang="pt-BR" sz="1400" u="none" cap="none" strike="noStrike"/>
                        <a:t>1/32</a:t>
                      </a:r>
                      <a:endParaRPr b="0" i="0" sz="14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Quattrocento Sans"/>
                        <a:buNone/>
                      </a:pPr>
                      <a:r>
                        <a:rPr lang="pt-BR" sz="1400" u="none" cap="none" strike="noStrike"/>
                        <a:t>0</a:t>
                      </a:r>
                      <a:endParaRPr b="0" i="0" sz="14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2729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Quattrocento Sans"/>
                        <a:buNone/>
                      </a:pPr>
                      <a:r>
                        <a:rPr lang="pt-BR" sz="1400" u="none" cap="none" strike="noStrike"/>
                        <a:t>1</a:t>
                      </a:r>
                      <a:endParaRPr b="0" i="0" sz="14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Quattrocento Sans"/>
                        <a:buNone/>
                      </a:pPr>
                      <a:r>
                        <a:rPr lang="pt-BR" sz="1400" u="none" cap="none" strike="noStrike"/>
                        <a:t>5/32</a:t>
                      </a:r>
                      <a:endParaRPr b="0" i="0" sz="14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Quattrocento Sans"/>
                        <a:buNone/>
                      </a:pPr>
                      <a:r>
                        <a:rPr lang="pt-BR" sz="1400" u="none" cap="none" strike="noStrike"/>
                        <a:t>5/32</a:t>
                      </a:r>
                      <a:endParaRPr b="0" i="0" sz="14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2729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Quattrocento Sans"/>
                        <a:buNone/>
                      </a:pPr>
                      <a:r>
                        <a:rPr lang="pt-BR" sz="1400" u="none" cap="none" strike="noStrike"/>
                        <a:t>2</a:t>
                      </a:r>
                      <a:endParaRPr b="0" i="0" sz="14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Quattrocento Sans"/>
                        <a:buNone/>
                      </a:pPr>
                      <a:r>
                        <a:rPr lang="pt-BR" sz="1400" u="none" cap="none" strike="noStrike"/>
                        <a:t>10/32</a:t>
                      </a:r>
                      <a:endParaRPr b="0" i="0" sz="14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Quattrocento Sans"/>
                        <a:buNone/>
                      </a:pPr>
                      <a:r>
                        <a:rPr lang="pt-BR" sz="1400" u="none" cap="none" strike="noStrike"/>
                        <a:t>20/32</a:t>
                      </a:r>
                      <a:endParaRPr b="0" i="0" sz="14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2729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Quattrocento Sans"/>
                        <a:buNone/>
                      </a:pPr>
                      <a:r>
                        <a:rPr lang="pt-BR" sz="1400" u="none" cap="none" strike="noStrike"/>
                        <a:t>3</a:t>
                      </a:r>
                      <a:endParaRPr b="0" i="0" sz="14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Quattrocento Sans"/>
                        <a:buNone/>
                      </a:pPr>
                      <a:r>
                        <a:rPr lang="pt-BR" sz="1400" u="none" cap="none" strike="noStrike"/>
                        <a:t>10/32</a:t>
                      </a:r>
                      <a:endParaRPr b="0" i="0" sz="14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Quattrocento Sans"/>
                        <a:buNone/>
                      </a:pPr>
                      <a:r>
                        <a:rPr lang="pt-BR" sz="1400" u="none" cap="none" strike="noStrike"/>
                        <a:t>30/32</a:t>
                      </a:r>
                      <a:endParaRPr b="0" i="0" sz="14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2729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Quattrocento Sans"/>
                        <a:buNone/>
                      </a:pPr>
                      <a:r>
                        <a:rPr lang="pt-BR" sz="1400" u="none" cap="none" strike="noStrike"/>
                        <a:t>4</a:t>
                      </a:r>
                      <a:endParaRPr b="0" i="0" sz="14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Quattrocento Sans"/>
                        <a:buNone/>
                      </a:pPr>
                      <a:r>
                        <a:rPr lang="pt-BR" sz="1400" u="none" cap="none" strike="noStrike"/>
                        <a:t>5/32</a:t>
                      </a:r>
                      <a:endParaRPr b="0" i="0" sz="14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Quattrocento Sans"/>
                        <a:buNone/>
                      </a:pPr>
                      <a:r>
                        <a:rPr lang="pt-BR" sz="1400" u="none" cap="none" strike="noStrike"/>
                        <a:t>20/32</a:t>
                      </a:r>
                      <a:endParaRPr b="0" i="0" sz="14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272900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Quattrocento Sans"/>
                        <a:buNone/>
                      </a:pPr>
                      <a:r>
                        <a:rPr lang="pt-BR" sz="1400" u="none" cap="none" strike="noStrike"/>
                        <a:t>5</a:t>
                      </a:r>
                      <a:endParaRPr b="0" i="0" sz="14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Quattrocento Sans"/>
                        <a:buNone/>
                      </a:pPr>
                      <a:r>
                        <a:rPr lang="pt-BR" sz="1400" u="none" cap="none" strike="noStrike"/>
                        <a:t>1/32</a:t>
                      </a:r>
                      <a:endParaRPr b="0" i="0" sz="14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Quattrocento Sans"/>
                        <a:buNone/>
                      </a:pPr>
                      <a:r>
                        <a:rPr lang="pt-BR" sz="1400" u="none" cap="none" strike="noStrike"/>
                        <a:t>5/32</a:t>
                      </a:r>
                      <a:endParaRPr b="0" i="0" sz="14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  <a:tr h="272900">
                <a:tc gridSpan="2"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Quattrocento Sans"/>
                        <a:buNone/>
                      </a:pPr>
                      <a:r>
                        <a:rPr b="0" i="0" lang="pt-BR" sz="1400" u="none" cap="none" strike="noStrike">
                          <a:solidFill>
                            <a:schemeClr val="dk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E[X] =</a:t>
                      </a:r>
                      <a:endParaRPr b="0" i="0" sz="14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  <a:tc hMerge="1"/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Quattrocento Sans"/>
                        <a:buNone/>
                      </a:pPr>
                      <a:r>
                        <a:rPr lang="pt-BR" sz="1400" u="none" cap="none" strike="noStrike"/>
                        <a:t>80/32 = 2,5</a:t>
                      </a:r>
                      <a:endParaRPr b="0" i="0" sz="1400" u="none" cap="none" strike="noStrike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153" name="Google Shape;153;p20"/>
          <p:cNvSpPr txBox="1"/>
          <p:nvPr/>
        </p:nvSpPr>
        <p:spPr>
          <a:xfrm>
            <a:off x="4071938" y="2928938"/>
            <a:ext cx="4500562" cy="2928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875" spcFirstLastPara="1" rIns="91425" wrap="square" tIns="91425">
            <a:noAutofit/>
          </a:bodyPr>
          <a:lstStyle/>
          <a:p>
            <a:pPr indent="-265113" lvl="0" marL="265113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⚫"/>
            </a:pPr>
            <a:r>
              <a:rPr b="0" i="0" lang="pt-BR" sz="16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Este exemplo reforça que o valor da esperança não é necessariamente um dos valores possíveis para E[X].</a:t>
            </a:r>
            <a:endParaRPr/>
          </a:p>
          <a:p>
            <a:pPr indent="-265113" lvl="1" marL="722313" marR="0" rtl="0" algn="l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⚫"/>
            </a:pPr>
            <a:r>
              <a:rPr b="0" i="0" lang="pt-BR" sz="16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Este valor denota o centro da função densidade, em um sentido de média ponderada</a:t>
            </a:r>
            <a:endParaRPr/>
          </a:p>
          <a:p>
            <a:pPr indent="-265113" lvl="1" marL="722313" marR="0" rtl="0" algn="l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⚫"/>
            </a:pPr>
            <a:r>
              <a:rPr b="0" i="0" lang="pt-BR" sz="16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Análogo ao centro de massa de um corpo, em física.</a:t>
            </a:r>
            <a:endParaRPr/>
          </a:p>
          <a:p>
            <a:pPr indent="-265113" lvl="2" marL="1179513" marR="0" rtl="0" algn="l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⚫"/>
            </a:pPr>
            <a:r>
              <a:rPr b="0" i="0" lang="pt-BR" sz="16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É afetado por valores extremos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1"/>
          <p:cNvSpPr txBox="1"/>
          <p:nvPr>
            <p:ph type="title"/>
          </p:nvPr>
        </p:nvSpPr>
        <p:spPr>
          <a:xfrm>
            <a:off x="500034" y="428604"/>
            <a:ext cx="8183880" cy="7858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Propriedades da Média </a:t>
            </a:r>
            <a:endParaRPr/>
          </a:p>
        </p:txBody>
      </p:sp>
      <p:sp>
        <p:nvSpPr>
          <p:cNvPr id="159" name="Google Shape;159;p21"/>
          <p:cNvSpPr txBox="1"/>
          <p:nvPr>
            <p:ph idx="1" type="body"/>
          </p:nvPr>
        </p:nvSpPr>
        <p:spPr>
          <a:xfrm>
            <a:off x="500034" y="1285860"/>
            <a:ext cx="8183880" cy="4857784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-375"/>
            </a:stretch>
          </a:blipFill>
          <a:ln>
            <a:noFill/>
          </a:ln>
        </p:spPr>
        <p:txBody>
          <a:bodyPr anchorCtr="0" anchor="t" bIns="45700" lIns="182875" spcFirstLastPara="1" rIns="91425" wrap="square" tIns="91425">
            <a:noAutofit/>
          </a:bodyPr>
          <a:lstStyle/>
          <a:p>
            <a:pPr indent="-211773" lvl="0" marL="265113" rtl="0" algn="l">
              <a:spcBef>
                <a:spcPts val="0"/>
              </a:spcBef>
              <a:spcAft>
                <a:spcPts val="0"/>
              </a:spcAft>
              <a:buSzPts val="1400"/>
              <a:buChar char="⚫"/>
            </a:pPr>
            <a:r>
              <a:rPr lang="pt-BR"/>
              <a:t> 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Estatistica">
  <a:themeElements>
    <a:clrScheme name="Urbano">
      <a:dk1>
        <a:srgbClr val="000000"/>
      </a:dk1>
      <a:lt1>
        <a:srgbClr val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