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20/9/2006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20/9/2006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20/9/2006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20/9/2006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20/9/2006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20/9/2006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20/9/2006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20/9/2006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20/9/2006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20/9/2006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20/9/2006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20/9/2006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Celio</dc:creator>
  <dcterms:created xsi:type="dcterms:W3CDTF">2012-12-14T16:36:00Z</dcterms:created>
</cp:coreProperties>
</file>