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9"/>
  </p:notesMasterIdLst>
  <p:sldIdLst>
    <p:sldId id="289" r:id="rId2"/>
    <p:sldId id="290" r:id="rId3"/>
    <p:sldId id="321" r:id="rId4"/>
    <p:sldId id="291" r:id="rId5"/>
    <p:sldId id="292" r:id="rId6"/>
    <p:sldId id="316" r:id="rId7"/>
    <p:sldId id="322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2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BA1D854-D3E5-BB47-87C8-8800B49FD71E}" type="datetimeFigureOut">
              <a:rPr lang="pt-BR"/>
              <a:pPr>
                <a:defRPr/>
              </a:pPr>
              <a:t>28/06/11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1DF1759-5A32-EB40-A609-D11D529F86C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8093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7FFED8-444E-42F9-971B-A4DDA6E75391}" type="slidenum">
              <a:rPr lang="pt-BR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x-none" noProof="0" smtClean="0"/>
              <a:t>Click to edit Master subtitle style</a:t>
            </a:r>
            <a:endParaRPr lang="pt-BR" noProof="0" smtClean="0"/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x-none" noProof="0" smtClean="0"/>
              <a:t>Click to edit Master title style</a:t>
            </a:r>
            <a:endParaRPr lang="pt-BR" noProof="0" smtClean="0"/>
          </a:p>
        </p:txBody>
      </p:sp>
    </p:spTree>
    <p:extLst>
      <p:ext uri="{BB962C8B-B14F-4D97-AF65-F5344CB8AC3E}">
        <p14:creationId xmlns:p14="http://schemas.microsoft.com/office/powerpoint/2010/main" val="177487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7861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9376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11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020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7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14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44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463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073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x-none" noProof="0" smtClean="0"/>
              <a:t>Drag picture to placeholder or click icon to add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846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estilo </a:t>
            </a:r>
            <a:br>
              <a:rPr lang="pt-BR" dirty="0" smtClean="0"/>
            </a:br>
            <a:r>
              <a:rPr lang="pt-BR" dirty="0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0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 err="1" smtClean="0"/>
              <a:t>Equipe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2049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000" dirty="0" smtClean="0"/>
              <a:t>IF694 </a:t>
            </a:r>
            <a:r>
              <a:rPr lang="en-US" sz="2000" dirty="0" smtClean="0"/>
              <a:t>–</a:t>
            </a:r>
            <a:r>
              <a:rPr lang="en-US" sz="2000" dirty="0" smtClean="0"/>
              <a:t> </a:t>
            </a:r>
            <a:r>
              <a:rPr lang="en-US" sz="2000" dirty="0" err="1" smtClean="0"/>
              <a:t>Bancos</a:t>
            </a:r>
            <a:r>
              <a:rPr lang="en-US" sz="2000" dirty="0" smtClean="0"/>
              <a:t> de Dados </a:t>
            </a:r>
            <a:r>
              <a:rPr lang="en-US" sz="2000" dirty="0" err="1" smtClean="0"/>
              <a:t>Distribu</a:t>
            </a:r>
            <a:r>
              <a:rPr lang="en-US" sz="2000" dirty="0" err="1" smtClean="0"/>
              <a:t>ídos</a:t>
            </a:r>
            <a:r>
              <a:rPr lang="en-US" sz="2000" dirty="0" smtClean="0"/>
              <a:t> e </a:t>
            </a:r>
            <a:r>
              <a:rPr lang="en-US" sz="2000" dirty="0" err="1" smtClean="0"/>
              <a:t>Móveis</a:t>
            </a:r>
            <a:r>
              <a:rPr lang="en-US" sz="2000" dirty="0" smtClean="0"/>
              <a:t> 2011.1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[</a:t>
            </a:r>
            <a:r>
              <a:rPr lang="en-US" dirty="0" err="1" smtClean="0"/>
              <a:t>Tema</a:t>
            </a:r>
            <a:r>
              <a:rPr lang="en-US" dirty="0" smtClean="0"/>
              <a:t> do </a:t>
            </a:r>
            <a:r>
              <a:rPr lang="en-US" dirty="0" err="1" smtClean="0"/>
              <a:t>projeto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669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Descri</a:t>
            </a:r>
            <a:r>
              <a:rPr lang="en-US" dirty="0" err="1" smtClean="0"/>
              <a:t>ção</a:t>
            </a:r>
            <a:r>
              <a:rPr lang="en-US" dirty="0" smtClean="0"/>
              <a:t> da </a:t>
            </a:r>
            <a:r>
              <a:rPr lang="en-US" dirty="0" err="1" smtClean="0"/>
              <a:t>Aplica</a:t>
            </a:r>
            <a:r>
              <a:rPr lang="en-US" dirty="0" err="1" smtClean="0"/>
              <a:t>ção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959185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Distribui</a:t>
            </a:r>
            <a:r>
              <a:rPr lang="en-US" dirty="0" err="1" smtClean="0"/>
              <a:t>ção</a:t>
            </a:r>
            <a:r>
              <a:rPr lang="en-US" dirty="0" smtClean="0"/>
              <a:t> (</a:t>
            </a:r>
            <a:r>
              <a:rPr lang="en-US" dirty="0" err="1" smtClean="0"/>
              <a:t>justificativa</a:t>
            </a:r>
            <a:r>
              <a:rPr lang="en-US" dirty="0" smtClean="0"/>
              <a:t> e sites)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8455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Diagrama</a:t>
            </a:r>
            <a:r>
              <a:rPr lang="en-US" dirty="0" smtClean="0"/>
              <a:t> ER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Esquema</a:t>
            </a:r>
            <a:r>
              <a:rPr lang="en-US" dirty="0" smtClean="0"/>
              <a:t> global</a:t>
            </a:r>
            <a:endParaRPr lang="en-US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7865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Diagrama</a:t>
            </a:r>
            <a:r>
              <a:rPr lang="en-US" dirty="0" smtClean="0"/>
              <a:t> ER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Esquema</a:t>
            </a:r>
            <a:r>
              <a:rPr lang="en-US" dirty="0" smtClean="0"/>
              <a:t> de </a:t>
            </a:r>
            <a:r>
              <a:rPr lang="en-US" dirty="0" err="1" smtClean="0"/>
              <a:t>fragmenta</a:t>
            </a:r>
            <a:r>
              <a:rPr lang="en-US" dirty="0" err="1" smtClean="0"/>
              <a:t>ção</a:t>
            </a:r>
            <a:endParaRPr lang="en-US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977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Esquema</a:t>
            </a:r>
            <a:r>
              <a:rPr lang="en-US" dirty="0" smtClean="0"/>
              <a:t> de </a:t>
            </a:r>
            <a:r>
              <a:rPr lang="en-US" dirty="0" err="1" smtClean="0"/>
              <a:t>aloca</a:t>
            </a:r>
            <a:r>
              <a:rPr lang="en-US" dirty="0" err="1" smtClean="0"/>
              <a:t>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60045" y="1783080"/>
            <a:ext cx="8698230" cy="49377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1" indent="-308610" fontAlgn="auto">
              <a:lnSpc>
                <a:spcPct val="95000"/>
              </a:lnSpc>
              <a:spcAft>
                <a:spcPts val="0"/>
              </a:spcAft>
              <a:buClr>
                <a:srgbClr val="000000"/>
              </a:buClr>
              <a:defRPr/>
            </a:pPr>
            <a:r>
              <a:rPr lang="pt-BR" dirty="0">
                <a:solidFill>
                  <a:srgbClr val="000000"/>
                </a:solidFill>
                <a:latin typeface="Arial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63936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Exemplos</a:t>
            </a:r>
            <a:r>
              <a:rPr lang="en-US" dirty="0" smtClean="0"/>
              <a:t> de </a:t>
            </a:r>
            <a:r>
              <a:rPr lang="en-US" dirty="0" err="1" smtClean="0"/>
              <a:t>consultas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62422"/>
      </p:ext>
    </p:extLst>
  </p:cSld>
  <p:clrMapOvr>
    <a:masterClrMapping/>
  </p:clrMapOvr>
</p:sld>
</file>

<file path=ppt/theme/theme1.xml><?xml version="1.0" encoding="utf-8"?>
<a:theme xmlns:a="http://schemas.openxmlformats.org/drawingml/2006/main" name="ApresentaçãoBancoMultimidia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ApresentaçãoBancoMultimidia.pot</Template>
  <TotalTime>1539</TotalTime>
  <Words>40</Words>
  <Application>Microsoft Macintosh PowerPoint</Application>
  <PresentationFormat>On-screen Show (4:3)</PresentationFormat>
  <Paragraphs>11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ApresentaçãoBancoMultimidia</vt:lpstr>
      <vt:lpstr>IF694 – Bancos de Dados Distribuídos e Móveis 2011.1   [Tema do projeto]</vt:lpstr>
      <vt:lpstr>Descrição da Aplicação</vt:lpstr>
      <vt:lpstr>Distribuição (justificativa e sites)</vt:lpstr>
      <vt:lpstr>Diagrama ER – Esquema global</vt:lpstr>
      <vt:lpstr>Diagrama ER – Esquema de fragmentação</vt:lpstr>
      <vt:lpstr>Esquema de alocação</vt:lpstr>
      <vt:lpstr>Exemplos de consultas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Ivan Jr</dc:creator>
  <cp:lastModifiedBy>Bernadette Farias Loscio</cp:lastModifiedBy>
  <cp:revision>321</cp:revision>
  <dcterms:created xsi:type="dcterms:W3CDTF">2011-03-22T11:58:21Z</dcterms:created>
  <dcterms:modified xsi:type="dcterms:W3CDTF">2011-06-28T19:51:11Z</dcterms:modified>
</cp:coreProperties>
</file>