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3"/>
  </p:notesMasterIdLst>
  <p:handoutMasterIdLst>
    <p:handoutMasterId r:id="rId44"/>
  </p:handoutMasterIdLst>
  <p:sldIdLst>
    <p:sldId id="287" r:id="rId2"/>
    <p:sldId id="257" r:id="rId3"/>
    <p:sldId id="275" r:id="rId4"/>
    <p:sldId id="276" r:id="rId5"/>
    <p:sldId id="316" r:id="rId6"/>
    <p:sldId id="296" r:id="rId7"/>
    <p:sldId id="309" r:id="rId8"/>
    <p:sldId id="317" r:id="rId9"/>
    <p:sldId id="318" r:id="rId10"/>
    <p:sldId id="319" r:id="rId11"/>
    <p:sldId id="320" r:id="rId12"/>
    <p:sldId id="321" r:id="rId13"/>
    <p:sldId id="310" r:id="rId14"/>
    <p:sldId id="311" r:id="rId15"/>
    <p:sldId id="313" r:id="rId16"/>
    <p:sldId id="312" r:id="rId17"/>
    <p:sldId id="314" r:id="rId18"/>
    <p:sldId id="327" r:id="rId19"/>
    <p:sldId id="322" r:id="rId20"/>
    <p:sldId id="328" r:id="rId21"/>
    <p:sldId id="323" r:id="rId22"/>
    <p:sldId id="329" r:id="rId23"/>
    <p:sldId id="324" r:id="rId24"/>
    <p:sldId id="330" r:id="rId25"/>
    <p:sldId id="325" r:id="rId26"/>
    <p:sldId id="331" r:id="rId27"/>
    <p:sldId id="326" r:id="rId28"/>
    <p:sldId id="332" r:id="rId29"/>
    <p:sldId id="294" r:id="rId30"/>
    <p:sldId id="295" r:id="rId31"/>
    <p:sldId id="297" r:id="rId32"/>
    <p:sldId id="298" r:id="rId33"/>
    <p:sldId id="299" r:id="rId34"/>
    <p:sldId id="300" r:id="rId35"/>
    <p:sldId id="303" r:id="rId36"/>
    <p:sldId id="304" r:id="rId37"/>
    <p:sldId id="308" r:id="rId38"/>
    <p:sldId id="307" r:id="rId39"/>
    <p:sldId id="306" r:id="rId40"/>
    <p:sldId id="301" r:id="rId41"/>
    <p:sldId id="29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SONFI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A0000"/>
    <a:srgbClr val="094B9B"/>
    <a:srgbClr val="12469A"/>
    <a:srgbClr val="0E3676"/>
    <a:srgbClr val="255CC9"/>
    <a:srgbClr val="1653B6"/>
    <a:srgbClr val="124496"/>
    <a:srgbClr val="FF9B09"/>
    <a:srgbClr val="FF8001"/>
    <a:srgbClr val="06BA1B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3" autoAdjust="0"/>
    <p:restoredTop sz="94660" autoAdjust="0"/>
  </p:normalViewPr>
  <p:slideViewPr>
    <p:cSldViewPr>
      <p:cViewPr>
        <p:scale>
          <a:sx n="91" d="100"/>
          <a:sy n="91" d="100"/>
        </p:scale>
        <p:origin x="15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211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1B1B9-FFDF-4F1C-AA4F-A8CF561C90F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CB819D2-1149-46C3-B24D-A7E96A79A4B8}">
      <dgm:prSet phldrT="[Texto]"/>
      <dgm:spPr>
        <a:solidFill>
          <a:srgbClr val="92D050"/>
        </a:solidFill>
      </dgm:spPr>
      <dgm:t>
        <a:bodyPr/>
        <a:lstStyle/>
        <a:p>
          <a:r>
            <a:rPr lang="en-US" dirty="0" err="1" smtClean="0"/>
            <a:t>TelaPrincipal</a:t>
          </a:r>
          <a:endParaRPr lang="pt-BR" dirty="0"/>
        </a:p>
      </dgm:t>
    </dgm:pt>
    <dgm:pt modelId="{90B49E09-B8F7-40EE-A3EB-03B013D649A6}" type="parTrans" cxnId="{C03819F8-CD5F-4128-8FC7-38B7268722DD}">
      <dgm:prSet/>
      <dgm:spPr/>
      <dgm:t>
        <a:bodyPr/>
        <a:lstStyle/>
        <a:p>
          <a:endParaRPr lang="pt-BR"/>
        </a:p>
      </dgm:t>
    </dgm:pt>
    <dgm:pt modelId="{5690D24E-EFFD-4A41-9FC7-EC79B24D3E78}" type="sibTrans" cxnId="{C03819F8-CD5F-4128-8FC7-38B7268722DD}">
      <dgm:prSet/>
      <dgm:spPr/>
      <dgm:t>
        <a:bodyPr/>
        <a:lstStyle/>
        <a:p>
          <a:endParaRPr lang="pt-BR"/>
        </a:p>
      </dgm:t>
    </dgm:pt>
    <dgm:pt modelId="{1E62EBDA-E45F-4A5F-9E56-E741856FD8B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Denunciar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pt-BR" dirty="0"/>
        </a:p>
      </dgm:t>
    </dgm:pt>
    <dgm:pt modelId="{8ED2FFEC-8DE8-4D6D-BCEC-C6D0920C92A1}" type="parTrans" cxnId="{CBA9BE42-6CAD-437A-8E56-72EF9F59B0F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51307A6-0757-4CE2-B4C8-72F42E535D54}" type="sibTrans" cxnId="{CBA9BE42-6CAD-437A-8E56-72EF9F59B0F0}">
      <dgm:prSet/>
      <dgm:spPr/>
      <dgm:t>
        <a:bodyPr/>
        <a:lstStyle/>
        <a:p>
          <a:endParaRPr lang="pt-BR"/>
        </a:p>
      </dgm:t>
    </dgm:pt>
    <dgm:pt modelId="{50B47227-6EAF-4B76-8CC5-25CE75276B00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Últimos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endParaRPr lang="en-US" dirty="0" smtClean="0"/>
        </a:p>
      </dgm:t>
    </dgm:pt>
    <dgm:pt modelId="{9B713DFF-6BFD-4750-9088-9155993AABA0}" type="parTrans" cxnId="{E6B8D83A-16CF-43CF-89C5-767388DB3E8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D47FBAA-1328-42B0-AD5A-3763526D154D}" type="sibTrans" cxnId="{E6B8D83A-16CF-43CF-89C5-767388DB3E82}">
      <dgm:prSet/>
      <dgm:spPr/>
      <dgm:t>
        <a:bodyPr/>
        <a:lstStyle/>
        <a:p>
          <a:endParaRPr lang="pt-BR"/>
        </a:p>
      </dgm:t>
    </dgm:pt>
    <dgm:pt modelId="{9B5B2D02-C1A4-4736-A554-B6089F4D1CF0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Avisos</a:t>
          </a:r>
          <a:endParaRPr lang="en-US" dirty="0" smtClean="0"/>
        </a:p>
      </dgm:t>
    </dgm:pt>
    <dgm:pt modelId="{5DD6A3D4-38BF-48F8-8222-59F74449FD13}" type="parTrans" cxnId="{B24AA0CC-CF53-470A-8A3A-3B903E3E5AD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B808EB0-02DF-4A6E-83DB-A5C88689E9F0}" type="sibTrans" cxnId="{B24AA0CC-CF53-470A-8A3A-3B903E3E5ADD}">
      <dgm:prSet/>
      <dgm:spPr/>
      <dgm:t>
        <a:bodyPr/>
        <a:lstStyle/>
        <a:p>
          <a:endParaRPr lang="pt-BR"/>
        </a:p>
      </dgm:t>
    </dgm:pt>
    <dgm:pt modelId="{F7C97FCF-8F28-45A6-B446-C01EC4B72C2D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Escrever</a:t>
          </a:r>
          <a:r>
            <a:rPr lang="en-US" dirty="0" smtClean="0"/>
            <a:t> </a:t>
          </a:r>
          <a:r>
            <a:rPr lang="en-US" dirty="0" err="1" smtClean="0"/>
            <a:t>Aviso</a:t>
          </a:r>
          <a:endParaRPr lang="en-US" dirty="0" smtClean="0"/>
        </a:p>
      </dgm:t>
    </dgm:pt>
    <dgm:pt modelId="{6FF1A81E-BDF6-464E-9A16-1A069A685884}" type="parTrans" cxnId="{1918A55E-25FD-4B74-9CC1-3ACA2BADC6F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8817E5E-95CC-467F-AE78-9CA6910B43B5}" type="sibTrans" cxnId="{1918A55E-25FD-4B74-9CC1-3ACA2BADC6F0}">
      <dgm:prSet/>
      <dgm:spPr/>
      <dgm:t>
        <a:bodyPr/>
        <a:lstStyle/>
        <a:p>
          <a:endParaRPr lang="pt-BR"/>
        </a:p>
      </dgm:t>
    </dgm:pt>
    <dgm:pt modelId="{E437A439-540E-42FF-89E2-7D7EE4F58119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Ver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r>
            <a:rPr lang="en-US" dirty="0" smtClean="0"/>
            <a:t> </a:t>
          </a:r>
          <a:r>
            <a:rPr lang="en-US" dirty="0" err="1" smtClean="0"/>
            <a:t>Enviados</a:t>
          </a:r>
          <a:endParaRPr lang="en-US" dirty="0" smtClean="0"/>
        </a:p>
      </dgm:t>
    </dgm:pt>
    <dgm:pt modelId="{140A3C48-2F91-4F68-9FC5-7051CF2652F4}" type="parTrans" cxnId="{7DA575F8-B8AF-41BA-93F1-7ED90B77E93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6E81040-312A-4CC0-A2EA-59D94D7AE28F}" type="sibTrans" cxnId="{7DA575F8-B8AF-41BA-93F1-7ED90B77E938}">
      <dgm:prSet/>
      <dgm:spPr/>
      <dgm:t>
        <a:bodyPr/>
        <a:lstStyle/>
        <a:p>
          <a:endParaRPr lang="pt-BR"/>
        </a:p>
      </dgm:t>
    </dgm:pt>
    <dgm:pt modelId="{857A56DE-790B-4A2D-822F-E83FCA38CF58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Excluir</a:t>
          </a:r>
          <a:r>
            <a:rPr lang="en-US" dirty="0" smtClean="0"/>
            <a:t> </a:t>
          </a:r>
          <a:r>
            <a:rPr lang="en-US" dirty="0" err="1" smtClean="0"/>
            <a:t>Aviso</a:t>
          </a:r>
          <a:endParaRPr lang="en-US" dirty="0" smtClean="0"/>
        </a:p>
      </dgm:t>
    </dgm:pt>
    <dgm:pt modelId="{88247BD2-C8CE-4D3B-9B71-80AD7AE78C62}" type="parTrans" cxnId="{A1DFAD01-3B57-4353-B5B5-5112776782E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E6F5FDDB-055A-4602-9F2C-ADF35C7969FC}" type="sibTrans" cxnId="{A1DFAD01-3B57-4353-B5B5-5112776782E2}">
      <dgm:prSet/>
      <dgm:spPr/>
      <dgm:t>
        <a:bodyPr/>
        <a:lstStyle/>
        <a:p>
          <a:endParaRPr lang="pt-BR"/>
        </a:p>
      </dgm:t>
    </dgm:pt>
    <dgm:pt modelId="{F074A97F-A1A0-4BDE-8379-348470F344D5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Cadastramento</a:t>
          </a:r>
          <a:r>
            <a:rPr lang="en-US" dirty="0" smtClean="0"/>
            <a:t> de </a:t>
          </a:r>
          <a:r>
            <a:rPr lang="en-US" dirty="0" err="1" smtClean="0"/>
            <a:t>Focos</a:t>
          </a:r>
          <a:endParaRPr lang="en-US" dirty="0" smtClean="0"/>
        </a:p>
      </dgm:t>
    </dgm:pt>
    <dgm:pt modelId="{E139E158-53A1-486D-B823-50AD435EAB67}" type="parTrans" cxnId="{5EB2F70A-0990-40C1-8724-84DEF617A68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FB5BF3B-8D3C-4AAA-A36B-9AB1906F2F9F}" type="sibTrans" cxnId="{5EB2F70A-0990-40C1-8724-84DEF617A68B}">
      <dgm:prSet/>
      <dgm:spPr/>
      <dgm:t>
        <a:bodyPr/>
        <a:lstStyle/>
        <a:p>
          <a:endParaRPr lang="pt-BR"/>
        </a:p>
      </dgm:t>
    </dgm:pt>
    <dgm:pt modelId="{BA767B57-F3B5-40CB-AFE3-B3394516CA28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Denunciar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FAAF75F4-2555-4F55-BE8B-5817BA9C0D60}" type="parTrans" cxnId="{62963488-83AB-492C-917E-092E5CB99FA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E9AC915F-D80D-4908-BF89-FFA06AED3DB6}" type="sibTrans" cxnId="{62963488-83AB-492C-917E-092E5CB99FA2}">
      <dgm:prSet/>
      <dgm:spPr/>
      <dgm:t>
        <a:bodyPr/>
        <a:lstStyle/>
        <a:p>
          <a:endParaRPr lang="pt-BR"/>
        </a:p>
      </dgm:t>
    </dgm:pt>
    <dgm:pt modelId="{A620827E-EFF6-4473-9948-B5211B850365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Ver</a:t>
          </a:r>
          <a:r>
            <a:rPr lang="en-US" dirty="0" smtClean="0"/>
            <a:t> </a:t>
          </a:r>
          <a:r>
            <a:rPr lang="en-US" dirty="0" err="1" smtClean="0"/>
            <a:t>Focos</a:t>
          </a:r>
          <a:endParaRPr lang="en-US" dirty="0" smtClean="0"/>
        </a:p>
      </dgm:t>
    </dgm:pt>
    <dgm:pt modelId="{32A24B63-ABFE-4D9A-A4C7-4911D611EE0A}" type="parTrans" cxnId="{CD9EDFD3-48F2-48FD-85BC-9695847728D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B23EE14E-B330-4726-8456-FE2FF52DCA2D}" type="sibTrans" cxnId="{CD9EDFD3-48F2-48FD-85BC-9695847728DB}">
      <dgm:prSet/>
      <dgm:spPr/>
      <dgm:t>
        <a:bodyPr/>
        <a:lstStyle/>
        <a:p>
          <a:endParaRPr lang="pt-BR"/>
        </a:p>
      </dgm:t>
    </dgm:pt>
    <dgm:pt modelId="{4D27E099-ED52-409A-AA1A-D7689B40F93F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Excluir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6F26F44D-48E5-4A71-BB9E-BF01382C302A}" type="parTrans" cxnId="{21B19B06-33C6-4AE2-9656-C59F6EBD3A1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C59457B-EDDD-4371-A718-252CBA41ECB1}" type="sibTrans" cxnId="{21B19B06-33C6-4AE2-9656-C59F6EBD3A17}">
      <dgm:prSet/>
      <dgm:spPr/>
      <dgm:t>
        <a:bodyPr/>
        <a:lstStyle/>
        <a:p>
          <a:endParaRPr lang="pt-BR"/>
        </a:p>
      </dgm:t>
    </dgm:pt>
    <dgm:pt modelId="{95402BD3-B2D4-4571-8C31-D0238C0D2DAC}">
      <dgm:prSet phldrT="[Texto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Plano de </a:t>
          </a:r>
          <a:r>
            <a:rPr lang="en-US" dirty="0" err="1" smtClean="0"/>
            <a:t>Ação</a:t>
          </a:r>
          <a:endParaRPr lang="en-US" dirty="0" smtClean="0"/>
        </a:p>
      </dgm:t>
    </dgm:pt>
    <dgm:pt modelId="{C815B7A5-ED5A-4281-ACD1-2C96292E329B}" type="parTrans" cxnId="{8454A300-49EE-4A53-8CA7-DA9DF3B9FB9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E34B440C-86E6-4AA7-9789-D1BA8C8B1331}" type="sibTrans" cxnId="{8454A300-49EE-4A53-8CA7-DA9DF3B9FB92}">
      <dgm:prSet/>
      <dgm:spPr/>
      <dgm:t>
        <a:bodyPr/>
        <a:lstStyle/>
        <a:p>
          <a:endParaRPr lang="pt-BR"/>
        </a:p>
      </dgm:t>
    </dgm:pt>
    <dgm:pt modelId="{97B4C9C5-94FB-4A94-99DA-C77CEBAD0277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Editar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7BE323EA-199B-44DF-9C63-B7056F3C5ACE}" type="parTrans" cxnId="{FFF1AF03-7B09-4643-8364-277239EB682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2FE49A9-468A-4374-976C-CEFE82F32564}" type="sibTrans" cxnId="{FFF1AF03-7B09-4643-8364-277239EB6820}">
      <dgm:prSet/>
      <dgm:spPr/>
      <dgm:t>
        <a:bodyPr/>
        <a:lstStyle/>
        <a:p>
          <a:endParaRPr lang="pt-BR"/>
        </a:p>
      </dgm:t>
    </dgm:pt>
    <dgm:pt modelId="{ACCDCEB7-3F08-4906-A45B-A39AE0EFA7A2}">
      <dgm:prSet phldrT="[Texto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Cadastro</a:t>
          </a:r>
          <a:r>
            <a:rPr lang="en-US" dirty="0" smtClean="0"/>
            <a:t> Plano de </a:t>
          </a:r>
          <a:r>
            <a:rPr lang="en-US" dirty="0" err="1" smtClean="0"/>
            <a:t>Ação</a:t>
          </a:r>
          <a:endParaRPr lang="en-US" dirty="0" smtClean="0"/>
        </a:p>
      </dgm:t>
    </dgm:pt>
    <dgm:pt modelId="{F40F2E22-0C8A-4E5F-9A6F-2C5440998CB1}" type="parTrans" cxnId="{11A029D3-02E2-4F85-9C37-45AE684866F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184F222-7905-4C82-80AC-5ABFE9B1963A}" type="sibTrans" cxnId="{11A029D3-02E2-4F85-9C37-45AE684866F6}">
      <dgm:prSet/>
      <dgm:spPr/>
      <dgm:t>
        <a:bodyPr/>
        <a:lstStyle/>
        <a:p>
          <a:endParaRPr lang="pt-BR"/>
        </a:p>
      </dgm:t>
    </dgm:pt>
    <dgm:pt modelId="{747AB947-7579-4EB9-B886-DC67B3CA7343}">
      <dgm:prSet phldrT="[Texto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Edição</a:t>
          </a:r>
          <a:r>
            <a:rPr lang="en-US" dirty="0" smtClean="0"/>
            <a:t> Plano de </a:t>
          </a:r>
          <a:r>
            <a:rPr lang="en-US" dirty="0" err="1" smtClean="0"/>
            <a:t>Ação</a:t>
          </a:r>
          <a:endParaRPr lang="en-US" dirty="0" smtClean="0"/>
        </a:p>
      </dgm:t>
    </dgm:pt>
    <dgm:pt modelId="{B77DE20C-8C8A-4F3C-9BD1-53FBCF584A06}" type="parTrans" cxnId="{B6033EB4-453E-4016-A76D-8E9B08B1879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5B63510-6722-417D-A1FF-FC12AA30611B}" type="sibTrans" cxnId="{B6033EB4-453E-4016-A76D-8E9B08B18796}">
      <dgm:prSet/>
      <dgm:spPr/>
      <dgm:t>
        <a:bodyPr/>
        <a:lstStyle/>
        <a:p>
          <a:endParaRPr lang="pt-BR"/>
        </a:p>
      </dgm:t>
    </dgm:pt>
    <dgm:pt modelId="{187B0B91-7455-423D-B50A-A3F146C7ED08}">
      <dgm:prSet phldrT="[Texto]"/>
      <dgm:spPr>
        <a:solidFill>
          <a:srgbClr val="FF5050"/>
        </a:solidFill>
      </dgm:spPr>
      <dgm:t>
        <a:bodyPr/>
        <a:lstStyle/>
        <a:p>
          <a:r>
            <a:rPr lang="en-US" dirty="0" err="1" smtClean="0"/>
            <a:t>Retorno</a:t>
          </a:r>
          <a:r>
            <a:rPr lang="en-US" dirty="0" smtClean="0"/>
            <a:t> de </a:t>
          </a:r>
          <a:r>
            <a:rPr lang="en-US" dirty="0" err="1" smtClean="0"/>
            <a:t>Laboratório</a:t>
          </a:r>
          <a:endParaRPr lang="en-US" dirty="0" smtClean="0"/>
        </a:p>
      </dgm:t>
    </dgm:pt>
    <dgm:pt modelId="{FF02309F-47CD-49C1-BDA1-46499034E5CE}" type="parTrans" cxnId="{38C05337-325F-4DE8-BC11-3912539CA04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61CA3D4-A6EB-45E5-9BC7-D58566C88D5C}" type="sibTrans" cxnId="{38C05337-325F-4DE8-BC11-3912539CA049}">
      <dgm:prSet/>
      <dgm:spPr/>
      <dgm:t>
        <a:bodyPr/>
        <a:lstStyle/>
        <a:p>
          <a:endParaRPr lang="pt-BR"/>
        </a:p>
      </dgm:t>
    </dgm:pt>
    <dgm:pt modelId="{50109BB1-4E18-43BF-87C4-DB58848C83A6}">
      <dgm:prSet phldrT="[Texto]"/>
      <dgm:spPr>
        <a:solidFill>
          <a:srgbClr val="FF5050"/>
        </a:solidFill>
      </dgm:spPr>
      <dgm:t>
        <a:bodyPr/>
        <a:lstStyle/>
        <a:p>
          <a:r>
            <a:rPr lang="en-US" dirty="0" err="1" smtClean="0"/>
            <a:t>Positivar</a:t>
          </a:r>
          <a:r>
            <a:rPr lang="en-US" dirty="0" smtClean="0"/>
            <a:t>/</a:t>
          </a:r>
          <a:r>
            <a:rPr lang="en-US" dirty="0" err="1" smtClean="0"/>
            <a:t>Negativar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68B39F8D-C3AC-4B71-A310-F383ADB7C4D9}" type="parTrans" cxnId="{F31E744E-21E0-4984-B46F-867B8806277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22D1B47-7583-45D2-BF18-90C2B4FC14F4}" type="sibTrans" cxnId="{F31E744E-21E0-4984-B46F-867B88062777}">
      <dgm:prSet/>
      <dgm:spPr/>
      <dgm:t>
        <a:bodyPr/>
        <a:lstStyle/>
        <a:p>
          <a:endParaRPr lang="pt-BR"/>
        </a:p>
      </dgm:t>
    </dgm:pt>
    <dgm:pt modelId="{897D1639-94A6-4CEC-97F0-581F3A9B5E5A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Cadastro</a:t>
          </a:r>
          <a:r>
            <a:rPr lang="en-US" dirty="0" smtClean="0"/>
            <a:t> de </a:t>
          </a:r>
          <a:r>
            <a:rPr lang="en-US" dirty="0" err="1" smtClean="0"/>
            <a:t>Usuários</a:t>
          </a:r>
          <a:endParaRPr lang="en-US" dirty="0" smtClean="0"/>
        </a:p>
      </dgm:t>
    </dgm:pt>
    <dgm:pt modelId="{7529536C-084B-4AF9-85BA-2A9FA67F2D94}" type="parTrans" cxnId="{61A4BFD0-E9E0-4727-8461-95C2EB1F6A3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801FB71-6738-4673-97AD-6AF9C26240D6}" type="sibTrans" cxnId="{61A4BFD0-E9E0-4727-8461-95C2EB1F6A3E}">
      <dgm:prSet/>
      <dgm:spPr/>
      <dgm:t>
        <a:bodyPr/>
        <a:lstStyle/>
        <a:p>
          <a:endParaRPr lang="pt-BR"/>
        </a:p>
      </dgm:t>
    </dgm:pt>
    <dgm:pt modelId="{4767194C-9C2D-4B20-8C57-F5F5B4759C6B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smtClean="0"/>
            <a:t>Novo </a:t>
          </a:r>
          <a:r>
            <a:rPr lang="en-US" dirty="0" err="1" smtClean="0"/>
            <a:t>Usuário</a:t>
          </a:r>
          <a:endParaRPr lang="en-US" dirty="0" smtClean="0"/>
        </a:p>
      </dgm:t>
    </dgm:pt>
    <dgm:pt modelId="{09F35E92-9F0C-4E08-81AA-F0867235EE4E}" type="parTrans" cxnId="{78FD7C7D-EC7B-4AAB-BEAB-57F3BDC0FBD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9A0CF94-F58C-4E12-B903-55EB142EC9A3}" type="sibTrans" cxnId="{78FD7C7D-EC7B-4AAB-BEAB-57F3BDC0FBDE}">
      <dgm:prSet/>
      <dgm:spPr/>
      <dgm:t>
        <a:bodyPr/>
        <a:lstStyle/>
        <a:p>
          <a:endParaRPr lang="pt-BR"/>
        </a:p>
      </dgm:t>
    </dgm:pt>
    <dgm:pt modelId="{A4D55911-5551-45D6-B8CC-767650632CE8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Ver</a:t>
          </a:r>
          <a:r>
            <a:rPr lang="en-US" dirty="0" smtClean="0"/>
            <a:t> </a:t>
          </a:r>
          <a:r>
            <a:rPr lang="en-US" dirty="0" err="1" smtClean="0"/>
            <a:t>Usuários</a:t>
          </a:r>
          <a:endParaRPr lang="en-US" dirty="0" smtClean="0"/>
        </a:p>
      </dgm:t>
    </dgm:pt>
    <dgm:pt modelId="{B435BE83-F8CE-4500-BF69-D5006B9E56BD}" type="parTrans" cxnId="{3E095008-009D-45D3-BD4A-9287A76D605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4387333-D2F0-45D8-BBAB-BD77B451AF18}" type="sibTrans" cxnId="{3E095008-009D-45D3-BD4A-9287A76D6050}">
      <dgm:prSet/>
      <dgm:spPr/>
      <dgm:t>
        <a:bodyPr/>
        <a:lstStyle/>
        <a:p>
          <a:endParaRPr lang="pt-BR"/>
        </a:p>
      </dgm:t>
    </dgm:pt>
    <dgm:pt modelId="{D24C9C37-22D5-4E37-8085-910276C1D92B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Editar</a:t>
          </a:r>
          <a:r>
            <a:rPr lang="en-US" dirty="0" smtClean="0"/>
            <a:t> </a:t>
          </a:r>
          <a:r>
            <a:rPr lang="en-US" dirty="0" err="1" smtClean="0"/>
            <a:t>Usuário</a:t>
          </a:r>
          <a:endParaRPr lang="en-US" dirty="0" smtClean="0"/>
        </a:p>
      </dgm:t>
    </dgm:pt>
    <dgm:pt modelId="{AE7ED045-DA0D-4C34-BDD5-52183CC2719D}" type="parTrans" cxnId="{EB1D1944-6CE7-4785-9A07-465486DB8CA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FD68271-B947-49F1-8C52-256F5712BD1C}" type="sibTrans" cxnId="{EB1D1944-6CE7-4785-9A07-465486DB8CAE}">
      <dgm:prSet/>
      <dgm:spPr/>
      <dgm:t>
        <a:bodyPr/>
        <a:lstStyle/>
        <a:p>
          <a:endParaRPr lang="pt-BR"/>
        </a:p>
      </dgm:t>
    </dgm:pt>
    <dgm:pt modelId="{9656129A-7CAD-4448-BCF6-63829774252F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Excluir</a:t>
          </a:r>
          <a:r>
            <a:rPr lang="en-US" dirty="0" smtClean="0"/>
            <a:t> </a:t>
          </a:r>
          <a:r>
            <a:rPr lang="en-US" dirty="0" err="1" smtClean="0"/>
            <a:t>Usuário</a:t>
          </a:r>
          <a:endParaRPr lang="en-US" dirty="0" smtClean="0"/>
        </a:p>
      </dgm:t>
    </dgm:pt>
    <dgm:pt modelId="{837A2A1C-83DB-4DA5-946D-985E0C5C8089}" type="parTrans" cxnId="{D11F1B67-CB26-4194-BF6C-141187EC4D9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41A4047-A2BD-4CC1-9C29-7A80EB50D9EE}" type="sibTrans" cxnId="{D11F1B67-CB26-4194-BF6C-141187EC4D90}">
      <dgm:prSet/>
      <dgm:spPr/>
      <dgm:t>
        <a:bodyPr/>
        <a:lstStyle/>
        <a:p>
          <a:endParaRPr lang="pt-BR"/>
        </a:p>
      </dgm:t>
    </dgm:pt>
    <dgm:pt modelId="{6A012E22-5E71-410B-87CD-8EF02E897E32}">
      <dgm:prSet phldrT="[Texto]"/>
      <dgm:spPr>
        <a:solidFill>
          <a:srgbClr val="D45E06"/>
        </a:solidFill>
      </dgm:spPr>
      <dgm:t>
        <a:bodyPr/>
        <a:lstStyle/>
        <a:p>
          <a:r>
            <a:rPr lang="en-US" dirty="0" err="1" smtClean="0"/>
            <a:t>Tela</a:t>
          </a:r>
          <a:r>
            <a:rPr lang="en-US" dirty="0" smtClean="0"/>
            <a:t> </a:t>
          </a:r>
          <a:r>
            <a:rPr lang="en-US" dirty="0" err="1" smtClean="0"/>
            <a:t>Ajuda</a:t>
          </a:r>
          <a:endParaRPr lang="en-US" dirty="0" smtClean="0"/>
        </a:p>
      </dgm:t>
    </dgm:pt>
    <dgm:pt modelId="{D8D993C7-F04D-48C8-93AC-D148C1C809CE}" type="parTrans" cxnId="{87559D72-6BDD-45FF-8D88-0DEE797633F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13EE7AD-5DBF-4215-9334-C56C8EDFE4AC}" type="sibTrans" cxnId="{87559D72-6BDD-45FF-8D88-0DEE797633F0}">
      <dgm:prSet/>
      <dgm:spPr/>
      <dgm:t>
        <a:bodyPr/>
        <a:lstStyle/>
        <a:p>
          <a:endParaRPr lang="pt-BR"/>
        </a:p>
      </dgm:t>
    </dgm:pt>
    <dgm:pt modelId="{03B77B16-1786-4B5B-AB18-86B29B20F11A}">
      <dgm:prSet phldrT="[Texto]"/>
      <dgm:spPr>
        <a:solidFill>
          <a:srgbClr val="FF9B09"/>
        </a:solidFill>
      </dgm:spPr>
      <dgm:t>
        <a:bodyPr/>
        <a:lstStyle/>
        <a:p>
          <a:r>
            <a:rPr lang="en-US" dirty="0" err="1" smtClean="0"/>
            <a:t>Deslogar</a:t>
          </a:r>
          <a:endParaRPr lang="en-US" dirty="0" smtClean="0"/>
        </a:p>
      </dgm:t>
    </dgm:pt>
    <dgm:pt modelId="{F5F1F446-2487-49BE-AA1A-EFA9A727C5AC}" type="parTrans" cxnId="{EC7311C1-F2B8-4626-8A8F-02B68C038A2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ADC08F9-0B4E-41D5-9165-E5AA30A42F95}" type="sibTrans" cxnId="{EC7311C1-F2B8-4626-8A8F-02B68C038A26}">
      <dgm:prSet/>
      <dgm:spPr/>
      <dgm:t>
        <a:bodyPr/>
        <a:lstStyle/>
        <a:p>
          <a:endParaRPr lang="pt-BR"/>
        </a:p>
      </dgm:t>
    </dgm:pt>
    <dgm:pt modelId="{23F8B429-0F38-4906-ADA0-2CA20996C4E6}">
      <dgm:prSet phldrT="[Texto]"/>
      <dgm:spPr>
        <a:solidFill>
          <a:srgbClr val="094B9B"/>
        </a:solidFill>
      </dgm:spPr>
      <dgm:t>
        <a:bodyPr/>
        <a:lstStyle/>
        <a:p>
          <a:r>
            <a:rPr lang="en-US" dirty="0" err="1" smtClean="0"/>
            <a:t>Mudar</a:t>
          </a:r>
          <a:r>
            <a:rPr lang="en-US" dirty="0" smtClean="0"/>
            <a:t> </a:t>
          </a:r>
          <a:r>
            <a:rPr lang="en-US" dirty="0" err="1" smtClean="0"/>
            <a:t>Senha</a:t>
          </a:r>
          <a:endParaRPr lang="en-US" dirty="0" smtClean="0"/>
        </a:p>
      </dgm:t>
    </dgm:pt>
    <dgm:pt modelId="{82D2B82E-FCED-4A54-AC7A-A0F6FC949C81}" type="parTrans" cxnId="{F477C538-CADA-4BAC-BAB1-0FD26B7EB02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48264EF2-A812-4720-B18B-3AD946ED4578}" type="sibTrans" cxnId="{F477C538-CADA-4BAC-BAB1-0FD26B7EB02B}">
      <dgm:prSet/>
      <dgm:spPr/>
      <dgm:t>
        <a:bodyPr/>
        <a:lstStyle/>
        <a:p>
          <a:endParaRPr lang="pt-BR"/>
        </a:p>
      </dgm:t>
    </dgm:pt>
    <dgm:pt modelId="{650570C5-B973-4FE9-BFC3-BA66CEC3B002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err="1" smtClean="0"/>
            <a:t>Relatórios</a:t>
          </a:r>
          <a:endParaRPr lang="en-US" dirty="0" smtClean="0"/>
        </a:p>
      </dgm:t>
    </dgm:pt>
    <dgm:pt modelId="{0A487614-2E68-4858-B451-336B99C22977}" type="parTrans" cxnId="{F7197BA6-4F13-4EF4-8FD8-3814083901F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095AE68-1C1C-4C56-A8D8-C2B2072CB435}" type="sibTrans" cxnId="{F7197BA6-4F13-4EF4-8FD8-3814083901FE}">
      <dgm:prSet/>
      <dgm:spPr/>
      <dgm:t>
        <a:bodyPr/>
        <a:lstStyle/>
        <a:p>
          <a:endParaRPr lang="pt-BR"/>
        </a:p>
      </dgm:t>
    </dgm:pt>
    <dgm:pt modelId="{04AB48C5-6B35-447B-A802-2F0E0BEBC889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err="1" smtClean="0"/>
            <a:t>Focos</a:t>
          </a:r>
          <a:r>
            <a:rPr lang="en-US" dirty="0" smtClean="0"/>
            <a:t> de Dengue</a:t>
          </a:r>
        </a:p>
      </dgm:t>
    </dgm:pt>
    <dgm:pt modelId="{FF639835-A7D6-48EE-886F-FDD217D7509B}" type="parTrans" cxnId="{70D3C94C-F16B-4C71-AF28-513B33B3687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1B24AB1-5F3A-4DD3-ACD8-CDE7B55ED754}" type="sibTrans" cxnId="{70D3C94C-F16B-4C71-AF28-513B33B36873}">
      <dgm:prSet/>
      <dgm:spPr/>
      <dgm:t>
        <a:bodyPr/>
        <a:lstStyle/>
        <a:p>
          <a:endParaRPr lang="pt-BR"/>
        </a:p>
      </dgm:t>
    </dgm:pt>
    <dgm:pt modelId="{723C2D26-E4BB-4DF8-8309-D7859A1B1507}" type="pres">
      <dgm:prSet presAssocID="{13A1B1B9-FFDF-4F1C-AA4F-A8CF561C9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FAA4E68-A084-4DE5-A19D-2A33E82249CB}" type="pres">
      <dgm:prSet presAssocID="{2CB819D2-1149-46C3-B24D-A7E96A79A4B8}" presName="hierRoot1" presStyleCnt="0">
        <dgm:presLayoutVars>
          <dgm:hierBranch val="init"/>
        </dgm:presLayoutVars>
      </dgm:prSet>
      <dgm:spPr/>
    </dgm:pt>
    <dgm:pt modelId="{A733F565-93F4-42C3-89B7-A6C3A589B7C3}" type="pres">
      <dgm:prSet presAssocID="{2CB819D2-1149-46C3-B24D-A7E96A79A4B8}" presName="rootComposite1" presStyleCnt="0"/>
      <dgm:spPr/>
    </dgm:pt>
    <dgm:pt modelId="{87939FB7-F56A-4E70-A291-3548E4788559}" type="pres">
      <dgm:prSet presAssocID="{2CB819D2-1149-46C3-B24D-A7E96A79A4B8}" presName="rootText1" presStyleLbl="node0" presStyleIdx="0" presStyleCnt="1" custScaleX="554936" custLinFactY="-185093" custLinFactNeighborX="-73481" custLinFactNeighborY="-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5986F-8CAD-434B-8CDD-5839B2BABD44}" type="pres">
      <dgm:prSet presAssocID="{2CB819D2-1149-46C3-B24D-A7E96A79A4B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8EC846D-C7CF-483D-91BC-540FD0A0311F}" type="pres">
      <dgm:prSet presAssocID="{2CB819D2-1149-46C3-B24D-A7E96A79A4B8}" presName="hierChild2" presStyleCnt="0"/>
      <dgm:spPr/>
    </dgm:pt>
    <dgm:pt modelId="{49983B0C-7D19-43FB-A532-A0A493BB8204}" type="pres">
      <dgm:prSet presAssocID="{8ED2FFEC-8DE8-4D6D-BCEC-C6D0920C92A1}" presName="Name37" presStyleLbl="parChTrans1D2" presStyleIdx="0" presStyleCnt="2"/>
      <dgm:spPr/>
      <dgm:t>
        <a:bodyPr/>
        <a:lstStyle/>
        <a:p>
          <a:endParaRPr lang="pt-BR"/>
        </a:p>
      </dgm:t>
    </dgm:pt>
    <dgm:pt modelId="{699BDEC4-EACF-4CC7-B06B-EE159E3A46A5}" type="pres">
      <dgm:prSet presAssocID="{1E62EBDA-E45F-4A5F-9E56-E741856FD8BE}" presName="hierRoot2" presStyleCnt="0">
        <dgm:presLayoutVars>
          <dgm:hierBranch val="init"/>
        </dgm:presLayoutVars>
      </dgm:prSet>
      <dgm:spPr/>
    </dgm:pt>
    <dgm:pt modelId="{4B71D062-F1BD-4657-AFA4-4B0C9C826046}" type="pres">
      <dgm:prSet presAssocID="{1E62EBDA-E45F-4A5F-9E56-E741856FD8BE}" presName="rootComposite" presStyleCnt="0"/>
      <dgm:spPr/>
    </dgm:pt>
    <dgm:pt modelId="{DA8AC198-DD52-43D7-8D05-45FD36154F33}" type="pres">
      <dgm:prSet presAssocID="{1E62EBDA-E45F-4A5F-9E56-E741856FD8BE}" presName="rootText" presStyleLbl="node2" presStyleIdx="0" presStyleCnt="2" custLinFactX="100000" custLinFactY="-100000" custLinFactNeighborX="114487" custLinFactNeighborY="-1147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EDEA95-38D4-4946-B62F-2643782084EB}" type="pres">
      <dgm:prSet presAssocID="{1E62EBDA-E45F-4A5F-9E56-E741856FD8BE}" presName="rootConnector" presStyleLbl="node2" presStyleIdx="0" presStyleCnt="2"/>
      <dgm:spPr/>
      <dgm:t>
        <a:bodyPr/>
        <a:lstStyle/>
        <a:p>
          <a:endParaRPr lang="pt-BR"/>
        </a:p>
      </dgm:t>
    </dgm:pt>
    <dgm:pt modelId="{CEB9BC6D-7BC0-495E-81EC-A268476E1CD0}" type="pres">
      <dgm:prSet presAssocID="{1E62EBDA-E45F-4A5F-9E56-E741856FD8BE}" presName="hierChild4" presStyleCnt="0"/>
      <dgm:spPr/>
    </dgm:pt>
    <dgm:pt modelId="{7B4D1F24-9DA5-4EC7-A0A7-5E09E15BB506}" type="pres">
      <dgm:prSet presAssocID="{1E62EBDA-E45F-4A5F-9E56-E741856FD8BE}" presName="hierChild5" presStyleCnt="0"/>
      <dgm:spPr/>
    </dgm:pt>
    <dgm:pt modelId="{6C6ED0E9-544F-46AB-9391-7302D7114808}" type="pres">
      <dgm:prSet presAssocID="{9B713DFF-6BFD-4750-9088-9155993AABA0}" presName="Name37" presStyleLbl="parChTrans1D2" presStyleIdx="1" presStyleCnt="2"/>
      <dgm:spPr/>
      <dgm:t>
        <a:bodyPr/>
        <a:lstStyle/>
        <a:p>
          <a:endParaRPr lang="pt-BR"/>
        </a:p>
      </dgm:t>
    </dgm:pt>
    <dgm:pt modelId="{A56ADB5C-8EEE-41B8-9A75-8FE73F6B3453}" type="pres">
      <dgm:prSet presAssocID="{50B47227-6EAF-4B76-8CC5-25CE75276B00}" presName="hierRoot2" presStyleCnt="0">
        <dgm:presLayoutVars>
          <dgm:hierBranch val="init"/>
        </dgm:presLayoutVars>
      </dgm:prSet>
      <dgm:spPr/>
    </dgm:pt>
    <dgm:pt modelId="{BB8CBE3D-9CAF-4EE3-B89B-C833B16DE491}" type="pres">
      <dgm:prSet presAssocID="{50B47227-6EAF-4B76-8CC5-25CE75276B00}" presName="rootComposite" presStyleCnt="0"/>
      <dgm:spPr/>
    </dgm:pt>
    <dgm:pt modelId="{0D69B6AA-F51B-41E9-9837-71EC80262151}" type="pres">
      <dgm:prSet presAssocID="{50B47227-6EAF-4B76-8CC5-25CE75276B00}" presName="rootText" presStyleLbl="node2" presStyleIdx="1" presStyleCnt="2" custLinFactX="-156658" custLinFactY="-100000" custLinFactNeighborX="-200000" custLinFactNeighborY="-1151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729FFA-1D1F-45AE-B17E-52C074D27476}" type="pres">
      <dgm:prSet presAssocID="{50B47227-6EAF-4B76-8CC5-25CE75276B00}" presName="rootConnector" presStyleLbl="node2" presStyleIdx="1" presStyleCnt="2"/>
      <dgm:spPr/>
      <dgm:t>
        <a:bodyPr/>
        <a:lstStyle/>
        <a:p>
          <a:endParaRPr lang="pt-BR"/>
        </a:p>
      </dgm:t>
    </dgm:pt>
    <dgm:pt modelId="{77632967-A357-4004-B1AF-17C7872C7747}" type="pres">
      <dgm:prSet presAssocID="{50B47227-6EAF-4B76-8CC5-25CE75276B00}" presName="hierChild4" presStyleCnt="0"/>
      <dgm:spPr/>
    </dgm:pt>
    <dgm:pt modelId="{7BE3CC50-A223-41D7-9B92-2298656DFB10}" type="pres">
      <dgm:prSet presAssocID="{D8D993C7-F04D-48C8-93AC-D148C1C809CE}" presName="Name37" presStyleLbl="parChTrans1D3" presStyleIdx="0" presStyleCnt="9"/>
      <dgm:spPr/>
      <dgm:t>
        <a:bodyPr/>
        <a:lstStyle/>
        <a:p>
          <a:endParaRPr lang="pt-BR"/>
        </a:p>
      </dgm:t>
    </dgm:pt>
    <dgm:pt modelId="{65D4ED75-E135-485E-9F12-F1665E87DFD2}" type="pres">
      <dgm:prSet presAssocID="{6A012E22-5E71-410B-87CD-8EF02E897E32}" presName="hierRoot2" presStyleCnt="0">
        <dgm:presLayoutVars>
          <dgm:hierBranch val="init"/>
        </dgm:presLayoutVars>
      </dgm:prSet>
      <dgm:spPr/>
    </dgm:pt>
    <dgm:pt modelId="{0624B27E-82FA-4FE9-8AF3-A94A19A0D23D}" type="pres">
      <dgm:prSet presAssocID="{6A012E22-5E71-410B-87CD-8EF02E897E32}" presName="rootComposite" presStyleCnt="0"/>
      <dgm:spPr/>
    </dgm:pt>
    <dgm:pt modelId="{8F37A11E-DDD2-41A8-9AEA-8A4D3E3DB39F}" type="pres">
      <dgm:prSet presAssocID="{6A012E22-5E71-410B-87CD-8EF02E897E32}" presName="rootText" presStyleLbl="node3" presStyleIdx="0" presStyleCnt="9" custLinFactY="-3885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6AA974-A942-4535-AC1C-603D38BDD0A3}" type="pres">
      <dgm:prSet presAssocID="{6A012E22-5E71-410B-87CD-8EF02E897E32}" presName="rootConnector" presStyleLbl="node3" presStyleIdx="0" presStyleCnt="9"/>
      <dgm:spPr/>
      <dgm:t>
        <a:bodyPr/>
        <a:lstStyle/>
        <a:p>
          <a:endParaRPr lang="pt-BR"/>
        </a:p>
      </dgm:t>
    </dgm:pt>
    <dgm:pt modelId="{F7A3DC94-C475-4BD4-9B2C-79F83E300CBC}" type="pres">
      <dgm:prSet presAssocID="{6A012E22-5E71-410B-87CD-8EF02E897E32}" presName="hierChild4" presStyleCnt="0"/>
      <dgm:spPr/>
    </dgm:pt>
    <dgm:pt modelId="{D0B72951-10B3-4E14-A69B-39333F025AAA}" type="pres">
      <dgm:prSet presAssocID="{6A012E22-5E71-410B-87CD-8EF02E897E32}" presName="hierChild5" presStyleCnt="0"/>
      <dgm:spPr/>
    </dgm:pt>
    <dgm:pt modelId="{F9402CD2-73EE-42B8-834E-941C2B0E15C7}" type="pres">
      <dgm:prSet presAssocID="{F5F1F446-2487-49BE-AA1A-EFA9A727C5AC}" presName="Name37" presStyleLbl="parChTrans1D3" presStyleIdx="1" presStyleCnt="9"/>
      <dgm:spPr/>
      <dgm:t>
        <a:bodyPr/>
        <a:lstStyle/>
        <a:p>
          <a:endParaRPr lang="pt-BR"/>
        </a:p>
      </dgm:t>
    </dgm:pt>
    <dgm:pt modelId="{5E5FBFB1-AFDC-46DE-80B5-91CA337031E2}" type="pres">
      <dgm:prSet presAssocID="{03B77B16-1786-4B5B-AB18-86B29B20F11A}" presName="hierRoot2" presStyleCnt="0">
        <dgm:presLayoutVars>
          <dgm:hierBranch val="init"/>
        </dgm:presLayoutVars>
      </dgm:prSet>
      <dgm:spPr/>
    </dgm:pt>
    <dgm:pt modelId="{6FE59E18-4F50-4BCF-86F6-78A4BF9249F6}" type="pres">
      <dgm:prSet presAssocID="{03B77B16-1786-4B5B-AB18-86B29B20F11A}" presName="rootComposite" presStyleCnt="0"/>
      <dgm:spPr/>
    </dgm:pt>
    <dgm:pt modelId="{CAC3EB9C-6429-4422-AF87-86C79CEE02B9}" type="pres">
      <dgm:prSet presAssocID="{03B77B16-1786-4B5B-AB18-86B29B20F11A}" presName="rootText" presStyleLbl="node3" presStyleIdx="1" presStyleCnt="9" custLinFactY="-3885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CA49B8-999D-4371-87A8-A71FD618E61F}" type="pres">
      <dgm:prSet presAssocID="{03B77B16-1786-4B5B-AB18-86B29B20F11A}" presName="rootConnector" presStyleLbl="node3" presStyleIdx="1" presStyleCnt="9"/>
      <dgm:spPr/>
      <dgm:t>
        <a:bodyPr/>
        <a:lstStyle/>
        <a:p>
          <a:endParaRPr lang="pt-BR"/>
        </a:p>
      </dgm:t>
    </dgm:pt>
    <dgm:pt modelId="{714A818F-EFA0-4E46-BD11-AF3B8324E906}" type="pres">
      <dgm:prSet presAssocID="{03B77B16-1786-4B5B-AB18-86B29B20F11A}" presName="hierChild4" presStyleCnt="0"/>
      <dgm:spPr/>
    </dgm:pt>
    <dgm:pt modelId="{ED2409BB-B0D6-42E7-A31B-CF4852ABD981}" type="pres">
      <dgm:prSet presAssocID="{03B77B16-1786-4B5B-AB18-86B29B20F11A}" presName="hierChild5" presStyleCnt="0"/>
      <dgm:spPr/>
    </dgm:pt>
    <dgm:pt modelId="{E26A0BE8-490F-40C5-B03B-76C72198B748}" type="pres">
      <dgm:prSet presAssocID="{7529536C-084B-4AF9-85BA-2A9FA67F2D94}" presName="Name37" presStyleLbl="parChTrans1D3" presStyleIdx="2" presStyleCnt="9"/>
      <dgm:spPr/>
      <dgm:t>
        <a:bodyPr/>
        <a:lstStyle/>
        <a:p>
          <a:endParaRPr lang="pt-BR"/>
        </a:p>
      </dgm:t>
    </dgm:pt>
    <dgm:pt modelId="{360114DD-B46F-4019-A7A5-D22B7618D6CB}" type="pres">
      <dgm:prSet presAssocID="{897D1639-94A6-4CEC-97F0-581F3A9B5E5A}" presName="hierRoot2" presStyleCnt="0">
        <dgm:presLayoutVars>
          <dgm:hierBranch val="init"/>
        </dgm:presLayoutVars>
      </dgm:prSet>
      <dgm:spPr/>
    </dgm:pt>
    <dgm:pt modelId="{48004245-3F6F-4D79-A1F6-4BA3AA0ED138}" type="pres">
      <dgm:prSet presAssocID="{897D1639-94A6-4CEC-97F0-581F3A9B5E5A}" presName="rootComposite" presStyleCnt="0"/>
      <dgm:spPr/>
    </dgm:pt>
    <dgm:pt modelId="{99E67D1C-B5E0-4E85-9CBF-CA722EA0FC5C}" type="pres">
      <dgm:prSet presAssocID="{897D1639-94A6-4CEC-97F0-581F3A9B5E5A}" presName="rootText" presStyleLbl="node3" presStyleIdx="2" presStyleCnt="9" custLinFactY="-38854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C98848-A197-4573-9D24-7F2B0821DB7F}" type="pres">
      <dgm:prSet presAssocID="{897D1639-94A6-4CEC-97F0-581F3A9B5E5A}" presName="rootConnector" presStyleLbl="node3" presStyleIdx="2" presStyleCnt="9"/>
      <dgm:spPr/>
      <dgm:t>
        <a:bodyPr/>
        <a:lstStyle/>
        <a:p>
          <a:endParaRPr lang="pt-BR"/>
        </a:p>
      </dgm:t>
    </dgm:pt>
    <dgm:pt modelId="{74ED4832-7F33-4EEE-8821-215A33D073A9}" type="pres">
      <dgm:prSet presAssocID="{897D1639-94A6-4CEC-97F0-581F3A9B5E5A}" presName="hierChild4" presStyleCnt="0"/>
      <dgm:spPr/>
    </dgm:pt>
    <dgm:pt modelId="{B218541B-CA44-49C8-A96A-9D2336009E74}" type="pres">
      <dgm:prSet presAssocID="{09F35E92-9F0C-4E08-81AA-F0867235EE4E}" presName="Name37" presStyleLbl="parChTrans1D4" presStyleIdx="0" presStyleCnt="15"/>
      <dgm:spPr/>
      <dgm:t>
        <a:bodyPr/>
        <a:lstStyle/>
        <a:p>
          <a:endParaRPr lang="pt-BR"/>
        </a:p>
      </dgm:t>
    </dgm:pt>
    <dgm:pt modelId="{F9BA0C4D-2410-4055-AD5B-0AE219D13485}" type="pres">
      <dgm:prSet presAssocID="{4767194C-9C2D-4B20-8C57-F5F5B4759C6B}" presName="hierRoot2" presStyleCnt="0">
        <dgm:presLayoutVars>
          <dgm:hierBranch val="init"/>
        </dgm:presLayoutVars>
      </dgm:prSet>
      <dgm:spPr/>
    </dgm:pt>
    <dgm:pt modelId="{8D5ADF86-7B5F-430F-AD15-F97900A76BAE}" type="pres">
      <dgm:prSet presAssocID="{4767194C-9C2D-4B20-8C57-F5F5B4759C6B}" presName="rootComposite" presStyleCnt="0"/>
      <dgm:spPr/>
    </dgm:pt>
    <dgm:pt modelId="{25B895F5-7BF6-444F-8C2A-E53527844054}" type="pres">
      <dgm:prSet presAssocID="{4767194C-9C2D-4B20-8C57-F5F5B4759C6B}" presName="rootText" presStyleLbl="node4" presStyleIdx="0" presStyleCnt="15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915767-F581-4207-B2EE-DEAB03C8B2FE}" type="pres">
      <dgm:prSet presAssocID="{4767194C-9C2D-4B20-8C57-F5F5B4759C6B}" presName="rootConnector" presStyleLbl="node4" presStyleIdx="0" presStyleCnt="15"/>
      <dgm:spPr/>
      <dgm:t>
        <a:bodyPr/>
        <a:lstStyle/>
        <a:p>
          <a:endParaRPr lang="pt-BR"/>
        </a:p>
      </dgm:t>
    </dgm:pt>
    <dgm:pt modelId="{B5A072A3-59FD-4600-AAEE-E30A8613B8A1}" type="pres">
      <dgm:prSet presAssocID="{4767194C-9C2D-4B20-8C57-F5F5B4759C6B}" presName="hierChild4" presStyleCnt="0"/>
      <dgm:spPr/>
    </dgm:pt>
    <dgm:pt modelId="{66AFC3BF-583E-4942-A4CC-A5F0FE9AE3FF}" type="pres">
      <dgm:prSet presAssocID="{4767194C-9C2D-4B20-8C57-F5F5B4759C6B}" presName="hierChild5" presStyleCnt="0"/>
      <dgm:spPr/>
    </dgm:pt>
    <dgm:pt modelId="{4880D8EC-D575-48E4-A5D4-E5F04AEF1B46}" type="pres">
      <dgm:prSet presAssocID="{B435BE83-F8CE-4500-BF69-D5006B9E56BD}" presName="Name37" presStyleLbl="parChTrans1D4" presStyleIdx="1" presStyleCnt="15"/>
      <dgm:spPr/>
      <dgm:t>
        <a:bodyPr/>
        <a:lstStyle/>
        <a:p>
          <a:endParaRPr lang="pt-BR"/>
        </a:p>
      </dgm:t>
    </dgm:pt>
    <dgm:pt modelId="{07752774-C095-4BE2-A9CB-6F06505E8384}" type="pres">
      <dgm:prSet presAssocID="{A4D55911-5551-45D6-B8CC-767650632CE8}" presName="hierRoot2" presStyleCnt="0">
        <dgm:presLayoutVars>
          <dgm:hierBranch val="init"/>
        </dgm:presLayoutVars>
      </dgm:prSet>
      <dgm:spPr/>
    </dgm:pt>
    <dgm:pt modelId="{FEC2AFEA-56B9-460F-9150-EBF39BAF90C5}" type="pres">
      <dgm:prSet presAssocID="{A4D55911-5551-45D6-B8CC-767650632CE8}" presName="rootComposite" presStyleCnt="0"/>
      <dgm:spPr/>
    </dgm:pt>
    <dgm:pt modelId="{F77679E4-17C3-44A0-BDFC-7EA3BA66273D}" type="pres">
      <dgm:prSet presAssocID="{A4D55911-5551-45D6-B8CC-767650632CE8}" presName="rootText" presStyleLbl="node4" presStyleIdx="1" presStyleCnt="15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01EB64-BC44-4C72-AC57-A4FD6B5D7E1D}" type="pres">
      <dgm:prSet presAssocID="{A4D55911-5551-45D6-B8CC-767650632CE8}" presName="rootConnector" presStyleLbl="node4" presStyleIdx="1" presStyleCnt="15"/>
      <dgm:spPr/>
      <dgm:t>
        <a:bodyPr/>
        <a:lstStyle/>
        <a:p>
          <a:endParaRPr lang="pt-BR"/>
        </a:p>
      </dgm:t>
    </dgm:pt>
    <dgm:pt modelId="{24BB43C3-4190-49D3-BAEE-E911CFA6373C}" type="pres">
      <dgm:prSet presAssocID="{A4D55911-5551-45D6-B8CC-767650632CE8}" presName="hierChild4" presStyleCnt="0"/>
      <dgm:spPr/>
    </dgm:pt>
    <dgm:pt modelId="{960F9928-4784-4CE5-8C7A-3B339EDEF3F8}" type="pres">
      <dgm:prSet presAssocID="{AE7ED045-DA0D-4C34-BDD5-52183CC2719D}" presName="Name37" presStyleLbl="parChTrans1D4" presStyleIdx="2" presStyleCnt="15"/>
      <dgm:spPr/>
      <dgm:t>
        <a:bodyPr/>
        <a:lstStyle/>
        <a:p>
          <a:endParaRPr lang="pt-BR"/>
        </a:p>
      </dgm:t>
    </dgm:pt>
    <dgm:pt modelId="{AF1D6058-7154-4BEA-956C-27CA0267EF17}" type="pres">
      <dgm:prSet presAssocID="{D24C9C37-22D5-4E37-8085-910276C1D92B}" presName="hierRoot2" presStyleCnt="0">
        <dgm:presLayoutVars>
          <dgm:hierBranch val="init"/>
        </dgm:presLayoutVars>
      </dgm:prSet>
      <dgm:spPr/>
    </dgm:pt>
    <dgm:pt modelId="{BE42308F-D3C5-4F89-9C1E-215C010B7BEE}" type="pres">
      <dgm:prSet presAssocID="{D24C9C37-22D5-4E37-8085-910276C1D92B}" presName="rootComposite" presStyleCnt="0"/>
      <dgm:spPr/>
    </dgm:pt>
    <dgm:pt modelId="{8E080F54-CB78-47BD-977F-867142001C11}" type="pres">
      <dgm:prSet presAssocID="{D24C9C37-22D5-4E37-8085-910276C1D92B}" presName="rootText" presStyleLbl="node4" presStyleIdx="2" presStyleCnt="15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F99741-61C7-41CE-9E23-2E2A447CF5C6}" type="pres">
      <dgm:prSet presAssocID="{D24C9C37-22D5-4E37-8085-910276C1D92B}" presName="rootConnector" presStyleLbl="node4" presStyleIdx="2" presStyleCnt="15"/>
      <dgm:spPr/>
      <dgm:t>
        <a:bodyPr/>
        <a:lstStyle/>
        <a:p>
          <a:endParaRPr lang="pt-BR"/>
        </a:p>
      </dgm:t>
    </dgm:pt>
    <dgm:pt modelId="{593F0D7D-01CF-44B8-9443-A331CB3391DC}" type="pres">
      <dgm:prSet presAssocID="{D24C9C37-22D5-4E37-8085-910276C1D92B}" presName="hierChild4" presStyleCnt="0"/>
      <dgm:spPr/>
    </dgm:pt>
    <dgm:pt modelId="{BF262A46-9848-4A57-BC05-7B90B878C1F1}" type="pres">
      <dgm:prSet presAssocID="{D24C9C37-22D5-4E37-8085-910276C1D92B}" presName="hierChild5" presStyleCnt="0"/>
      <dgm:spPr/>
    </dgm:pt>
    <dgm:pt modelId="{0358EC41-6C2C-4FAA-996F-BC26036FFED8}" type="pres">
      <dgm:prSet presAssocID="{837A2A1C-83DB-4DA5-946D-985E0C5C8089}" presName="Name37" presStyleLbl="parChTrans1D4" presStyleIdx="3" presStyleCnt="15"/>
      <dgm:spPr/>
      <dgm:t>
        <a:bodyPr/>
        <a:lstStyle/>
        <a:p>
          <a:endParaRPr lang="pt-BR"/>
        </a:p>
      </dgm:t>
    </dgm:pt>
    <dgm:pt modelId="{94D41F68-5ACA-418C-A092-2B9FAFF87E75}" type="pres">
      <dgm:prSet presAssocID="{9656129A-7CAD-4448-BCF6-63829774252F}" presName="hierRoot2" presStyleCnt="0">
        <dgm:presLayoutVars>
          <dgm:hierBranch val="init"/>
        </dgm:presLayoutVars>
      </dgm:prSet>
      <dgm:spPr/>
    </dgm:pt>
    <dgm:pt modelId="{C30FD745-AA92-42EA-9CDB-2BCBE50D7699}" type="pres">
      <dgm:prSet presAssocID="{9656129A-7CAD-4448-BCF6-63829774252F}" presName="rootComposite" presStyleCnt="0"/>
      <dgm:spPr/>
    </dgm:pt>
    <dgm:pt modelId="{2331335F-C301-4BF0-BC53-20ACB118279D}" type="pres">
      <dgm:prSet presAssocID="{9656129A-7CAD-4448-BCF6-63829774252F}" presName="rootText" presStyleLbl="node4" presStyleIdx="3" presStyleCnt="15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E2D23E-4EC5-45C2-AA52-F166CAC47C48}" type="pres">
      <dgm:prSet presAssocID="{9656129A-7CAD-4448-BCF6-63829774252F}" presName="rootConnector" presStyleLbl="node4" presStyleIdx="3" presStyleCnt="15"/>
      <dgm:spPr/>
      <dgm:t>
        <a:bodyPr/>
        <a:lstStyle/>
        <a:p>
          <a:endParaRPr lang="pt-BR"/>
        </a:p>
      </dgm:t>
    </dgm:pt>
    <dgm:pt modelId="{89FC8567-2772-426F-B40C-A455A8E5FF74}" type="pres">
      <dgm:prSet presAssocID="{9656129A-7CAD-4448-BCF6-63829774252F}" presName="hierChild4" presStyleCnt="0"/>
      <dgm:spPr/>
    </dgm:pt>
    <dgm:pt modelId="{6E521A2D-5C02-45EB-BFBD-6B33301EC1BC}" type="pres">
      <dgm:prSet presAssocID="{9656129A-7CAD-4448-BCF6-63829774252F}" presName="hierChild5" presStyleCnt="0"/>
      <dgm:spPr/>
    </dgm:pt>
    <dgm:pt modelId="{B5611B30-5F9F-46CF-95C0-496E8F8A04AA}" type="pres">
      <dgm:prSet presAssocID="{A4D55911-5551-45D6-B8CC-767650632CE8}" presName="hierChild5" presStyleCnt="0"/>
      <dgm:spPr/>
    </dgm:pt>
    <dgm:pt modelId="{1691AF0D-E173-4291-AA1E-18A4A5860B2B}" type="pres">
      <dgm:prSet presAssocID="{897D1639-94A6-4CEC-97F0-581F3A9B5E5A}" presName="hierChild5" presStyleCnt="0"/>
      <dgm:spPr/>
    </dgm:pt>
    <dgm:pt modelId="{B29F1E10-AF11-4F49-AC69-810872C28BE3}" type="pres">
      <dgm:prSet presAssocID="{82D2B82E-FCED-4A54-AC7A-A0F6FC949C81}" presName="Name37" presStyleLbl="parChTrans1D3" presStyleIdx="3" presStyleCnt="9"/>
      <dgm:spPr/>
      <dgm:t>
        <a:bodyPr/>
        <a:lstStyle/>
        <a:p>
          <a:endParaRPr lang="pt-BR"/>
        </a:p>
      </dgm:t>
    </dgm:pt>
    <dgm:pt modelId="{967DACB8-E700-4BDA-BE2B-ACA2CFD57652}" type="pres">
      <dgm:prSet presAssocID="{23F8B429-0F38-4906-ADA0-2CA20996C4E6}" presName="hierRoot2" presStyleCnt="0">
        <dgm:presLayoutVars>
          <dgm:hierBranch val="init"/>
        </dgm:presLayoutVars>
      </dgm:prSet>
      <dgm:spPr/>
    </dgm:pt>
    <dgm:pt modelId="{CCD6F210-826A-4840-B245-E79A4D6A25DB}" type="pres">
      <dgm:prSet presAssocID="{23F8B429-0F38-4906-ADA0-2CA20996C4E6}" presName="rootComposite" presStyleCnt="0"/>
      <dgm:spPr/>
    </dgm:pt>
    <dgm:pt modelId="{DAC887D0-4F27-4D0B-97A4-E299F8FDD3A9}" type="pres">
      <dgm:prSet presAssocID="{23F8B429-0F38-4906-ADA0-2CA20996C4E6}" presName="rootText" presStyleLbl="node3" presStyleIdx="3" presStyleCnt="9" custLinFactY="-40355" custLinFactNeighborX="-3303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923BCA-08B0-4937-9040-22D243F180AE}" type="pres">
      <dgm:prSet presAssocID="{23F8B429-0F38-4906-ADA0-2CA20996C4E6}" presName="rootConnector" presStyleLbl="node3" presStyleIdx="3" presStyleCnt="9"/>
      <dgm:spPr/>
      <dgm:t>
        <a:bodyPr/>
        <a:lstStyle/>
        <a:p>
          <a:endParaRPr lang="pt-BR"/>
        </a:p>
      </dgm:t>
    </dgm:pt>
    <dgm:pt modelId="{652A5463-80E6-464A-9F69-498E73960B53}" type="pres">
      <dgm:prSet presAssocID="{23F8B429-0F38-4906-ADA0-2CA20996C4E6}" presName="hierChild4" presStyleCnt="0"/>
      <dgm:spPr/>
    </dgm:pt>
    <dgm:pt modelId="{533DDBD5-7CBF-4FEE-AD2E-17D6F0E68903}" type="pres">
      <dgm:prSet presAssocID="{23F8B429-0F38-4906-ADA0-2CA20996C4E6}" presName="hierChild5" presStyleCnt="0"/>
      <dgm:spPr/>
    </dgm:pt>
    <dgm:pt modelId="{5C2AD7BE-5DA9-43C8-B629-8368F176D114}" type="pres">
      <dgm:prSet presAssocID="{5DD6A3D4-38BF-48F8-8222-59F74449FD13}" presName="Name37" presStyleLbl="parChTrans1D3" presStyleIdx="4" presStyleCnt="9"/>
      <dgm:spPr/>
      <dgm:t>
        <a:bodyPr/>
        <a:lstStyle/>
        <a:p>
          <a:endParaRPr lang="pt-BR"/>
        </a:p>
      </dgm:t>
    </dgm:pt>
    <dgm:pt modelId="{E5D3DB98-9E5A-493D-831C-FF71AEDDF269}" type="pres">
      <dgm:prSet presAssocID="{9B5B2D02-C1A4-4736-A554-B6089F4D1CF0}" presName="hierRoot2" presStyleCnt="0">
        <dgm:presLayoutVars>
          <dgm:hierBranch val="init"/>
        </dgm:presLayoutVars>
      </dgm:prSet>
      <dgm:spPr/>
    </dgm:pt>
    <dgm:pt modelId="{0B6CD55E-9141-4C73-9138-C1E7AC7F97DF}" type="pres">
      <dgm:prSet presAssocID="{9B5B2D02-C1A4-4736-A554-B6089F4D1CF0}" presName="rootComposite" presStyleCnt="0"/>
      <dgm:spPr/>
    </dgm:pt>
    <dgm:pt modelId="{F17024D8-FBF8-4A36-A1C3-18BD330B1A68}" type="pres">
      <dgm:prSet presAssocID="{9B5B2D02-C1A4-4736-A554-B6089F4D1CF0}" presName="rootText" presStyleLbl="node3" presStyleIdx="4" presStyleCnt="9" custLinFactY="-40355" custLinFactNeighborX="-641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4A098E-3326-4E2D-A3A2-9153876985DF}" type="pres">
      <dgm:prSet presAssocID="{9B5B2D02-C1A4-4736-A554-B6089F4D1CF0}" presName="rootConnector" presStyleLbl="node3" presStyleIdx="4" presStyleCnt="9"/>
      <dgm:spPr/>
      <dgm:t>
        <a:bodyPr/>
        <a:lstStyle/>
        <a:p>
          <a:endParaRPr lang="pt-BR"/>
        </a:p>
      </dgm:t>
    </dgm:pt>
    <dgm:pt modelId="{78F679E7-28C1-45B5-A7E0-63B31A7ACA57}" type="pres">
      <dgm:prSet presAssocID="{9B5B2D02-C1A4-4736-A554-B6089F4D1CF0}" presName="hierChild4" presStyleCnt="0"/>
      <dgm:spPr/>
    </dgm:pt>
    <dgm:pt modelId="{0123D277-E6D1-4319-BA09-A336D6D55F1D}" type="pres">
      <dgm:prSet presAssocID="{6FF1A81E-BDF6-464E-9A16-1A069A685884}" presName="Name37" presStyleLbl="parChTrans1D4" presStyleIdx="4" presStyleCnt="15"/>
      <dgm:spPr/>
      <dgm:t>
        <a:bodyPr/>
        <a:lstStyle/>
        <a:p>
          <a:endParaRPr lang="pt-BR"/>
        </a:p>
      </dgm:t>
    </dgm:pt>
    <dgm:pt modelId="{AC2ED6B6-A133-4301-B664-7B64AB24F9D3}" type="pres">
      <dgm:prSet presAssocID="{F7C97FCF-8F28-45A6-B446-C01EC4B72C2D}" presName="hierRoot2" presStyleCnt="0">
        <dgm:presLayoutVars>
          <dgm:hierBranch val="init"/>
        </dgm:presLayoutVars>
      </dgm:prSet>
      <dgm:spPr/>
    </dgm:pt>
    <dgm:pt modelId="{A3F10041-93A1-4B09-AB79-201218253254}" type="pres">
      <dgm:prSet presAssocID="{F7C97FCF-8F28-45A6-B446-C01EC4B72C2D}" presName="rootComposite" presStyleCnt="0"/>
      <dgm:spPr/>
    </dgm:pt>
    <dgm:pt modelId="{19E05486-2B4D-47EE-BFF4-5109C7DD8AA3}" type="pres">
      <dgm:prSet presAssocID="{F7C97FCF-8F28-45A6-B446-C01EC4B72C2D}" presName="rootText" presStyleLbl="node4" presStyleIdx="4" presStyleCnt="15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FDC55C-B9C0-4D79-97CB-1276CB6D73B9}" type="pres">
      <dgm:prSet presAssocID="{F7C97FCF-8F28-45A6-B446-C01EC4B72C2D}" presName="rootConnector" presStyleLbl="node4" presStyleIdx="4" presStyleCnt="15"/>
      <dgm:spPr/>
      <dgm:t>
        <a:bodyPr/>
        <a:lstStyle/>
        <a:p>
          <a:endParaRPr lang="pt-BR"/>
        </a:p>
      </dgm:t>
    </dgm:pt>
    <dgm:pt modelId="{5932E056-F645-44A5-B793-43C611E05C8A}" type="pres">
      <dgm:prSet presAssocID="{F7C97FCF-8F28-45A6-B446-C01EC4B72C2D}" presName="hierChild4" presStyleCnt="0"/>
      <dgm:spPr/>
    </dgm:pt>
    <dgm:pt modelId="{5FB87C33-DDDA-4692-A35C-D6BC59068169}" type="pres">
      <dgm:prSet presAssocID="{F7C97FCF-8F28-45A6-B446-C01EC4B72C2D}" presName="hierChild5" presStyleCnt="0"/>
      <dgm:spPr/>
    </dgm:pt>
    <dgm:pt modelId="{C08CDB90-47B1-4074-8320-27BB68E47F54}" type="pres">
      <dgm:prSet presAssocID="{140A3C48-2F91-4F68-9FC5-7051CF2652F4}" presName="Name37" presStyleLbl="parChTrans1D4" presStyleIdx="5" presStyleCnt="15"/>
      <dgm:spPr/>
      <dgm:t>
        <a:bodyPr/>
        <a:lstStyle/>
        <a:p>
          <a:endParaRPr lang="pt-BR"/>
        </a:p>
      </dgm:t>
    </dgm:pt>
    <dgm:pt modelId="{B2344F90-7439-4403-9F5E-FDD7D3A81DD6}" type="pres">
      <dgm:prSet presAssocID="{E437A439-540E-42FF-89E2-7D7EE4F58119}" presName="hierRoot2" presStyleCnt="0">
        <dgm:presLayoutVars>
          <dgm:hierBranch val="init"/>
        </dgm:presLayoutVars>
      </dgm:prSet>
      <dgm:spPr/>
    </dgm:pt>
    <dgm:pt modelId="{02A3C0DC-284C-4CD2-8D80-2CC6F6A5657B}" type="pres">
      <dgm:prSet presAssocID="{E437A439-540E-42FF-89E2-7D7EE4F58119}" presName="rootComposite" presStyleCnt="0"/>
      <dgm:spPr/>
    </dgm:pt>
    <dgm:pt modelId="{C7B0CB14-5F21-444F-96E2-91EA24D396A2}" type="pres">
      <dgm:prSet presAssocID="{E437A439-540E-42FF-89E2-7D7EE4F58119}" presName="rootText" presStyleLbl="node4" presStyleIdx="5" presStyleCnt="15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F0EA15-DC36-4E1D-8E08-535482BFE879}" type="pres">
      <dgm:prSet presAssocID="{E437A439-540E-42FF-89E2-7D7EE4F58119}" presName="rootConnector" presStyleLbl="node4" presStyleIdx="5" presStyleCnt="15"/>
      <dgm:spPr/>
      <dgm:t>
        <a:bodyPr/>
        <a:lstStyle/>
        <a:p>
          <a:endParaRPr lang="pt-BR"/>
        </a:p>
      </dgm:t>
    </dgm:pt>
    <dgm:pt modelId="{F01894FF-4349-4CB7-A496-16212E761B33}" type="pres">
      <dgm:prSet presAssocID="{E437A439-540E-42FF-89E2-7D7EE4F58119}" presName="hierChild4" presStyleCnt="0"/>
      <dgm:spPr/>
    </dgm:pt>
    <dgm:pt modelId="{5F508BBE-86CC-4C9E-9B11-5B05C49E4219}" type="pres">
      <dgm:prSet presAssocID="{88247BD2-C8CE-4D3B-9B71-80AD7AE78C62}" presName="Name37" presStyleLbl="parChTrans1D4" presStyleIdx="6" presStyleCnt="15"/>
      <dgm:spPr/>
      <dgm:t>
        <a:bodyPr/>
        <a:lstStyle/>
        <a:p>
          <a:endParaRPr lang="pt-BR"/>
        </a:p>
      </dgm:t>
    </dgm:pt>
    <dgm:pt modelId="{4E112502-4753-41C3-AE14-5D4F0CB9E241}" type="pres">
      <dgm:prSet presAssocID="{857A56DE-790B-4A2D-822F-E83FCA38CF58}" presName="hierRoot2" presStyleCnt="0">
        <dgm:presLayoutVars>
          <dgm:hierBranch val="init"/>
        </dgm:presLayoutVars>
      </dgm:prSet>
      <dgm:spPr/>
    </dgm:pt>
    <dgm:pt modelId="{9D291619-59FE-4E15-AFF9-BA9F7A441135}" type="pres">
      <dgm:prSet presAssocID="{857A56DE-790B-4A2D-822F-E83FCA38CF58}" presName="rootComposite" presStyleCnt="0"/>
      <dgm:spPr/>
    </dgm:pt>
    <dgm:pt modelId="{C8E2B950-298E-499F-BD7E-7E81A5BC313D}" type="pres">
      <dgm:prSet presAssocID="{857A56DE-790B-4A2D-822F-E83FCA38CF58}" presName="rootText" presStyleLbl="node4" presStyleIdx="6" presStyleCnt="15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E39933-6959-40A0-87AA-F2FC639A3BE3}" type="pres">
      <dgm:prSet presAssocID="{857A56DE-790B-4A2D-822F-E83FCA38CF58}" presName="rootConnector" presStyleLbl="node4" presStyleIdx="6" presStyleCnt="15"/>
      <dgm:spPr/>
      <dgm:t>
        <a:bodyPr/>
        <a:lstStyle/>
        <a:p>
          <a:endParaRPr lang="pt-BR"/>
        </a:p>
      </dgm:t>
    </dgm:pt>
    <dgm:pt modelId="{9D57C379-1F7A-4DF2-ACC1-CCF65CD140DA}" type="pres">
      <dgm:prSet presAssocID="{857A56DE-790B-4A2D-822F-E83FCA38CF58}" presName="hierChild4" presStyleCnt="0"/>
      <dgm:spPr/>
    </dgm:pt>
    <dgm:pt modelId="{C17B8667-D1D8-4876-A61E-C58C24783988}" type="pres">
      <dgm:prSet presAssocID="{857A56DE-790B-4A2D-822F-E83FCA38CF58}" presName="hierChild5" presStyleCnt="0"/>
      <dgm:spPr/>
    </dgm:pt>
    <dgm:pt modelId="{0BB42C6D-CDB7-4EA5-81A5-091DEE5D20CE}" type="pres">
      <dgm:prSet presAssocID="{E437A439-540E-42FF-89E2-7D7EE4F58119}" presName="hierChild5" presStyleCnt="0"/>
      <dgm:spPr/>
    </dgm:pt>
    <dgm:pt modelId="{F530D99F-FA6F-4C17-9C00-D473C15EB0A4}" type="pres">
      <dgm:prSet presAssocID="{9B5B2D02-C1A4-4736-A554-B6089F4D1CF0}" presName="hierChild5" presStyleCnt="0"/>
      <dgm:spPr/>
    </dgm:pt>
    <dgm:pt modelId="{01211850-1BD6-4D5F-B10D-D2C03F58C5CD}" type="pres">
      <dgm:prSet presAssocID="{E139E158-53A1-486D-B823-50AD435EAB67}" presName="Name37" presStyleLbl="parChTrans1D3" presStyleIdx="5" presStyleCnt="9"/>
      <dgm:spPr/>
      <dgm:t>
        <a:bodyPr/>
        <a:lstStyle/>
        <a:p>
          <a:endParaRPr lang="pt-BR"/>
        </a:p>
      </dgm:t>
    </dgm:pt>
    <dgm:pt modelId="{1E411120-55D2-4BF1-AB13-08384FB9C4B2}" type="pres">
      <dgm:prSet presAssocID="{F074A97F-A1A0-4BDE-8379-348470F344D5}" presName="hierRoot2" presStyleCnt="0">
        <dgm:presLayoutVars>
          <dgm:hierBranch val="init"/>
        </dgm:presLayoutVars>
      </dgm:prSet>
      <dgm:spPr/>
    </dgm:pt>
    <dgm:pt modelId="{152616A4-ED9D-46CC-8C9A-C51F6DA19863}" type="pres">
      <dgm:prSet presAssocID="{F074A97F-A1A0-4BDE-8379-348470F344D5}" presName="rootComposite" presStyleCnt="0"/>
      <dgm:spPr/>
    </dgm:pt>
    <dgm:pt modelId="{EB2A9D8D-1760-435D-BC6B-629EEC8D262D}" type="pres">
      <dgm:prSet presAssocID="{F074A97F-A1A0-4BDE-8379-348470F344D5}" presName="rootText" presStyleLbl="node3" presStyleIdx="5" presStyleCnt="9" custLinFactY="-3885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39AB7F-48D8-43E2-B13E-30D6CF438627}" type="pres">
      <dgm:prSet presAssocID="{F074A97F-A1A0-4BDE-8379-348470F344D5}" presName="rootConnector" presStyleLbl="node3" presStyleIdx="5" presStyleCnt="9"/>
      <dgm:spPr/>
      <dgm:t>
        <a:bodyPr/>
        <a:lstStyle/>
        <a:p>
          <a:endParaRPr lang="pt-BR"/>
        </a:p>
      </dgm:t>
    </dgm:pt>
    <dgm:pt modelId="{278DA0D0-A3D2-4367-B078-59DCA787E0B4}" type="pres">
      <dgm:prSet presAssocID="{F074A97F-A1A0-4BDE-8379-348470F344D5}" presName="hierChild4" presStyleCnt="0"/>
      <dgm:spPr/>
    </dgm:pt>
    <dgm:pt modelId="{4320E608-0D0F-4810-B824-E10B45A92643}" type="pres">
      <dgm:prSet presAssocID="{FAAF75F4-2555-4F55-BE8B-5817BA9C0D60}" presName="Name37" presStyleLbl="parChTrans1D4" presStyleIdx="7" presStyleCnt="15"/>
      <dgm:spPr/>
      <dgm:t>
        <a:bodyPr/>
        <a:lstStyle/>
        <a:p>
          <a:endParaRPr lang="pt-BR"/>
        </a:p>
      </dgm:t>
    </dgm:pt>
    <dgm:pt modelId="{D0681AA2-EAAD-45C3-8558-440150C9D96D}" type="pres">
      <dgm:prSet presAssocID="{BA767B57-F3B5-40CB-AFE3-B3394516CA28}" presName="hierRoot2" presStyleCnt="0">
        <dgm:presLayoutVars>
          <dgm:hierBranch val="init"/>
        </dgm:presLayoutVars>
      </dgm:prSet>
      <dgm:spPr/>
    </dgm:pt>
    <dgm:pt modelId="{8AB771A7-86FE-4365-B15C-6392FA42D888}" type="pres">
      <dgm:prSet presAssocID="{BA767B57-F3B5-40CB-AFE3-B3394516CA28}" presName="rootComposite" presStyleCnt="0"/>
      <dgm:spPr/>
    </dgm:pt>
    <dgm:pt modelId="{D9FBB5D4-BEC2-4A5B-9A40-A94BC126E738}" type="pres">
      <dgm:prSet presAssocID="{BA767B57-F3B5-40CB-AFE3-B3394516CA28}" presName="rootText" presStyleLbl="node4" presStyleIdx="7" presStyleCnt="15" custLinFactNeighborX="6976" custLinFactNeighborY="2287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319D6D-39F8-4180-8EE6-F94F87AD44AC}" type="pres">
      <dgm:prSet presAssocID="{BA767B57-F3B5-40CB-AFE3-B3394516CA28}" presName="rootConnector" presStyleLbl="node4" presStyleIdx="7" presStyleCnt="15"/>
      <dgm:spPr/>
      <dgm:t>
        <a:bodyPr/>
        <a:lstStyle/>
        <a:p>
          <a:endParaRPr lang="pt-BR"/>
        </a:p>
      </dgm:t>
    </dgm:pt>
    <dgm:pt modelId="{85DABB89-E23C-49C0-B211-6F7EF8BC4862}" type="pres">
      <dgm:prSet presAssocID="{BA767B57-F3B5-40CB-AFE3-B3394516CA28}" presName="hierChild4" presStyleCnt="0"/>
      <dgm:spPr/>
    </dgm:pt>
    <dgm:pt modelId="{0F198230-BF99-487D-B2F1-1077D9DE7911}" type="pres">
      <dgm:prSet presAssocID="{BA767B57-F3B5-40CB-AFE3-B3394516CA28}" presName="hierChild5" presStyleCnt="0"/>
      <dgm:spPr/>
    </dgm:pt>
    <dgm:pt modelId="{2B4923B6-B877-4212-AADB-5FA8FE5A0DF5}" type="pres">
      <dgm:prSet presAssocID="{32A24B63-ABFE-4D9A-A4C7-4911D611EE0A}" presName="Name37" presStyleLbl="parChTrans1D4" presStyleIdx="8" presStyleCnt="15"/>
      <dgm:spPr/>
      <dgm:t>
        <a:bodyPr/>
        <a:lstStyle/>
        <a:p>
          <a:endParaRPr lang="pt-BR"/>
        </a:p>
      </dgm:t>
    </dgm:pt>
    <dgm:pt modelId="{E5FC5B1A-57C5-479D-B278-CA1607F7F2E4}" type="pres">
      <dgm:prSet presAssocID="{A620827E-EFF6-4473-9948-B5211B850365}" presName="hierRoot2" presStyleCnt="0">
        <dgm:presLayoutVars>
          <dgm:hierBranch val="init"/>
        </dgm:presLayoutVars>
      </dgm:prSet>
      <dgm:spPr/>
    </dgm:pt>
    <dgm:pt modelId="{AE464DA1-F2F3-4226-B780-6313EF058144}" type="pres">
      <dgm:prSet presAssocID="{A620827E-EFF6-4473-9948-B5211B850365}" presName="rootComposite" presStyleCnt="0"/>
      <dgm:spPr/>
    </dgm:pt>
    <dgm:pt modelId="{61090C71-E6BC-44AA-8460-8C7BFB738CCA}" type="pres">
      <dgm:prSet presAssocID="{A620827E-EFF6-4473-9948-B5211B850365}" presName="rootText" presStyleLbl="node4" presStyleIdx="8" presStyleCnt="15" custLinFactNeighborX="216" custLinFactNeighborY="1956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D8D957-91EA-476F-84F6-99C22F9D0381}" type="pres">
      <dgm:prSet presAssocID="{A620827E-EFF6-4473-9948-B5211B850365}" presName="rootConnector" presStyleLbl="node4" presStyleIdx="8" presStyleCnt="15"/>
      <dgm:spPr/>
      <dgm:t>
        <a:bodyPr/>
        <a:lstStyle/>
        <a:p>
          <a:endParaRPr lang="pt-BR"/>
        </a:p>
      </dgm:t>
    </dgm:pt>
    <dgm:pt modelId="{F69EE30F-F7F3-44B2-AFFE-3BE3F5B0B0DF}" type="pres">
      <dgm:prSet presAssocID="{A620827E-EFF6-4473-9948-B5211B850365}" presName="hierChild4" presStyleCnt="0"/>
      <dgm:spPr/>
    </dgm:pt>
    <dgm:pt modelId="{0BFB058A-6E68-403D-85A2-A90965983105}" type="pres">
      <dgm:prSet presAssocID="{7BE323EA-199B-44DF-9C63-B7056F3C5ACE}" presName="Name37" presStyleLbl="parChTrans1D4" presStyleIdx="9" presStyleCnt="15"/>
      <dgm:spPr/>
      <dgm:t>
        <a:bodyPr/>
        <a:lstStyle/>
        <a:p>
          <a:endParaRPr lang="pt-BR"/>
        </a:p>
      </dgm:t>
    </dgm:pt>
    <dgm:pt modelId="{094BDF24-ED49-4ABC-9B93-A754DE1806AB}" type="pres">
      <dgm:prSet presAssocID="{97B4C9C5-94FB-4A94-99DA-C77CEBAD0277}" presName="hierRoot2" presStyleCnt="0">
        <dgm:presLayoutVars>
          <dgm:hierBranch val="init"/>
        </dgm:presLayoutVars>
      </dgm:prSet>
      <dgm:spPr/>
    </dgm:pt>
    <dgm:pt modelId="{5481A0E3-85FC-4543-81FA-8E752664400D}" type="pres">
      <dgm:prSet presAssocID="{97B4C9C5-94FB-4A94-99DA-C77CEBAD0277}" presName="rootComposite" presStyleCnt="0"/>
      <dgm:spPr/>
    </dgm:pt>
    <dgm:pt modelId="{941248B6-CAA3-4D39-BEB0-5D1443A67519}" type="pres">
      <dgm:prSet presAssocID="{97B4C9C5-94FB-4A94-99DA-C77CEBAD0277}" presName="rootText" presStyleLbl="node4" presStyleIdx="9" presStyleCnt="15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BE8221-85CD-4EF8-9B4C-21D94EB62275}" type="pres">
      <dgm:prSet presAssocID="{97B4C9C5-94FB-4A94-99DA-C77CEBAD0277}" presName="rootConnector" presStyleLbl="node4" presStyleIdx="9" presStyleCnt="15"/>
      <dgm:spPr/>
      <dgm:t>
        <a:bodyPr/>
        <a:lstStyle/>
        <a:p>
          <a:endParaRPr lang="pt-BR"/>
        </a:p>
      </dgm:t>
    </dgm:pt>
    <dgm:pt modelId="{0430E301-311E-4C9D-9DD9-BDC1B413CB92}" type="pres">
      <dgm:prSet presAssocID="{97B4C9C5-94FB-4A94-99DA-C77CEBAD0277}" presName="hierChild4" presStyleCnt="0"/>
      <dgm:spPr/>
    </dgm:pt>
    <dgm:pt modelId="{AB538ADC-000C-43AA-AA09-EB64B9A718F1}" type="pres">
      <dgm:prSet presAssocID="{97B4C9C5-94FB-4A94-99DA-C77CEBAD0277}" presName="hierChild5" presStyleCnt="0"/>
      <dgm:spPr/>
    </dgm:pt>
    <dgm:pt modelId="{A846B180-CE27-43B3-A99B-C0115586301E}" type="pres">
      <dgm:prSet presAssocID="{6F26F44D-48E5-4A71-BB9E-BF01382C302A}" presName="Name37" presStyleLbl="parChTrans1D4" presStyleIdx="10" presStyleCnt="15"/>
      <dgm:spPr/>
      <dgm:t>
        <a:bodyPr/>
        <a:lstStyle/>
        <a:p>
          <a:endParaRPr lang="pt-BR"/>
        </a:p>
      </dgm:t>
    </dgm:pt>
    <dgm:pt modelId="{5CD3133B-27A4-4861-985B-15EB0F7884CE}" type="pres">
      <dgm:prSet presAssocID="{4D27E099-ED52-409A-AA1A-D7689B40F93F}" presName="hierRoot2" presStyleCnt="0">
        <dgm:presLayoutVars>
          <dgm:hierBranch val="init"/>
        </dgm:presLayoutVars>
      </dgm:prSet>
      <dgm:spPr/>
    </dgm:pt>
    <dgm:pt modelId="{97C7FAEA-F607-4CD9-8294-4178175A46EE}" type="pres">
      <dgm:prSet presAssocID="{4D27E099-ED52-409A-AA1A-D7689B40F93F}" presName="rootComposite" presStyleCnt="0"/>
      <dgm:spPr/>
    </dgm:pt>
    <dgm:pt modelId="{14E016BB-CA65-4D3A-88FB-D0E54FF9CC90}" type="pres">
      <dgm:prSet presAssocID="{4D27E099-ED52-409A-AA1A-D7689B40F93F}" presName="rootText" presStyleLbl="node4" presStyleIdx="10" presStyleCnt="15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763E7B-67EA-44D6-BD8E-0F0B6D38DDC1}" type="pres">
      <dgm:prSet presAssocID="{4D27E099-ED52-409A-AA1A-D7689B40F93F}" presName="rootConnector" presStyleLbl="node4" presStyleIdx="10" presStyleCnt="15"/>
      <dgm:spPr/>
      <dgm:t>
        <a:bodyPr/>
        <a:lstStyle/>
        <a:p>
          <a:endParaRPr lang="pt-BR"/>
        </a:p>
      </dgm:t>
    </dgm:pt>
    <dgm:pt modelId="{50A35AD5-BF6A-4359-9997-B79FB1759DF1}" type="pres">
      <dgm:prSet presAssocID="{4D27E099-ED52-409A-AA1A-D7689B40F93F}" presName="hierChild4" presStyleCnt="0"/>
      <dgm:spPr/>
    </dgm:pt>
    <dgm:pt modelId="{A515F417-DC5E-4BCA-BC09-17BBFB37E149}" type="pres">
      <dgm:prSet presAssocID="{4D27E099-ED52-409A-AA1A-D7689B40F93F}" presName="hierChild5" presStyleCnt="0"/>
      <dgm:spPr/>
    </dgm:pt>
    <dgm:pt modelId="{9391C00C-B255-4D53-B40D-D49AB16EB99B}" type="pres">
      <dgm:prSet presAssocID="{A620827E-EFF6-4473-9948-B5211B850365}" presName="hierChild5" presStyleCnt="0"/>
      <dgm:spPr/>
    </dgm:pt>
    <dgm:pt modelId="{536805BE-85F4-4CEC-8C1A-556F72154914}" type="pres">
      <dgm:prSet presAssocID="{F074A97F-A1A0-4BDE-8379-348470F344D5}" presName="hierChild5" presStyleCnt="0"/>
      <dgm:spPr/>
    </dgm:pt>
    <dgm:pt modelId="{E550FC26-FE0E-41B1-86F7-ADDA1B7AF12D}" type="pres">
      <dgm:prSet presAssocID="{C815B7A5-ED5A-4281-ACD1-2C96292E329B}" presName="Name37" presStyleLbl="parChTrans1D3" presStyleIdx="6" presStyleCnt="9"/>
      <dgm:spPr/>
      <dgm:t>
        <a:bodyPr/>
        <a:lstStyle/>
        <a:p>
          <a:endParaRPr lang="pt-BR"/>
        </a:p>
      </dgm:t>
    </dgm:pt>
    <dgm:pt modelId="{675D72E5-38DF-430B-9839-EAA5F8CC4C1B}" type="pres">
      <dgm:prSet presAssocID="{95402BD3-B2D4-4571-8C31-D0238C0D2DAC}" presName="hierRoot2" presStyleCnt="0">
        <dgm:presLayoutVars>
          <dgm:hierBranch val="init"/>
        </dgm:presLayoutVars>
      </dgm:prSet>
      <dgm:spPr/>
    </dgm:pt>
    <dgm:pt modelId="{6BD2F4D4-A785-4695-8D24-82AD9CC3231F}" type="pres">
      <dgm:prSet presAssocID="{95402BD3-B2D4-4571-8C31-D0238C0D2DAC}" presName="rootComposite" presStyleCnt="0"/>
      <dgm:spPr/>
    </dgm:pt>
    <dgm:pt modelId="{B136542F-3E38-4341-9B49-B2B6FA12081E}" type="pres">
      <dgm:prSet presAssocID="{95402BD3-B2D4-4571-8C31-D0238C0D2DAC}" presName="rootText" presStyleLbl="node3" presStyleIdx="6" presStyleCnt="9" custLinFactY="-3885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43C5EE-30BA-4908-8DAD-B6D68DC4B96C}" type="pres">
      <dgm:prSet presAssocID="{95402BD3-B2D4-4571-8C31-D0238C0D2DAC}" presName="rootConnector" presStyleLbl="node3" presStyleIdx="6" presStyleCnt="9"/>
      <dgm:spPr/>
      <dgm:t>
        <a:bodyPr/>
        <a:lstStyle/>
        <a:p>
          <a:endParaRPr lang="pt-BR"/>
        </a:p>
      </dgm:t>
    </dgm:pt>
    <dgm:pt modelId="{20367FE6-ED00-4291-920E-7538E24DFDF6}" type="pres">
      <dgm:prSet presAssocID="{95402BD3-B2D4-4571-8C31-D0238C0D2DAC}" presName="hierChild4" presStyleCnt="0"/>
      <dgm:spPr/>
    </dgm:pt>
    <dgm:pt modelId="{D1E3C2E8-81D7-4FCA-B86C-3F4B503FE79B}" type="pres">
      <dgm:prSet presAssocID="{F40F2E22-0C8A-4E5F-9A6F-2C5440998CB1}" presName="Name37" presStyleLbl="parChTrans1D4" presStyleIdx="11" presStyleCnt="15"/>
      <dgm:spPr/>
      <dgm:t>
        <a:bodyPr/>
        <a:lstStyle/>
        <a:p>
          <a:endParaRPr lang="pt-BR"/>
        </a:p>
      </dgm:t>
    </dgm:pt>
    <dgm:pt modelId="{80B66676-FDAD-4B31-B66B-DBA6D2FB2DE2}" type="pres">
      <dgm:prSet presAssocID="{ACCDCEB7-3F08-4906-A45B-A39AE0EFA7A2}" presName="hierRoot2" presStyleCnt="0">
        <dgm:presLayoutVars>
          <dgm:hierBranch val="init"/>
        </dgm:presLayoutVars>
      </dgm:prSet>
      <dgm:spPr/>
    </dgm:pt>
    <dgm:pt modelId="{AF7B9311-AC59-4B85-A4E1-A773C6C088A3}" type="pres">
      <dgm:prSet presAssocID="{ACCDCEB7-3F08-4906-A45B-A39AE0EFA7A2}" presName="rootComposite" presStyleCnt="0"/>
      <dgm:spPr/>
    </dgm:pt>
    <dgm:pt modelId="{DD0BE1FC-1169-4603-90C4-F0DA22E719FF}" type="pres">
      <dgm:prSet presAssocID="{ACCDCEB7-3F08-4906-A45B-A39AE0EFA7A2}" presName="rootText" presStyleLbl="node4" presStyleIdx="11" presStyleCnt="15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26E373-45F9-44CE-88A9-3D97C05D2F5B}" type="pres">
      <dgm:prSet presAssocID="{ACCDCEB7-3F08-4906-A45B-A39AE0EFA7A2}" presName="rootConnector" presStyleLbl="node4" presStyleIdx="11" presStyleCnt="15"/>
      <dgm:spPr/>
      <dgm:t>
        <a:bodyPr/>
        <a:lstStyle/>
        <a:p>
          <a:endParaRPr lang="pt-BR"/>
        </a:p>
      </dgm:t>
    </dgm:pt>
    <dgm:pt modelId="{FF52AE55-83D6-40D7-A42F-96A6F35CB9FB}" type="pres">
      <dgm:prSet presAssocID="{ACCDCEB7-3F08-4906-A45B-A39AE0EFA7A2}" presName="hierChild4" presStyleCnt="0"/>
      <dgm:spPr/>
    </dgm:pt>
    <dgm:pt modelId="{A7D6286A-A72D-4D8E-AC9E-B9BC703B7ED0}" type="pres">
      <dgm:prSet presAssocID="{ACCDCEB7-3F08-4906-A45B-A39AE0EFA7A2}" presName="hierChild5" presStyleCnt="0"/>
      <dgm:spPr/>
    </dgm:pt>
    <dgm:pt modelId="{6658DD8F-93AF-44A6-8504-D60215C46BBA}" type="pres">
      <dgm:prSet presAssocID="{B77DE20C-8C8A-4F3C-9BD1-53FBCF584A06}" presName="Name37" presStyleLbl="parChTrans1D4" presStyleIdx="12" presStyleCnt="15"/>
      <dgm:spPr/>
      <dgm:t>
        <a:bodyPr/>
        <a:lstStyle/>
        <a:p>
          <a:endParaRPr lang="pt-BR"/>
        </a:p>
      </dgm:t>
    </dgm:pt>
    <dgm:pt modelId="{833023F4-2730-45D3-B74D-9D8DECEF839B}" type="pres">
      <dgm:prSet presAssocID="{747AB947-7579-4EB9-B886-DC67B3CA7343}" presName="hierRoot2" presStyleCnt="0">
        <dgm:presLayoutVars>
          <dgm:hierBranch val="init"/>
        </dgm:presLayoutVars>
      </dgm:prSet>
      <dgm:spPr/>
    </dgm:pt>
    <dgm:pt modelId="{C271207A-FF39-4F35-93C5-4152FDFB118D}" type="pres">
      <dgm:prSet presAssocID="{747AB947-7579-4EB9-B886-DC67B3CA7343}" presName="rootComposite" presStyleCnt="0"/>
      <dgm:spPr/>
    </dgm:pt>
    <dgm:pt modelId="{68F8E419-9900-420D-8646-AC0C92A5D1D0}" type="pres">
      <dgm:prSet presAssocID="{747AB947-7579-4EB9-B886-DC67B3CA7343}" presName="rootText" presStyleLbl="node4" presStyleIdx="12" presStyleCnt="15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6136FF-AEBA-463A-8216-611A11DD2AB2}" type="pres">
      <dgm:prSet presAssocID="{747AB947-7579-4EB9-B886-DC67B3CA7343}" presName="rootConnector" presStyleLbl="node4" presStyleIdx="12" presStyleCnt="15"/>
      <dgm:spPr/>
      <dgm:t>
        <a:bodyPr/>
        <a:lstStyle/>
        <a:p>
          <a:endParaRPr lang="pt-BR"/>
        </a:p>
      </dgm:t>
    </dgm:pt>
    <dgm:pt modelId="{A4A8D0FD-B67C-4FDA-B3D7-EF502B08AE15}" type="pres">
      <dgm:prSet presAssocID="{747AB947-7579-4EB9-B886-DC67B3CA7343}" presName="hierChild4" presStyleCnt="0"/>
      <dgm:spPr/>
    </dgm:pt>
    <dgm:pt modelId="{94F05BCA-0207-4705-8D5E-C7FC5A1702BD}" type="pres">
      <dgm:prSet presAssocID="{747AB947-7579-4EB9-B886-DC67B3CA7343}" presName="hierChild5" presStyleCnt="0"/>
      <dgm:spPr/>
    </dgm:pt>
    <dgm:pt modelId="{29DE068D-5D9D-4D4F-9F8A-BDCFFF29EF4D}" type="pres">
      <dgm:prSet presAssocID="{95402BD3-B2D4-4571-8C31-D0238C0D2DAC}" presName="hierChild5" presStyleCnt="0"/>
      <dgm:spPr/>
    </dgm:pt>
    <dgm:pt modelId="{47489051-F823-4253-BEDE-B9FCFBD4D59B}" type="pres">
      <dgm:prSet presAssocID="{FF02309F-47CD-49C1-BDA1-46499034E5CE}" presName="Name37" presStyleLbl="parChTrans1D3" presStyleIdx="7" presStyleCnt="9"/>
      <dgm:spPr/>
      <dgm:t>
        <a:bodyPr/>
        <a:lstStyle/>
        <a:p>
          <a:endParaRPr lang="pt-BR"/>
        </a:p>
      </dgm:t>
    </dgm:pt>
    <dgm:pt modelId="{D7C815E5-0542-41E9-AFA7-D0A7B7E285E5}" type="pres">
      <dgm:prSet presAssocID="{187B0B91-7455-423D-B50A-A3F146C7ED08}" presName="hierRoot2" presStyleCnt="0">
        <dgm:presLayoutVars>
          <dgm:hierBranch val="init"/>
        </dgm:presLayoutVars>
      </dgm:prSet>
      <dgm:spPr/>
    </dgm:pt>
    <dgm:pt modelId="{9C0CF9A2-48C8-4996-81B0-D87200483E17}" type="pres">
      <dgm:prSet presAssocID="{187B0B91-7455-423D-B50A-A3F146C7ED08}" presName="rootComposite" presStyleCnt="0"/>
      <dgm:spPr/>
    </dgm:pt>
    <dgm:pt modelId="{2DB6BEAA-39CE-448B-9322-8BE7A2224387}" type="pres">
      <dgm:prSet presAssocID="{187B0B91-7455-423D-B50A-A3F146C7ED08}" presName="rootText" presStyleLbl="node3" presStyleIdx="7" presStyleCnt="9" custLinFactY="-3885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81816A-98A8-4E4E-977C-993AAAE1AFD4}" type="pres">
      <dgm:prSet presAssocID="{187B0B91-7455-423D-B50A-A3F146C7ED08}" presName="rootConnector" presStyleLbl="node3" presStyleIdx="7" presStyleCnt="9"/>
      <dgm:spPr/>
      <dgm:t>
        <a:bodyPr/>
        <a:lstStyle/>
        <a:p>
          <a:endParaRPr lang="pt-BR"/>
        </a:p>
      </dgm:t>
    </dgm:pt>
    <dgm:pt modelId="{FA4A02CD-946D-4EE7-881A-3E7A6C44FA10}" type="pres">
      <dgm:prSet presAssocID="{187B0B91-7455-423D-B50A-A3F146C7ED08}" presName="hierChild4" presStyleCnt="0"/>
      <dgm:spPr/>
    </dgm:pt>
    <dgm:pt modelId="{D0682F05-F06F-46E8-9749-8A8AAD9EB632}" type="pres">
      <dgm:prSet presAssocID="{68B39F8D-C3AC-4B71-A310-F383ADB7C4D9}" presName="Name37" presStyleLbl="parChTrans1D4" presStyleIdx="13" presStyleCnt="15"/>
      <dgm:spPr/>
      <dgm:t>
        <a:bodyPr/>
        <a:lstStyle/>
        <a:p>
          <a:endParaRPr lang="pt-BR"/>
        </a:p>
      </dgm:t>
    </dgm:pt>
    <dgm:pt modelId="{9E10B443-AB4F-405B-B92B-9876C4DF025E}" type="pres">
      <dgm:prSet presAssocID="{50109BB1-4E18-43BF-87C4-DB58848C83A6}" presName="hierRoot2" presStyleCnt="0">
        <dgm:presLayoutVars>
          <dgm:hierBranch val="init"/>
        </dgm:presLayoutVars>
      </dgm:prSet>
      <dgm:spPr/>
    </dgm:pt>
    <dgm:pt modelId="{E32D5450-8FC7-4891-AB8D-DA6EF0D4577B}" type="pres">
      <dgm:prSet presAssocID="{50109BB1-4E18-43BF-87C4-DB58848C83A6}" presName="rootComposite" presStyleCnt="0"/>
      <dgm:spPr/>
    </dgm:pt>
    <dgm:pt modelId="{0577CD4F-B7F4-4590-8C06-D334D55D456E}" type="pres">
      <dgm:prSet presAssocID="{50109BB1-4E18-43BF-87C4-DB58848C83A6}" presName="rootText" presStyleLbl="node4" presStyleIdx="13" presStyleCnt="15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A131EE1-911D-4989-8ECA-D32F9E612840}" type="pres">
      <dgm:prSet presAssocID="{50109BB1-4E18-43BF-87C4-DB58848C83A6}" presName="rootConnector" presStyleLbl="node4" presStyleIdx="13" presStyleCnt="15"/>
      <dgm:spPr/>
      <dgm:t>
        <a:bodyPr/>
        <a:lstStyle/>
        <a:p>
          <a:endParaRPr lang="pt-BR"/>
        </a:p>
      </dgm:t>
    </dgm:pt>
    <dgm:pt modelId="{B683BBCF-B78B-4788-935D-DC8417C4FDE0}" type="pres">
      <dgm:prSet presAssocID="{50109BB1-4E18-43BF-87C4-DB58848C83A6}" presName="hierChild4" presStyleCnt="0"/>
      <dgm:spPr/>
    </dgm:pt>
    <dgm:pt modelId="{92CBDDA1-708C-4A4B-96C5-BC71F61503F4}" type="pres">
      <dgm:prSet presAssocID="{50109BB1-4E18-43BF-87C4-DB58848C83A6}" presName="hierChild5" presStyleCnt="0"/>
      <dgm:spPr/>
    </dgm:pt>
    <dgm:pt modelId="{ED3D8255-C2B8-4553-B9DD-36E21494144F}" type="pres">
      <dgm:prSet presAssocID="{187B0B91-7455-423D-B50A-A3F146C7ED08}" presName="hierChild5" presStyleCnt="0"/>
      <dgm:spPr/>
    </dgm:pt>
    <dgm:pt modelId="{D35E9BC1-04DE-4654-949B-92EC5D8BE8A5}" type="pres">
      <dgm:prSet presAssocID="{0A487614-2E68-4858-B451-336B99C22977}" presName="Name37" presStyleLbl="parChTrans1D3" presStyleIdx="8" presStyleCnt="9"/>
      <dgm:spPr/>
      <dgm:t>
        <a:bodyPr/>
        <a:lstStyle/>
        <a:p>
          <a:endParaRPr lang="pt-BR"/>
        </a:p>
      </dgm:t>
    </dgm:pt>
    <dgm:pt modelId="{4CFFFA8E-2E74-43DA-8BF2-74643512A43D}" type="pres">
      <dgm:prSet presAssocID="{650570C5-B973-4FE9-BFC3-BA66CEC3B002}" presName="hierRoot2" presStyleCnt="0">
        <dgm:presLayoutVars>
          <dgm:hierBranch val="init"/>
        </dgm:presLayoutVars>
      </dgm:prSet>
      <dgm:spPr/>
    </dgm:pt>
    <dgm:pt modelId="{84BCE805-EA94-4A92-9E26-F1DD96D91726}" type="pres">
      <dgm:prSet presAssocID="{650570C5-B973-4FE9-BFC3-BA66CEC3B002}" presName="rootComposite" presStyleCnt="0"/>
      <dgm:spPr/>
    </dgm:pt>
    <dgm:pt modelId="{CC5D2A67-B7ED-42AC-BE10-65C943820665}" type="pres">
      <dgm:prSet presAssocID="{650570C5-B973-4FE9-BFC3-BA66CEC3B002}" presName="rootText" presStyleLbl="node3" presStyleIdx="8" presStyleCnt="9" custLinFactY="-38854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808BE7-1825-4207-8F61-03E5E5236C52}" type="pres">
      <dgm:prSet presAssocID="{650570C5-B973-4FE9-BFC3-BA66CEC3B002}" presName="rootConnector" presStyleLbl="node3" presStyleIdx="8" presStyleCnt="9"/>
      <dgm:spPr/>
      <dgm:t>
        <a:bodyPr/>
        <a:lstStyle/>
        <a:p>
          <a:endParaRPr lang="pt-BR"/>
        </a:p>
      </dgm:t>
    </dgm:pt>
    <dgm:pt modelId="{B94DCA04-74D0-4DBA-8AD1-94AC2B5F6C10}" type="pres">
      <dgm:prSet presAssocID="{650570C5-B973-4FE9-BFC3-BA66CEC3B002}" presName="hierChild4" presStyleCnt="0"/>
      <dgm:spPr/>
    </dgm:pt>
    <dgm:pt modelId="{15453FB3-373A-4D4A-9A39-F42671B440E2}" type="pres">
      <dgm:prSet presAssocID="{FF639835-A7D6-48EE-886F-FDD217D7509B}" presName="Name37" presStyleLbl="parChTrans1D4" presStyleIdx="14" presStyleCnt="15"/>
      <dgm:spPr/>
      <dgm:t>
        <a:bodyPr/>
        <a:lstStyle/>
        <a:p>
          <a:endParaRPr lang="pt-BR"/>
        </a:p>
      </dgm:t>
    </dgm:pt>
    <dgm:pt modelId="{4F5F9ECC-7B69-4560-A19D-AABEAB42B6E3}" type="pres">
      <dgm:prSet presAssocID="{04AB48C5-6B35-447B-A802-2F0E0BEBC889}" presName="hierRoot2" presStyleCnt="0">
        <dgm:presLayoutVars>
          <dgm:hierBranch val="init"/>
        </dgm:presLayoutVars>
      </dgm:prSet>
      <dgm:spPr/>
    </dgm:pt>
    <dgm:pt modelId="{9E5CD6D3-F053-4C18-96E6-BFF72B83CED6}" type="pres">
      <dgm:prSet presAssocID="{04AB48C5-6B35-447B-A802-2F0E0BEBC889}" presName="rootComposite" presStyleCnt="0"/>
      <dgm:spPr/>
    </dgm:pt>
    <dgm:pt modelId="{C69233B1-D6AC-43F9-9C0E-555C32D99EC4}" type="pres">
      <dgm:prSet presAssocID="{04AB48C5-6B35-447B-A802-2F0E0BEBC889}" presName="rootText" presStyleLbl="node4" presStyleIdx="14" presStyleCnt="15" custLinFactNeighborX="260" custLinFactNeighborY="229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356FC3-1577-442A-AED4-7697C5858425}" type="pres">
      <dgm:prSet presAssocID="{04AB48C5-6B35-447B-A802-2F0E0BEBC889}" presName="rootConnector" presStyleLbl="node4" presStyleIdx="14" presStyleCnt="15"/>
      <dgm:spPr/>
      <dgm:t>
        <a:bodyPr/>
        <a:lstStyle/>
        <a:p>
          <a:endParaRPr lang="pt-BR"/>
        </a:p>
      </dgm:t>
    </dgm:pt>
    <dgm:pt modelId="{D36E5E7F-D60B-46EC-B518-8432D351F9D6}" type="pres">
      <dgm:prSet presAssocID="{04AB48C5-6B35-447B-A802-2F0E0BEBC889}" presName="hierChild4" presStyleCnt="0"/>
      <dgm:spPr/>
    </dgm:pt>
    <dgm:pt modelId="{89D99F74-3536-4B95-8159-DFEFCD3F3162}" type="pres">
      <dgm:prSet presAssocID="{04AB48C5-6B35-447B-A802-2F0E0BEBC889}" presName="hierChild5" presStyleCnt="0"/>
      <dgm:spPr/>
    </dgm:pt>
    <dgm:pt modelId="{890C320C-324D-46D2-820D-3308B21B9059}" type="pres">
      <dgm:prSet presAssocID="{650570C5-B973-4FE9-BFC3-BA66CEC3B002}" presName="hierChild5" presStyleCnt="0"/>
      <dgm:spPr/>
    </dgm:pt>
    <dgm:pt modelId="{1BF2F2A4-1F1A-4642-9071-D763DB6D98BE}" type="pres">
      <dgm:prSet presAssocID="{50B47227-6EAF-4B76-8CC5-25CE75276B00}" presName="hierChild5" presStyleCnt="0"/>
      <dgm:spPr/>
    </dgm:pt>
    <dgm:pt modelId="{BEA1F1B7-4443-4229-BF52-A53D30A99801}" type="pres">
      <dgm:prSet presAssocID="{2CB819D2-1149-46C3-B24D-A7E96A79A4B8}" presName="hierChild3" presStyleCnt="0"/>
      <dgm:spPr/>
    </dgm:pt>
  </dgm:ptLst>
  <dgm:cxnLst>
    <dgm:cxn modelId="{FB97A21D-810E-4FAB-A25F-E75156A2B66B}" type="presOf" srcId="{ACCDCEB7-3F08-4906-A45B-A39AE0EFA7A2}" destId="{DD0BE1FC-1169-4603-90C4-F0DA22E719FF}" srcOrd="0" destOrd="0" presId="urn:microsoft.com/office/officeart/2005/8/layout/orgChart1"/>
    <dgm:cxn modelId="{C40E12E7-D6F1-4BB6-A644-65318CF47440}" type="presOf" srcId="{ACCDCEB7-3F08-4906-A45B-A39AE0EFA7A2}" destId="{9426E373-45F9-44CE-88A9-3D97C05D2F5B}" srcOrd="1" destOrd="0" presId="urn:microsoft.com/office/officeart/2005/8/layout/orgChart1"/>
    <dgm:cxn modelId="{D7C368B5-350E-4931-B8B1-124DE5EAC30F}" type="presOf" srcId="{A4D55911-5551-45D6-B8CC-767650632CE8}" destId="{F77679E4-17C3-44A0-BDFC-7EA3BA66273D}" srcOrd="0" destOrd="0" presId="urn:microsoft.com/office/officeart/2005/8/layout/orgChart1"/>
    <dgm:cxn modelId="{8708E865-408C-4C5A-B409-ECE9D3481273}" type="presOf" srcId="{650570C5-B973-4FE9-BFC3-BA66CEC3B002}" destId="{C9808BE7-1825-4207-8F61-03E5E5236C52}" srcOrd="1" destOrd="0" presId="urn:microsoft.com/office/officeart/2005/8/layout/orgChart1"/>
    <dgm:cxn modelId="{169E83B7-8DD8-467E-B79C-E6275A6081C1}" type="presOf" srcId="{03B77B16-1786-4B5B-AB18-86B29B20F11A}" destId="{DDCA49B8-999D-4371-87A8-A71FD618E61F}" srcOrd="1" destOrd="0" presId="urn:microsoft.com/office/officeart/2005/8/layout/orgChart1"/>
    <dgm:cxn modelId="{D8FCA171-0996-4AD5-A0FA-5E33B6602513}" type="presOf" srcId="{FF02309F-47CD-49C1-BDA1-46499034E5CE}" destId="{47489051-F823-4253-BEDE-B9FCFBD4D59B}" srcOrd="0" destOrd="0" presId="urn:microsoft.com/office/officeart/2005/8/layout/orgChart1"/>
    <dgm:cxn modelId="{DAF34243-7AF9-4DFD-9A5F-C8C4F191C36F}" type="presOf" srcId="{747AB947-7579-4EB9-B886-DC67B3CA7343}" destId="{68F8E419-9900-420D-8646-AC0C92A5D1D0}" srcOrd="0" destOrd="0" presId="urn:microsoft.com/office/officeart/2005/8/layout/orgChart1"/>
    <dgm:cxn modelId="{AB0C2378-3D84-4958-8A5F-B8BAD76658DE}" type="presOf" srcId="{32A24B63-ABFE-4D9A-A4C7-4911D611EE0A}" destId="{2B4923B6-B877-4212-AADB-5FA8FE5A0DF5}" srcOrd="0" destOrd="0" presId="urn:microsoft.com/office/officeart/2005/8/layout/orgChart1"/>
    <dgm:cxn modelId="{5EB2F70A-0990-40C1-8724-84DEF617A68B}" srcId="{50B47227-6EAF-4B76-8CC5-25CE75276B00}" destId="{F074A97F-A1A0-4BDE-8379-348470F344D5}" srcOrd="5" destOrd="0" parTransId="{E139E158-53A1-486D-B823-50AD435EAB67}" sibTransId="{8FB5BF3B-8D3C-4AAA-A36B-9AB1906F2F9F}"/>
    <dgm:cxn modelId="{96B575D3-F951-4F1B-8401-D33D85540F3D}" type="presOf" srcId="{88247BD2-C8CE-4D3B-9B71-80AD7AE78C62}" destId="{5F508BBE-86CC-4C9E-9B11-5B05C49E4219}" srcOrd="0" destOrd="0" presId="urn:microsoft.com/office/officeart/2005/8/layout/orgChart1"/>
    <dgm:cxn modelId="{31FA714D-D89A-41A4-8DE3-FCBA78120E50}" type="presOf" srcId="{6F26F44D-48E5-4A71-BB9E-BF01382C302A}" destId="{A846B180-CE27-43B3-A99B-C0115586301E}" srcOrd="0" destOrd="0" presId="urn:microsoft.com/office/officeart/2005/8/layout/orgChart1"/>
    <dgm:cxn modelId="{8454A300-49EE-4A53-8CA7-DA9DF3B9FB92}" srcId="{50B47227-6EAF-4B76-8CC5-25CE75276B00}" destId="{95402BD3-B2D4-4571-8C31-D0238C0D2DAC}" srcOrd="6" destOrd="0" parTransId="{C815B7A5-ED5A-4281-ACD1-2C96292E329B}" sibTransId="{E34B440C-86E6-4AA7-9789-D1BA8C8B1331}"/>
    <dgm:cxn modelId="{B24AA0CC-CF53-470A-8A3A-3B903E3E5ADD}" srcId="{50B47227-6EAF-4B76-8CC5-25CE75276B00}" destId="{9B5B2D02-C1A4-4736-A554-B6089F4D1CF0}" srcOrd="4" destOrd="0" parTransId="{5DD6A3D4-38BF-48F8-8222-59F74449FD13}" sibTransId="{3B808EB0-02DF-4A6E-83DB-A5C88689E9F0}"/>
    <dgm:cxn modelId="{FF7FEFAE-EE4A-4D97-9F32-FA66C91AA62A}" type="presOf" srcId="{04AB48C5-6B35-447B-A802-2F0E0BEBC889}" destId="{62356FC3-1577-442A-AED4-7697C5858425}" srcOrd="1" destOrd="0" presId="urn:microsoft.com/office/officeart/2005/8/layout/orgChart1"/>
    <dgm:cxn modelId="{AC585FF5-11C5-44D2-B119-35F3B8222D0B}" type="presOf" srcId="{09F35E92-9F0C-4E08-81AA-F0867235EE4E}" destId="{B218541B-CA44-49C8-A96A-9D2336009E74}" srcOrd="0" destOrd="0" presId="urn:microsoft.com/office/officeart/2005/8/layout/orgChart1"/>
    <dgm:cxn modelId="{8BFCC34B-AAAA-4BCD-BC07-D6244C21190C}" type="presOf" srcId="{1E62EBDA-E45F-4A5F-9E56-E741856FD8BE}" destId="{FCEDEA95-38D4-4946-B62F-2643782084EB}" srcOrd="1" destOrd="0" presId="urn:microsoft.com/office/officeart/2005/8/layout/orgChart1"/>
    <dgm:cxn modelId="{0C3720D6-F492-46E0-A172-16F681A90F87}" type="presOf" srcId="{13A1B1B9-FFDF-4F1C-AA4F-A8CF561C90F7}" destId="{723C2D26-E4BB-4DF8-8309-D7859A1B1507}" srcOrd="0" destOrd="0" presId="urn:microsoft.com/office/officeart/2005/8/layout/orgChart1"/>
    <dgm:cxn modelId="{EE142C05-3DD7-4CB0-86BA-1F1FB2593BE3}" type="presOf" srcId="{D24C9C37-22D5-4E37-8085-910276C1D92B}" destId="{22F99741-61C7-41CE-9E23-2E2A447CF5C6}" srcOrd="1" destOrd="0" presId="urn:microsoft.com/office/officeart/2005/8/layout/orgChart1"/>
    <dgm:cxn modelId="{B6033EB4-453E-4016-A76D-8E9B08B18796}" srcId="{95402BD3-B2D4-4571-8C31-D0238C0D2DAC}" destId="{747AB947-7579-4EB9-B886-DC67B3CA7343}" srcOrd="1" destOrd="0" parTransId="{B77DE20C-8C8A-4F3C-9BD1-53FBCF584A06}" sibTransId="{85B63510-6722-417D-A1FF-FC12AA30611B}"/>
    <dgm:cxn modelId="{81D58607-3369-4760-8BE3-E98FB51DDF18}" type="presOf" srcId="{7529536C-084B-4AF9-85BA-2A9FA67F2D94}" destId="{E26A0BE8-490F-40C5-B03B-76C72198B748}" srcOrd="0" destOrd="0" presId="urn:microsoft.com/office/officeart/2005/8/layout/orgChart1"/>
    <dgm:cxn modelId="{C12742A9-338F-4AF0-985E-1549492659AE}" type="presOf" srcId="{BA767B57-F3B5-40CB-AFE3-B3394516CA28}" destId="{D9FBB5D4-BEC2-4A5B-9A40-A94BC126E738}" srcOrd="0" destOrd="0" presId="urn:microsoft.com/office/officeart/2005/8/layout/orgChart1"/>
    <dgm:cxn modelId="{115EE280-BC7A-49AB-A49B-ACB144CA4A37}" type="presOf" srcId="{187B0B91-7455-423D-B50A-A3F146C7ED08}" destId="{EB81816A-98A8-4E4E-977C-993AAAE1AFD4}" srcOrd="1" destOrd="0" presId="urn:microsoft.com/office/officeart/2005/8/layout/orgChart1"/>
    <dgm:cxn modelId="{F7197BA6-4F13-4EF4-8FD8-3814083901FE}" srcId="{50B47227-6EAF-4B76-8CC5-25CE75276B00}" destId="{650570C5-B973-4FE9-BFC3-BA66CEC3B002}" srcOrd="8" destOrd="0" parTransId="{0A487614-2E68-4858-B451-336B99C22977}" sibTransId="{5095AE68-1C1C-4C56-A8D8-C2B2072CB435}"/>
    <dgm:cxn modelId="{11A029D3-02E2-4F85-9C37-45AE684866F6}" srcId="{95402BD3-B2D4-4571-8C31-D0238C0D2DAC}" destId="{ACCDCEB7-3F08-4906-A45B-A39AE0EFA7A2}" srcOrd="0" destOrd="0" parTransId="{F40F2E22-0C8A-4E5F-9A6F-2C5440998CB1}" sibTransId="{5184F222-7905-4C82-80AC-5ABFE9B1963A}"/>
    <dgm:cxn modelId="{CE3D1C7F-1D55-476D-B636-2D9ED622C343}" type="presOf" srcId="{E437A439-540E-42FF-89E2-7D7EE4F58119}" destId="{8AF0EA15-DC36-4E1D-8E08-535482BFE879}" srcOrd="1" destOrd="0" presId="urn:microsoft.com/office/officeart/2005/8/layout/orgChart1"/>
    <dgm:cxn modelId="{4ACF5014-33F7-437B-A65C-23DF75502AB1}" type="presOf" srcId="{F074A97F-A1A0-4BDE-8379-348470F344D5}" destId="{0139AB7F-48D8-43E2-B13E-30D6CF438627}" srcOrd="1" destOrd="0" presId="urn:microsoft.com/office/officeart/2005/8/layout/orgChart1"/>
    <dgm:cxn modelId="{03AF74FC-DB66-4E32-ACE2-E85F7D575C97}" type="presOf" srcId="{68B39F8D-C3AC-4B71-A310-F383ADB7C4D9}" destId="{D0682F05-F06F-46E8-9749-8A8AAD9EB632}" srcOrd="0" destOrd="0" presId="urn:microsoft.com/office/officeart/2005/8/layout/orgChart1"/>
    <dgm:cxn modelId="{81E42B9D-0F78-4CC0-8F5B-E41298533181}" type="presOf" srcId="{9656129A-7CAD-4448-BCF6-63829774252F}" destId="{83E2D23E-4EC5-45C2-AA52-F166CAC47C48}" srcOrd="1" destOrd="0" presId="urn:microsoft.com/office/officeart/2005/8/layout/orgChart1"/>
    <dgm:cxn modelId="{B47597A0-5D03-486A-9531-39FF7A696F60}" type="presOf" srcId="{747AB947-7579-4EB9-B886-DC67B3CA7343}" destId="{C76136FF-AEBA-463A-8216-611A11DD2AB2}" srcOrd="1" destOrd="0" presId="urn:microsoft.com/office/officeart/2005/8/layout/orgChart1"/>
    <dgm:cxn modelId="{9D36AC76-F62D-4515-9E79-2F85EA3764EA}" type="presOf" srcId="{897D1639-94A6-4CEC-97F0-581F3A9B5E5A}" destId="{99E67D1C-B5E0-4E85-9CBF-CA722EA0FC5C}" srcOrd="0" destOrd="0" presId="urn:microsoft.com/office/officeart/2005/8/layout/orgChart1"/>
    <dgm:cxn modelId="{FFF1AF03-7B09-4643-8364-277239EB6820}" srcId="{A620827E-EFF6-4473-9948-B5211B850365}" destId="{97B4C9C5-94FB-4A94-99DA-C77CEBAD0277}" srcOrd="0" destOrd="0" parTransId="{7BE323EA-199B-44DF-9C63-B7056F3C5ACE}" sibTransId="{82FE49A9-468A-4374-976C-CEFE82F32564}"/>
    <dgm:cxn modelId="{6A9585FF-0907-495F-B0E9-67380273C2AF}" type="presOf" srcId="{A4D55911-5551-45D6-B8CC-767650632CE8}" destId="{8101EB64-BC44-4C72-AC57-A4FD6B5D7E1D}" srcOrd="1" destOrd="0" presId="urn:microsoft.com/office/officeart/2005/8/layout/orgChart1"/>
    <dgm:cxn modelId="{87559D72-6BDD-45FF-8D88-0DEE797633F0}" srcId="{50B47227-6EAF-4B76-8CC5-25CE75276B00}" destId="{6A012E22-5E71-410B-87CD-8EF02E897E32}" srcOrd="0" destOrd="0" parTransId="{D8D993C7-F04D-48C8-93AC-D148C1C809CE}" sibTransId="{913EE7AD-5DBF-4215-9334-C56C8EDFE4AC}"/>
    <dgm:cxn modelId="{F477C538-CADA-4BAC-BAB1-0FD26B7EB02B}" srcId="{50B47227-6EAF-4B76-8CC5-25CE75276B00}" destId="{23F8B429-0F38-4906-ADA0-2CA20996C4E6}" srcOrd="3" destOrd="0" parTransId="{82D2B82E-FCED-4A54-AC7A-A0F6FC949C81}" sibTransId="{48264EF2-A812-4720-B18B-3AD946ED4578}"/>
    <dgm:cxn modelId="{EFB1E169-6AF2-4AA2-9A03-737623F88883}" type="presOf" srcId="{23F8B429-0F38-4906-ADA0-2CA20996C4E6}" destId="{E4923BCA-08B0-4937-9040-22D243F180AE}" srcOrd="1" destOrd="0" presId="urn:microsoft.com/office/officeart/2005/8/layout/orgChart1"/>
    <dgm:cxn modelId="{9FE7943A-46DE-4FFE-863B-CF03B947E2C2}" type="presOf" srcId="{50109BB1-4E18-43BF-87C4-DB58848C83A6}" destId="{0577CD4F-B7F4-4590-8C06-D334D55D456E}" srcOrd="0" destOrd="0" presId="urn:microsoft.com/office/officeart/2005/8/layout/orgChart1"/>
    <dgm:cxn modelId="{7DA575F8-B8AF-41BA-93F1-7ED90B77E938}" srcId="{9B5B2D02-C1A4-4736-A554-B6089F4D1CF0}" destId="{E437A439-540E-42FF-89E2-7D7EE4F58119}" srcOrd="1" destOrd="0" parTransId="{140A3C48-2F91-4F68-9FC5-7051CF2652F4}" sibTransId="{16E81040-312A-4CC0-A2EA-59D94D7AE28F}"/>
    <dgm:cxn modelId="{3624F8FE-6EC5-4763-99C9-E3EC590948FE}" type="presOf" srcId="{97B4C9C5-94FB-4A94-99DA-C77CEBAD0277}" destId="{941248B6-CAA3-4D39-BEB0-5D1443A67519}" srcOrd="0" destOrd="0" presId="urn:microsoft.com/office/officeart/2005/8/layout/orgChart1"/>
    <dgm:cxn modelId="{F1601CE3-E68C-42B4-AC22-5BB8E30E9C8B}" type="presOf" srcId="{50B47227-6EAF-4B76-8CC5-25CE75276B00}" destId="{0D69B6AA-F51B-41E9-9837-71EC80262151}" srcOrd="0" destOrd="0" presId="urn:microsoft.com/office/officeart/2005/8/layout/orgChart1"/>
    <dgm:cxn modelId="{E577D1BC-10CA-47C9-AEA3-B7C06F03D204}" type="presOf" srcId="{A620827E-EFF6-4473-9948-B5211B850365}" destId="{2ED8D957-91EA-476F-84F6-99C22F9D0381}" srcOrd="1" destOrd="0" presId="urn:microsoft.com/office/officeart/2005/8/layout/orgChart1"/>
    <dgm:cxn modelId="{1FF255B8-5D15-4B8C-9F5A-BD4410D1A3C4}" type="presOf" srcId="{857A56DE-790B-4A2D-822F-E83FCA38CF58}" destId="{3EE39933-6959-40A0-87AA-F2FC639A3BE3}" srcOrd="1" destOrd="0" presId="urn:microsoft.com/office/officeart/2005/8/layout/orgChart1"/>
    <dgm:cxn modelId="{8304AA22-5600-4870-A487-A9457628C3A7}" type="presOf" srcId="{82D2B82E-FCED-4A54-AC7A-A0F6FC949C81}" destId="{B29F1E10-AF11-4F49-AC69-810872C28BE3}" srcOrd="0" destOrd="0" presId="urn:microsoft.com/office/officeart/2005/8/layout/orgChart1"/>
    <dgm:cxn modelId="{5D8C26C6-0F7A-4131-9AD2-CB03D7921880}" type="presOf" srcId="{2CB819D2-1149-46C3-B24D-A7E96A79A4B8}" destId="{1315986F-8CAD-434B-8CDD-5839B2BABD44}" srcOrd="1" destOrd="0" presId="urn:microsoft.com/office/officeart/2005/8/layout/orgChart1"/>
    <dgm:cxn modelId="{74E86183-A2AD-4505-AB88-2E873A346E1F}" type="presOf" srcId="{F40F2E22-0C8A-4E5F-9A6F-2C5440998CB1}" destId="{D1E3C2E8-81D7-4FCA-B86C-3F4B503FE79B}" srcOrd="0" destOrd="0" presId="urn:microsoft.com/office/officeart/2005/8/layout/orgChart1"/>
    <dgm:cxn modelId="{69DC0E71-7E50-4A89-86D0-44E98F25DF08}" type="presOf" srcId="{2CB819D2-1149-46C3-B24D-A7E96A79A4B8}" destId="{87939FB7-F56A-4E70-A291-3548E4788559}" srcOrd="0" destOrd="0" presId="urn:microsoft.com/office/officeart/2005/8/layout/orgChart1"/>
    <dgm:cxn modelId="{A4C438AC-8824-42C4-9E20-A0401AE93F8B}" type="presOf" srcId="{4767194C-9C2D-4B20-8C57-F5F5B4759C6B}" destId="{25B895F5-7BF6-444F-8C2A-E53527844054}" srcOrd="0" destOrd="0" presId="urn:microsoft.com/office/officeart/2005/8/layout/orgChart1"/>
    <dgm:cxn modelId="{EB1D1944-6CE7-4785-9A07-465486DB8CAE}" srcId="{A4D55911-5551-45D6-B8CC-767650632CE8}" destId="{D24C9C37-22D5-4E37-8085-910276C1D92B}" srcOrd="0" destOrd="0" parTransId="{AE7ED045-DA0D-4C34-BDD5-52183CC2719D}" sibTransId="{CFD68271-B947-49F1-8C52-256F5712BD1C}"/>
    <dgm:cxn modelId="{D11F1B67-CB26-4194-BF6C-141187EC4D90}" srcId="{A4D55911-5551-45D6-B8CC-767650632CE8}" destId="{9656129A-7CAD-4448-BCF6-63829774252F}" srcOrd="1" destOrd="0" parTransId="{837A2A1C-83DB-4DA5-946D-985E0C5C8089}" sibTransId="{A41A4047-A2BD-4CC1-9C29-7A80EB50D9EE}"/>
    <dgm:cxn modelId="{60B0387A-9123-40DA-8EFE-ED543A0A2246}" type="presOf" srcId="{C815B7A5-ED5A-4281-ACD1-2C96292E329B}" destId="{E550FC26-FE0E-41B1-86F7-ADDA1B7AF12D}" srcOrd="0" destOrd="0" presId="urn:microsoft.com/office/officeart/2005/8/layout/orgChart1"/>
    <dgm:cxn modelId="{6CE1FCDC-A8B3-4044-A461-3AF9A5118EAE}" type="presOf" srcId="{F5F1F446-2487-49BE-AA1A-EFA9A727C5AC}" destId="{F9402CD2-73EE-42B8-834E-941C2B0E15C7}" srcOrd="0" destOrd="0" presId="urn:microsoft.com/office/officeart/2005/8/layout/orgChart1"/>
    <dgm:cxn modelId="{3E5D8773-69F3-42B7-8A25-528B32602BB7}" type="presOf" srcId="{1E62EBDA-E45F-4A5F-9E56-E741856FD8BE}" destId="{DA8AC198-DD52-43D7-8D05-45FD36154F33}" srcOrd="0" destOrd="0" presId="urn:microsoft.com/office/officeart/2005/8/layout/orgChart1"/>
    <dgm:cxn modelId="{B9EBADB4-E0A9-4740-98CD-D8CF81BC21CB}" type="presOf" srcId="{0A487614-2E68-4858-B451-336B99C22977}" destId="{D35E9BC1-04DE-4654-949B-92EC5D8BE8A5}" srcOrd="0" destOrd="0" presId="urn:microsoft.com/office/officeart/2005/8/layout/orgChart1"/>
    <dgm:cxn modelId="{70D3C94C-F16B-4C71-AF28-513B33B36873}" srcId="{650570C5-B973-4FE9-BFC3-BA66CEC3B002}" destId="{04AB48C5-6B35-447B-A802-2F0E0BEBC889}" srcOrd="0" destOrd="0" parTransId="{FF639835-A7D6-48EE-886F-FDD217D7509B}" sibTransId="{31B24AB1-5F3A-4DD3-ACD8-CDE7B55ED754}"/>
    <dgm:cxn modelId="{73918CA5-810A-46ED-8A30-0DF90F37E989}" type="presOf" srcId="{9656129A-7CAD-4448-BCF6-63829774252F}" destId="{2331335F-C301-4BF0-BC53-20ACB118279D}" srcOrd="0" destOrd="0" presId="urn:microsoft.com/office/officeart/2005/8/layout/orgChart1"/>
    <dgm:cxn modelId="{94F5B7CE-D2D0-46A3-855D-76DE70920226}" type="presOf" srcId="{BA767B57-F3B5-40CB-AFE3-B3394516CA28}" destId="{73319D6D-39F8-4180-8EE6-F94F87AD44AC}" srcOrd="1" destOrd="0" presId="urn:microsoft.com/office/officeart/2005/8/layout/orgChart1"/>
    <dgm:cxn modelId="{21B19B06-33C6-4AE2-9656-C59F6EBD3A17}" srcId="{A620827E-EFF6-4473-9948-B5211B850365}" destId="{4D27E099-ED52-409A-AA1A-D7689B40F93F}" srcOrd="1" destOrd="0" parTransId="{6F26F44D-48E5-4A71-BB9E-BF01382C302A}" sibTransId="{1C59457B-EDDD-4371-A718-252CBA41ECB1}"/>
    <dgm:cxn modelId="{B602A24E-5BE0-417D-ABCD-18C91EC06456}" type="presOf" srcId="{F074A97F-A1A0-4BDE-8379-348470F344D5}" destId="{EB2A9D8D-1760-435D-BC6B-629EEC8D262D}" srcOrd="0" destOrd="0" presId="urn:microsoft.com/office/officeart/2005/8/layout/orgChart1"/>
    <dgm:cxn modelId="{3D5D98CC-C1A3-41C8-A470-09BA9BE8662A}" type="presOf" srcId="{9B5B2D02-C1A4-4736-A554-B6089F4D1CF0}" destId="{334A098E-3326-4E2D-A3A2-9153876985DF}" srcOrd="1" destOrd="0" presId="urn:microsoft.com/office/officeart/2005/8/layout/orgChart1"/>
    <dgm:cxn modelId="{0763F50C-C3AB-4689-AB6B-4A663DFF3036}" type="presOf" srcId="{FF639835-A7D6-48EE-886F-FDD217D7509B}" destId="{15453FB3-373A-4D4A-9A39-F42671B440E2}" srcOrd="0" destOrd="0" presId="urn:microsoft.com/office/officeart/2005/8/layout/orgChart1"/>
    <dgm:cxn modelId="{D91CD2A7-511F-4BE4-ABE6-48EB435984DF}" type="presOf" srcId="{E139E158-53A1-486D-B823-50AD435EAB67}" destId="{01211850-1BD6-4D5F-B10D-D2C03F58C5CD}" srcOrd="0" destOrd="0" presId="urn:microsoft.com/office/officeart/2005/8/layout/orgChart1"/>
    <dgm:cxn modelId="{D4E3A4AB-FE15-456B-97C4-B22A482DB76B}" type="presOf" srcId="{897D1639-94A6-4CEC-97F0-581F3A9B5E5A}" destId="{F1C98848-A197-4573-9D24-7F2B0821DB7F}" srcOrd="1" destOrd="0" presId="urn:microsoft.com/office/officeart/2005/8/layout/orgChart1"/>
    <dgm:cxn modelId="{3E095008-009D-45D3-BD4A-9287A76D6050}" srcId="{897D1639-94A6-4CEC-97F0-581F3A9B5E5A}" destId="{A4D55911-5551-45D6-B8CC-767650632CE8}" srcOrd="1" destOrd="0" parTransId="{B435BE83-F8CE-4500-BF69-D5006B9E56BD}" sibTransId="{94387333-D2F0-45D8-BBAB-BD77B451AF18}"/>
    <dgm:cxn modelId="{3BC8D708-A476-45B7-8FFB-ED54FDFB6E7F}" type="presOf" srcId="{4D27E099-ED52-409A-AA1A-D7689B40F93F}" destId="{14E016BB-CA65-4D3A-88FB-D0E54FF9CC90}" srcOrd="0" destOrd="0" presId="urn:microsoft.com/office/officeart/2005/8/layout/orgChart1"/>
    <dgm:cxn modelId="{EB37E933-A656-4B7D-97EA-0B29F8C5E674}" type="presOf" srcId="{F7C97FCF-8F28-45A6-B446-C01EC4B72C2D}" destId="{7BFDC55C-B9C0-4D79-97CB-1276CB6D73B9}" srcOrd="1" destOrd="0" presId="urn:microsoft.com/office/officeart/2005/8/layout/orgChart1"/>
    <dgm:cxn modelId="{6A3B7939-B90E-4BB0-978C-4C752CE6B1CC}" type="presOf" srcId="{04AB48C5-6B35-447B-A802-2F0E0BEBC889}" destId="{C69233B1-D6AC-43F9-9C0E-555C32D99EC4}" srcOrd="0" destOrd="0" presId="urn:microsoft.com/office/officeart/2005/8/layout/orgChart1"/>
    <dgm:cxn modelId="{78FD7C7D-EC7B-4AAB-BEAB-57F3BDC0FBDE}" srcId="{897D1639-94A6-4CEC-97F0-581F3A9B5E5A}" destId="{4767194C-9C2D-4B20-8C57-F5F5B4759C6B}" srcOrd="0" destOrd="0" parTransId="{09F35E92-9F0C-4E08-81AA-F0867235EE4E}" sibTransId="{C9A0CF94-F58C-4E12-B903-55EB142EC9A3}"/>
    <dgm:cxn modelId="{5556DB09-3FBC-46F8-A108-75206AD17715}" type="presOf" srcId="{F7C97FCF-8F28-45A6-B446-C01EC4B72C2D}" destId="{19E05486-2B4D-47EE-BFF4-5109C7DD8AA3}" srcOrd="0" destOrd="0" presId="urn:microsoft.com/office/officeart/2005/8/layout/orgChart1"/>
    <dgm:cxn modelId="{71430E8C-0157-48B9-AB2C-7EE447D2D874}" type="presOf" srcId="{6A012E22-5E71-410B-87CD-8EF02E897E32}" destId="{8F37A11E-DDD2-41A8-9AEA-8A4D3E3DB39F}" srcOrd="0" destOrd="0" presId="urn:microsoft.com/office/officeart/2005/8/layout/orgChart1"/>
    <dgm:cxn modelId="{F31E744E-21E0-4984-B46F-867B88062777}" srcId="{187B0B91-7455-423D-B50A-A3F146C7ED08}" destId="{50109BB1-4E18-43BF-87C4-DB58848C83A6}" srcOrd="0" destOrd="0" parTransId="{68B39F8D-C3AC-4B71-A310-F383ADB7C4D9}" sibTransId="{222D1B47-7583-45D2-BF18-90C2B4FC14F4}"/>
    <dgm:cxn modelId="{4F330D56-DF98-466A-BB0C-8A7B7B03DA75}" type="presOf" srcId="{D24C9C37-22D5-4E37-8085-910276C1D92B}" destId="{8E080F54-CB78-47BD-977F-867142001C11}" srcOrd="0" destOrd="0" presId="urn:microsoft.com/office/officeart/2005/8/layout/orgChart1"/>
    <dgm:cxn modelId="{347C1C80-0E9F-4376-B405-B55BFDCE27EB}" type="presOf" srcId="{97B4C9C5-94FB-4A94-99DA-C77CEBAD0277}" destId="{69BE8221-85CD-4EF8-9B4C-21D94EB62275}" srcOrd="1" destOrd="0" presId="urn:microsoft.com/office/officeart/2005/8/layout/orgChart1"/>
    <dgm:cxn modelId="{38C05337-325F-4DE8-BC11-3912539CA049}" srcId="{50B47227-6EAF-4B76-8CC5-25CE75276B00}" destId="{187B0B91-7455-423D-B50A-A3F146C7ED08}" srcOrd="7" destOrd="0" parTransId="{FF02309F-47CD-49C1-BDA1-46499034E5CE}" sibTransId="{A61CA3D4-A6EB-45E5-9BC7-D58566C88D5C}"/>
    <dgm:cxn modelId="{1918A55E-25FD-4B74-9CC1-3ACA2BADC6F0}" srcId="{9B5B2D02-C1A4-4736-A554-B6089F4D1CF0}" destId="{F7C97FCF-8F28-45A6-B446-C01EC4B72C2D}" srcOrd="0" destOrd="0" parTransId="{6FF1A81E-BDF6-464E-9A16-1A069A685884}" sibTransId="{A8817E5E-95CC-467F-AE78-9CA6910B43B5}"/>
    <dgm:cxn modelId="{E32AA575-C196-47A5-8B0B-169C487496EE}" type="presOf" srcId="{B435BE83-F8CE-4500-BF69-D5006B9E56BD}" destId="{4880D8EC-D575-48E4-A5D4-E5F04AEF1B46}" srcOrd="0" destOrd="0" presId="urn:microsoft.com/office/officeart/2005/8/layout/orgChart1"/>
    <dgm:cxn modelId="{1E179446-9D63-4559-B41B-CF4A9517F664}" type="presOf" srcId="{6A012E22-5E71-410B-87CD-8EF02E897E32}" destId="{326AA974-A942-4535-AC1C-603D38BDD0A3}" srcOrd="1" destOrd="0" presId="urn:microsoft.com/office/officeart/2005/8/layout/orgChart1"/>
    <dgm:cxn modelId="{5F0FBF12-BEEB-470B-B769-40B428920EB9}" type="presOf" srcId="{E437A439-540E-42FF-89E2-7D7EE4F58119}" destId="{C7B0CB14-5F21-444F-96E2-91EA24D396A2}" srcOrd="0" destOrd="0" presId="urn:microsoft.com/office/officeart/2005/8/layout/orgChart1"/>
    <dgm:cxn modelId="{0478A7B5-C2E0-4303-8DFE-AA1B367AEAEF}" type="presOf" srcId="{9B5B2D02-C1A4-4736-A554-B6089F4D1CF0}" destId="{F17024D8-FBF8-4A36-A1C3-18BD330B1A68}" srcOrd="0" destOrd="0" presId="urn:microsoft.com/office/officeart/2005/8/layout/orgChart1"/>
    <dgm:cxn modelId="{2120EF5C-79E1-4967-9554-6F1C3D90B946}" type="presOf" srcId="{A620827E-EFF6-4473-9948-B5211B850365}" destId="{61090C71-E6BC-44AA-8460-8C7BFB738CCA}" srcOrd="0" destOrd="0" presId="urn:microsoft.com/office/officeart/2005/8/layout/orgChart1"/>
    <dgm:cxn modelId="{DCFCF0A2-7A8E-4111-BFDD-602484C148E4}" type="presOf" srcId="{4767194C-9C2D-4B20-8C57-F5F5B4759C6B}" destId="{09915767-F581-4207-B2EE-DEAB03C8B2FE}" srcOrd="1" destOrd="0" presId="urn:microsoft.com/office/officeart/2005/8/layout/orgChart1"/>
    <dgm:cxn modelId="{76467BCB-8180-4725-9DA7-D78D1C7AA32D}" type="presOf" srcId="{8ED2FFEC-8DE8-4D6D-BCEC-C6D0920C92A1}" destId="{49983B0C-7D19-43FB-A532-A0A493BB8204}" srcOrd="0" destOrd="0" presId="urn:microsoft.com/office/officeart/2005/8/layout/orgChart1"/>
    <dgm:cxn modelId="{F99A9577-5794-4D17-8B86-9D8DD7B7DD7E}" type="presOf" srcId="{837A2A1C-83DB-4DA5-946D-985E0C5C8089}" destId="{0358EC41-6C2C-4FAA-996F-BC26036FFED8}" srcOrd="0" destOrd="0" presId="urn:microsoft.com/office/officeart/2005/8/layout/orgChart1"/>
    <dgm:cxn modelId="{52528B15-BA28-4766-948D-FC8CD9757A01}" type="presOf" srcId="{857A56DE-790B-4A2D-822F-E83FCA38CF58}" destId="{C8E2B950-298E-499F-BD7E-7E81A5BC313D}" srcOrd="0" destOrd="0" presId="urn:microsoft.com/office/officeart/2005/8/layout/orgChart1"/>
    <dgm:cxn modelId="{2154D9B9-E93C-45F8-9C65-34BE38E23352}" type="presOf" srcId="{50109BB1-4E18-43BF-87C4-DB58848C83A6}" destId="{7A131EE1-911D-4989-8ECA-D32F9E612840}" srcOrd="1" destOrd="0" presId="urn:microsoft.com/office/officeart/2005/8/layout/orgChart1"/>
    <dgm:cxn modelId="{61A4BFD0-E9E0-4727-8461-95C2EB1F6A3E}" srcId="{50B47227-6EAF-4B76-8CC5-25CE75276B00}" destId="{897D1639-94A6-4CEC-97F0-581F3A9B5E5A}" srcOrd="2" destOrd="0" parTransId="{7529536C-084B-4AF9-85BA-2A9FA67F2D94}" sibTransId="{3801FB71-6738-4673-97AD-6AF9C26240D6}"/>
    <dgm:cxn modelId="{84F1554E-3C95-494C-986C-A2EE844FCAFA}" type="presOf" srcId="{23F8B429-0F38-4906-ADA0-2CA20996C4E6}" destId="{DAC887D0-4F27-4D0B-97A4-E299F8FDD3A9}" srcOrd="0" destOrd="0" presId="urn:microsoft.com/office/officeart/2005/8/layout/orgChart1"/>
    <dgm:cxn modelId="{D3934948-C80B-4A1B-A461-52E570DDC21D}" type="presOf" srcId="{187B0B91-7455-423D-B50A-A3F146C7ED08}" destId="{2DB6BEAA-39CE-448B-9322-8BE7A2224387}" srcOrd="0" destOrd="0" presId="urn:microsoft.com/office/officeart/2005/8/layout/orgChart1"/>
    <dgm:cxn modelId="{62963488-83AB-492C-917E-092E5CB99FA2}" srcId="{F074A97F-A1A0-4BDE-8379-348470F344D5}" destId="{BA767B57-F3B5-40CB-AFE3-B3394516CA28}" srcOrd="0" destOrd="0" parTransId="{FAAF75F4-2555-4F55-BE8B-5817BA9C0D60}" sibTransId="{E9AC915F-D80D-4908-BF89-FFA06AED3DB6}"/>
    <dgm:cxn modelId="{B63D11A5-97F7-419B-A0F5-AAC4D67744A2}" type="presOf" srcId="{95402BD3-B2D4-4571-8C31-D0238C0D2DAC}" destId="{B136542F-3E38-4341-9B49-B2B6FA12081E}" srcOrd="0" destOrd="0" presId="urn:microsoft.com/office/officeart/2005/8/layout/orgChart1"/>
    <dgm:cxn modelId="{CBA9BE42-6CAD-437A-8E56-72EF9F59B0F0}" srcId="{2CB819D2-1149-46C3-B24D-A7E96A79A4B8}" destId="{1E62EBDA-E45F-4A5F-9E56-E741856FD8BE}" srcOrd="0" destOrd="0" parTransId="{8ED2FFEC-8DE8-4D6D-BCEC-C6D0920C92A1}" sibTransId="{951307A6-0757-4CE2-B4C8-72F42E535D54}"/>
    <dgm:cxn modelId="{43D13145-10C8-4957-9835-91C60FC3CB2E}" type="presOf" srcId="{5DD6A3D4-38BF-48F8-8222-59F74449FD13}" destId="{5C2AD7BE-5DA9-43C8-B629-8368F176D114}" srcOrd="0" destOrd="0" presId="urn:microsoft.com/office/officeart/2005/8/layout/orgChart1"/>
    <dgm:cxn modelId="{2495128B-2495-43E0-9061-9D57E00C1F85}" type="presOf" srcId="{50B47227-6EAF-4B76-8CC5-25CE75276B00}" destId="{47729FFA-1D1F-45AE-B17E-52C074D27476}" srcOrd="1" destOrd="0" presId="urn:microsoft.com/office/officeart/2005/8/layout/orgChart1"/>
    <dgm:cxn modelId="{0D6135CD-9810-4D74-8B0B-5923CA4F5AEB}" type="presOf" srcId="{7BE323EA-199B-44DF-9C63-B7056F3C5ACE}" destId="{0BFB058A-6E68-403D-85A2-A90965983105}" srcOrd="0" destOrd="0" presId="urn:microsoft.com/office/officeart/2005/8/layout/orgChart1"/>
    <dgm:cxn modelId="{440E06EF-3236-4C5A-A96A-59FCCC32AE4D}" type="presOf" srcId="{FAAF75F4-2555-4F55-BE8B-5817BA9C0D60}" destId="{4320E608-0D0F-4810-B824-E10B45A92643}" srcOrd="0" destOrd="0" presId="urn:microsoft.com/office/officeart/2005/8/layout/orgChart1"/>
    <dgm:cxn modelId="{EC7311C1-F2B8-4626-8A8F-02B68C038A26}" srcId="{50B47227-6EAF-4B76-8CC5-25CE75276B00}" destId="{03B77B16-1786-4B5B-AB18-86B29B20F11A}" srcOrd="1" destOrd="0" parTransId="{F5F1F446-2487-49BE-AA1A-EFA9A727C5AC}" sibTransId="{5ADC08F9-0B4E-41D5-9165-E5AA30A42F95}"/>
    <dgm:cxn modelId="{D8D9DD5B-67BD-449F-B795-A0E58BD9B36B}" type="presOf" srcId="{4D27E099-ED52-409A-AA1A-D7689B40F93F}" destId="{32763E7B-67EA-44D6-BD8E-0F0B6D38DDC1}" srcOrd="1" destOrd="0" presId="urn:microsoft.com/office/officeart/2005/8/layout/orgChart1"/>
    <dgm:cxn modelId="{606C0BF7-C1A2-4087-83EF-3C95A68C6CB8}" type="presOf" srcId="{140A3C48-2F91-4F68-9FC5-7051CF2652F4}" destId="{C08CDB90-47B1-4074-8320-27BB68E47F54}" srcOrd="0" destOrd="0" presId="urn:microsoft.com/office/officeart/2005/8/layout/orgChart1"/>
    <dgm:cxn modelId="{A1DFAD01-3B57-4353-B5B5-5112776782E2}" srcId="{E437A439-540E-42FF-89E2-7D7EE4F58119}" destId="{857A56DE-790B-4A2D-822F-E83FCA38CF58}" srcOrd="0" destOrd="0" parTransId="{88247BD2-C8CE-4D3B-9B71-80AD7AE78C62}" sibTransId="{E6F5FDDB-055A-4602-9F2C-ADF35C7969FC}"/>
    <dgm:cxn modelId="{E6B8D83A-16CF-43CF-89C5-767388DB3E82}" srcId="{2CB819D2-1149-46C3-B24D-A7E96A79A4B8}" destId="{50B47227-6EAF-4B76-8CC5-25CE75276B00}" srcOrd="1" destOrd="0" parTransId="{9B713DFF-6BFD-4750-9088-9155993AABA0}" sibTransId="{3D47FBAA-1328-42B0-AD5A-3763526D154D}"/>
    <dgm:cxn modelId="{EB52CCBE-314E-4060-AA53-7D07ED3B611A}" type="presOf" srcId="{D8D993C7-F04D-48C8-93AC-D148C1C809CE}" destId="{7BE3CC50-A223-41D7-9B92-2298656DFB10}" srcOrd="0" destOrd="0" presId="urn:microsoft.com/office/officeart/2005/8/layout/orgChart1"/>
    <dgm:cxn modelId="{607F0567-EF0F-4324-B453-A230BB91C14F}" type="presOf" srcId="{03B77B16-1786-4B5B-AB18-86B29B20F11A}" destId="{CAC3EB9C-6429-4422-AF87-86C79CEE02B9}" srcOrd="0" destOrd="0" presId="urn:microsoft.com/office/officeart/2005/8/layout/orgChart1"/>
    <dgm:cxn modelId="{70384663-5C90-4E70-A8E9-78C3C82C0418}" type="presOf" srcId="{6FF1A81E-BDF6-464E-9A16-1A069A685884}" destId="{0123D277-E6D1-4319-BA09-A336D6D55F1D}" srcOrd="0" destOrd="0" presId="urn:microsoft.com/office/officeart/2005/8/layout/orgChart1"/>
    <dgm:cxn modelId="{C03819F8-CD5F-4128-8FC7-38B7268722DD}" srcId="{13A1B1B9-FFDF-4F1C-AA4F-A8CF561C90F7}" destId="{2CB819D2-1149-46C3-B24D-A7E96A79A4B8}" srcOrd="0" destOrd="0" parTransId="{90B49E09-B8F7-40EE-A3EB-03B013D649A6}" sibTransId="{5690D24E-EFFD-4A41-9FC7-EC79B24D3E78}"/>
    <dgm:cxn modelId="{6DD23BEE-36C8-42AA-85DD-D400CFA0B5A8}" type="presOf" srcId="{650570C5-B973-4FE9-BFC3-BA66CEC3B002}" destId="{CC5D2A67-B7ED-42AC-BE10-65C943820665}" srcOrd="0" destOrd="0" presId="urn:microsoft.com/office/officeart/2005/8/layout/orgChart1"/>
    <dgm:cxn modelId="{68F320F7-A025-4861-8406-DCBF7076D4E7}" type="presOf" srcId="{9B713DFF-6BFD-4750-9088-9155993AABA0}" destId="{6C6ED0E9-544F-46AB-9391-7302D7114808}" srcOrd="0" destOrd="0" presId="urn:microsoft.com/office/officeart/2005/8/layout/orgChart1"/>
    <dgm:cxn modelId="{6A5DF0D5-3C85-4271-BC72-F42440D5A429}" type="presOf" srcId="{95402BD3-B2D4-4571-8C31-D0238C0D2DAC}" destId="{2D43C5EE-30BA-4908-8DAD-B6D68DC4B96C}" srcOrd="1" destOrd="0" presId="urn:microsoft.com/office/officeart/2005/8/layout/orgChart1"/>
    <dgm:cxn modelId="{F5C4A058-B3B7-48EE-B571-DD280263394B}" type="presOf" srcId="{AE7ED045-DA0D-4C34-BDD5-52183CC2719D}" destId="{960F9928-4784-4CE5-8C7A-3B339EDEF3F8}" srcOrd="0" destOrd="0" presId="urn:microsoft.com/office/officeart/2005/8/layout/orgChart1"/>
    <dgm:cxn modelId="{CD9EDFD3-48F2-48FD-85BC-9695847728DB}" srcId="{F074A97F-A1A0-4BDE-8379-348470F344D5}" destId="{A620827E-EFF6-4473-9948-B5211B850365}" srcOrd="1" destOrd="0" parTransId="{32A24B63-ABFE-4D9A-A4C7-4911D611EE0A}" sibTransId="{B23EE14E-B330-4726-8456-FE2FF52DCA2D}"/>
    <dgm:cxn modelId="{42411F19-04A8-41FB-816B-11C1EAC8ECF3}" type="presOf" srcId="{B77DE20C-8C8A-4F3C-9BD1-53FBCF584A06}" destId="{6658DD8F-93AF-44A6-8504-D60215C46BBA}" srcOrd="0" destOrd="0" presId="urn:microsoft.com/office/officeart/2005/8/layout/orgChart1"/>
    <dgm:cxn modelId="{DC5E7340-E4E8-4217-8DD8-8D9CE9328A89}" type="presParOf" srcId="{723C2D26-E4BB-4DF8-8309-D7859A1B1507}" destId="{3FAA4E68-A084-4DE5-A19D-2A33E82249CB}" srcOrd="0" destOrd="0" presId="urn:microsoft.com/office/officeart/2005/8/layout/orgChart1"/>
    <dgm:cxn modelId="{86F54801-FD66-4837-B421-2AC825206838}" type="presParOf" srcId="{3FAA4E68-A084-4DE5-A19D-2A33E82249CB}" destId="{A733F565-93F4-42C3-89B7-A6C3A589B7C3}" srcOrd="0" destOrd="0" presId="urn:microsoft.com/office/officeart/2005/8/layout/orgChart1"/>
    <dgm:cxn modelId="{5B5F902D-3B06-4932-BA9D-04E10E61BDE3}" type="presParOf" srcId="{A733F565-93F4-42C3-89B7-A6C3A589B7C3}" destId="{87939FB7-F56A-4E70-A291-3548E4788559}" srcOrd="0" destOrd="0" presId="urn:microsoft.com/office/officeart/2005/8/layout/orgChart1"/>
    <dgm:cxn modelId="{2833DCD9-8006-4C23-A418-4741BCC87DAA}" type="presParOf" srcId="{A733F565-93F4-42C3-89B7-A6C3A589B7C3}" destId="{1315986F-8CAD-434B-8CDD-5839B2BABD44}" srcOrd="1" destOrd="0" presId="urn:microsoft.com/office/officeart/2005/8/layout/orgChart1"/>
    <dgm:cxn modelId="{1661DF8D-FF9D-41B1-9AAF-71ECADDE446C}" type="presParOf" srcId="{3FAA4E68-A084-4DE5-A19D-2A33E82249CB}" destId="{D8EC846D-C7CF-483D-91BC-540FD0A0311F}" srcOrd="1" destOrd="0" presId="urn:microsoft.com/office/officeart/2005/8/layout/orgChart1"/>
    <dgm:cxn modelId="{94D0EF32-CD3D-40F7-B8D2-1277BE662594}" type="presParOf" srcId="{D8EC846D-C7CF-483D-91BC-540FD0A0311F}" destId="{49983B0C-7D19-43FB-A532-A0A493BB8204}" srcOrd="0" destOrd="0" presId="urn:microsoft.com/office/officeart/2005/8/layout/orgChart1"/>
    <dgm:cxn modelId="{76A10B68-73F6-49B7-BB58-16E01527F999}" type="presParOf" srcId="{D8EC846D-C7CF-483D-91BC-540FD0A0311F}" destId="{699BDEC4-EACF-4CC7-B06B-EE159E3A46A5}" srcOrd="1" destOrd="0" presId="urn:microsoft.com/office/officeart/2005/8/layout/orgChart1"/>
    <dgm:cxn modelId="{4BB9FDFB-B1B0-4BF4-8E1E-0BAB5BD52B04}" type="presParOf" srcId="{699BDEC4-EACF-4CC7-B06B-EE159E3A46A5}" destId="{4B71D062-F1BD-4657-AFA4-4B0C9C826046}" srcOrd="0" destOrd="0" presId="urn:microsoft.com/office/officeart/2005/8/layout/orgChart1"/>
    <dgm:cxn modelId="{52BD4BCD-DA41-4E01-AB6D-FB432D7DF21A}" type="presParOf" srcId="{4B71D062-F1BD-4657-AFA4-4B0C9C826046}" destId="{DA8AC198-DD52-43D7-8D05-45FD36154F33}" srcOrd="0" destOrd="0" presId="urn:microsoft.com/office/officeart/2005/8/layout/orgChart1"/>
    <dgm:cxn modelId="{A830E451-6DEF-4835-A003-CF1962216B87}" type="presParOf" srcId="{4B71D062-F1BD-4657-AFA4-4B0C9C826046}" destId="{FCEDEA95-38D4-4946-B62F-2643782084EB}" srcOrd="1" destOrd="0" presId="urn:microsoft.com/office/officeart/2005/8/layout/orgChart1"/>
    <dgm:cxn modelId="{9772BFD2-7AA8-45E4-88BC-9163AE7AA656}" type="presParOf" srcId="{699BDEC4-EACF-4CC7-B06B-EE159E3A46A5}" destId="{CEB9BC6D-7BC0-495E-81EC-A268476E1CD0}" srcOrd="1" destOrd="0" presId="urn:microsoft.com/office/officeart/2005/8/layout/orgChart1"/>
    <dgm:cxn modelId="{2A000108-B675-4748-9223-596AF45C14A6}" type="presParOf" srcId="{699BDEC4-EACF-4CC7-B06B-EE159E3A46A5}" destId="{7B4D1F24-9DA5-4EC7-A0A7-5E09E15BB506}" srcOrd="2" destOrd="0" presId="urn:microsoft.com/office/officeart/2005/8/layout/orgChart1"/>
    <dgm:cxn modelId="{AA48E4EA-06B9-4312-8FB8-54CF9E295D3A}" type="presParOf" srcId="{D8EC846D-C7CF-483D-91BC-540FD0A0311F}" destId="{6C6ED0E9-544F-46AB-9391-7302D7114808}" srcOrd="2" destOrd="0" presId="urn:microsoft.com/office/officeart/2005/8/layout/orgChart1"/>
    <dgm:cxn modelId="{618B6A0C-6040-4A24-B50F-915EFD5549F0}" type="presParOf" srcId="{D8EC846D-C7CF-483D-91BC-540FD0A0311F}" destId="{A56ADB5C-8EEE-41B8-9A75-8FE73F6B3453}" srcOrd="3" destOrd="0" presId="urn:microsoft.com/office/officeart/2005/8/layout/orgChart1"/>
    <dgm:cxn modelId="{6C331DBB-D1EF-461D-8499-94DB9B868A24}" type="presParOf" srcId="{A56ADB5C-8EEE-41B8-9A75-8FE73F6B3453}" destId="{BB8CBE3D-9CAF-4EE3-B89B-C833B16DE491}" srcOrd="0" destOrd="0" presId="urn:microsoft.com/office/officeart/2005/8/layout/orgChart1"/>
    <dgm:cxn modelId="{DCA8502A-2FC7-4DF1-83D4-BB29ACE9F514}" type="presParOf" srcId="{BB8CBE3D-9CAF-4EE3-B89B-C833B16DE491}" destId="{0D69B6AA-F51B-41E9-9837-71EC80262151}" srcOrd="0" destOrd="0" presId="urn:microsoft.com/office/officeart/2005/8/layout/orgChart1"/>
    <dgm:cxn modelId="{E34F8376-2610-4597-9221-598994768FA2}" type="presParOf" srcId="{BB8CBE3D-9CAF-4EE3-B89B-C833B16DE491}" destId="{47729FFA-1D1F-45AE-B17E-52C074D27476}" srcOrd="1" destOrd="0" presId="urn:microsoft.com/office/officeart/2005/8/layout/orgChart1"/>
    <dgm:cxn modelId="{011E8CD3-62BD-4EAE-A093-4B6F25F5E40F}" type="presParOf" srcId="{A56ADB5C-8EEE-41B8-9A75-8FE73F6B3453}" destId="{77632967-A357-4004-B1AF-17C7872C7747}" srcOrd="1" destOrd="0" presId="urn:microsoft.com/office/officeart/2005/8/layout/orgChart1"/>
    <dgm:cxn modelId="{0403F300-5502-47F4-861F-9463391E1336}" type="presParOf" srcId="{77632967-A357-4004-B1AF-17C7872C7747}" destId="{7BE3CC50-A223-41D7-9B92-2298656DFB10}" srcOrd="0" destOrd="0" presId="urn:microsoft.com/office/officeart/2005/8/layout/orgChart1"/>
    <dgm:cxn modelId="{98C49CC5-C6F8-4587-A734-13D8456F0235}" type="presParOf" srcId="{77632967-A357-4004-B1AF-17C7872C7747}" destId="{65D4ED75-E135-485E-9F12-F1665E87DFD2}" srcOrd="1" destOrd="0" presId="urn:microsoft.com/office/officeart/2005/8/layout/orgChart1"/>
    <dgm:cxn modelId="{81463EF0-CAD3-4C2E-83CC-7289A7DA6903}" type="presParOf" srcId="{65D4ED75-E135-485E-9F12-F1665E87DFD2}" destId="{0624B27E-82FA-4FE9-8AF3-A94A19A0D23D}" srcOrd="0" destOrd="0" presId="urn:microsoft.com/office/officeart/2005/8/layout/orgChart1"/>
    <dgm:cxn modelId="{654C2FD0-8FD1-4538-888E-F51BD4482D10}" type="presParOf" srcId="{0624B27E-82FA-4FE9-8AF3-A94A19A0D23D}" destId="{8F37A11E-DDD2-41A8-9AEA-8A4D3E3DB39F}" srcOrd="0" destOrd="0" presId="urn:microsoft.com/office/officeart/2005/8/layout/orgChart1"/>
    <dgm:cxn modelId="{5603A959-06B1-4BBF-AEC2-CBB07F2CE042}" type="presParOf" srcId="{0624B27E-82FA-4FE9-8AF3-A94A19A0D23D}" destId="{326AA974-A942-4535-AC1C-603D38BDD0A3}" srcOrd="1" destOrd="0" presId="urn:microsoft.com/office/officeart/2005/8/layout/orgChart1"/>
    <dgm:cxn modelId="{CDF7739E-F332-44A3-805C-DD7F7982604D}" type="presParOf" srcId="{65D4ED75-E135-485E-9F12-F1665E87DFD2}" destId="{F7A3DC94-C475-4BD4-9B2C-79F83E300CBC}" srcOrd="1" destOrd="0" presId="urn:microsoft.com/office/officeart/2005/8/layout/orgChart1"/>
    <dgm:cxn modelId="{7982C47F-625D-42A5-9D72-0AB937AB78BD}" type="presParOf" srcId="{65D4ED75-E135-485E-9F12-F1665E87DFD2}" destId="{D0B72951-10B3-4E14-A69B-39333F025AAA}" srcOrd="2" destOrd="0" presId="urn:microsoft.com/office/officeart/2005/8/layout/orgChart1"/>
    <dgm:cxn modelId="{BCC4F7D2-CC6B-4C86-9884-7128E285F04D}" type="presParOf" srcId="{77632967-A357-4004-B1AF-17C7872C7747}" destId="{F9402CD2-73EE-42B8-834E-941C2B0E15C7}" srcOrd="2" destOrd="0" presId="urn:microsoft.com/office/officeart/2005/8/layout/orgChart1"/>
    <dgm:cxn modelId="{C06511A2-67A1-4705-B606-5E5950F7353A}" type="presParOf" srcId="{77632967-A357-4004-B1AF-17C7872C7747}" destId="{5E5FBFB1-AFDC-46DE-80B5-91CA337031E2}" srcOrd="3" destOrd="0" presId="urn:microsoft.com/office/officeart/2005/8/layout/orgChart1"/>
    <dgm:cxn modelId="{D4339073-4CFF-4C02-80F7-FD784EC5F80F}" type="presParOf" srcId="{5E5FBFB1-AFDC-46DE-80B5-91CA337031E2}" destId="{6FE59E18-4F50-4BCF-86F6-78A4BF9249F6}" srcOrd="0" destOrd="0" presId="urn:microsoft.com/office/officeart/2005/8/layout/orgChart1"/>
    <dgm:cxn modelId="{48C046D1-B3BA-4EE1-81D0-2A935A13E026}" type="presParOf" srcId="{6FE59E18-4F50-4BCF-86F6-78A4BF9249F6}" destId="{CAC3EB9C-6429-4422-AF87-86C79CEE02B9}" srcOrd="0" destOrd="0" presId="urn:microsoft.com/office/officeart/2005/8/layout/orgChart1"/>
    <dgm:cxn modelId="{83249094-740D-460A-A0D1-63CDA00A72D4}" type="presParOf" srcId="{6FE59E18-4F50-4BCF-86F6-78A4BF9249F6}" destId="{DDCA49B8-999D-4371-87A8-A71FD618E61F}" srcOrd="1" destOrd="0" presId="urn:microsoft.com/office/officeart/2005/8/layout/orgChart1"/>
    <dgm:cxn modelId="{B38D6758-E8EC-4126-ACF7-6E52114DE1D7}" type="presParOf" srcId="{5E5FBFB1-AFDC-46DE-80B5-91CA337031E2}" destId="{714A818F-EFA0-4E46-BD11-AF3B8324E906}" srcOrd="1" destOrd="0" presId="urn:microsoft.com/office/officeart/2005/8/layout/orgChart1"/>
    <dgm:cxn modelId="{B8DE3AF6-098E-47E1-A574-8D2C6EED1416}" type="presParOf" srcId="{5E5FBFB1-AFDC-46DE-80B5-91CA337031E2}" destId="{ED2409BB-B0D6-42E7-A31B-CF4852ABD981}" srcOrd="2" destOrd="0" presId="urn:microsoft.com/office/officeart/2005/8/layout/orgChart1"/>
    <dgm:cxn modelId="{F9A24BC4-06EF-4C95-AE85-B2AFF3657284}" type="presParOf" srcId="{77632967-A357-4004-B1AF-17C7872C7747}" destId="{E26A0BE8-490F-40C5-B03B-76C72198B748}" srcOrd="4" destOrd="0" presId="urn:microsoft.com/office/officeart/2005/8/layout/orgChart1"/>
    <dgm:cxn modelId="{AD23AA5E-0DC1-4F06-A816-22FCE0A36990}" type="presParOf" srcId="{77632967-A357-4004-B1AF-17C7872C7747}" destId="{360114DD-B46F-4019-A7A5-D22B7618D6CB}" srcOrd="5" destOrd="0" presId="urn:microsoft.com/office/officeart/2005/8/layout/orgChart1"/>
    <dgm:cxn modelId="{8B0926D6-14DC-4B19-AEEB-EFDB99CCE36D}" type="presParOf" srcId="{360114DD-B46F-4019-A7A5-D22B7618D6CB}" destId="{48004245-3F6F-4D79-A1F6-4BA3AA0ED138}" srcOrd="0" destOrd="0" presId="urn:microsoft.com/office/officeart/2005/8/layout/orgChart1"/>
    <dgm:cxn modelId="{0BA8DC1E-7B09-4BA0-BD81-46E41BF2FC1F}" type="presParOf" srcId="{48004245-3F6F-4D79-A1F6-4BA3AA0ED138}" destId="{99E67D1C-B5E0-4E85-9CBF-CA722EA0FC5C}" srcOrd="0" destOrd="0" presId="urn:microsoft.com/office/officeart/2005/8/layout/orgChart1"/>
    <dgm:cxn modelId="{F9BDF92F-F5E4-48F8-AC68-FC08EB7BE961}" type="presParOf" srcId="{48004245-3F6F-4D79-A1F6-4BA3AA0ED138}" destId="{F1C98848-A197-4573-9D24-7F2B0821DB7F}" srcOrd="1" destOrd="0" presId="urn:microsoft.com/office/officeart/2005/8/layout/orgChart1"/>
    <dgm:cxn modelId="{66219D3D-55B8-4D91-B7DD-1870D7E56C70}" type="presParOf" srcId="{360114DD-B46F-4019-A7A5-D22B7618D6CB}" destId="{74ED4832-7F33-4EEE-8821-215A33D073A9}" srcOrd="1" destOrd="0" presId="urn:microsoft.com/office/officeart/2005/8/layout/orgChart1"/>
    <dgm:cxn modelId="{93DCAA77-B395-4FE9-A4AE-24033D948FA9}" type="presParOf" srcId="{74ED4832-7F33-4EEE-8821-215A33D073A9}" destId="{B218541B-CA44-49C8-A96A-9D2336009E74}" srcOrd="0" destOrd="0" presId="urn:microsoft.com/office/officeart/2005/8/layout/orgChart1"/>
    <dgm:cxn modelId="{4EFCBF40-2157-49BC-935E-9516C5B80B14}" type="presParOf" srcId="{74ED4832-7F33-4EEE-8821-215A33D073A9}" destId="{F9BA0C4D-2410-4055-AD5B-0AE219D13485}" srcOrd="1" destOrd="0" presId="urn:microsoft.com/office/officeart/2005/8/layout/orgChart1"/>
    <dgm:cxn modelId="{A7C0FE7E-BC0F-4BFE-A0AD-7ECF2089A6FD}" type="presParOf" srcId="{F9BA0C4D-2410-4055-AD5B-0AE219D13485}" destId="{8D5ADF86-7B5F-430F-AD15-F97900A76BAE}" srcOrd="0" destOrd="0" presId="urn:microsoft.com/office/officeart/2005/8/layout/orgChart1"/>
    <dgm:cxn modelId="{6BEE895A-21C7-420E-9F95-8285D1CB96BD}" type="presParOf" srcId="{8D5ADF86-7B5F-430F-AD15-F97900A76BAE}" destId="{25B895F5-7BF6-444F-8C2A-E53527844054}" srcOrd="0" destOrd="0" presId="urn:microsoft.com/office/officeart/2005/8/layout/orgChart1"/>
    <dgm:cxn modelId="{EF0F1AF4-2E66-415F-BAA3-B08EC77E08B5}" type="presParOf" srcId="{8D5ADF86-7B5F-430F-AD15-F97900A76BAE}" destId="{09915767-F581-4207-B2EE-DEAB03C8B2FE}" srcOrd="1" destOrd="0" presId="urn:microsoft.com/office/officeart/2005/8/layout/orgChart1"/>
    <dgm:cxn modelId="{187577F8-C52B-4905-BF70-436A73EA5512}" type="presParOf" srcId="{F9BA0C4D-2410-4055-AD5B-0AE219D13485}" destId="{B5A072A3-59FD-4600-AAEE-E30A8613B8A1}" srcOrd="1" destOrd="0" presId="urn:microsoft.com/office/officeart/2005/8/layout/orgChart1"/>
    <dgm:cxn modelId="{07F41046-2B2E-4246-9F72-90F2EC402387}" type="presParOf" srcId="{F9BA0C4D-2410-4055-AD5B-0AE219D13485}" destId="{66AFC3BF-583E-4942-A4CC-A5F0FE9AE3FF}" srcOrd="2" destOrd="0" presId="urn:microsoft.com/office/officeart/2005/8/layout/orgChart1"/>
    <dgm:cxn modelId="{7BFD69D6-215E-411E-BF31-EAA84A9DF636}" type="presParOf" srcId="{74ED4832-7F33-4EEE-8821-215A33D073A9}" destId="{4880D8EC-D575-48E4-A5D4-E5F04AEF1B46}" srcOrd="2" destOrd="0" presId="urn:microsoft.com/office/officeart/2005/8/layout/orgChart1"/>
    <dgm:cxn modelId="{98BC25F5-E4C0-43EF-8A9C-26A0459BE8F3}" type="presParOf" srcId="{74ED4832-7F33-4EEE-8821-215A33D073A9}" destId="{07752774-C095-4BE2-A9CB-6F06505E8384}" srcOrd="3" destOrd="0" presId="urn:microsoft.com/office/officeart/2005/8/layout/orgChart1"/>
    <dgm:cxn modelId="{C83D6F02-0234-4EF0-B0F0-D1AB1BC02870}" type="presParOf" srcId="{07752774-C095-4BE2-A9CB-6F06505E8384}" destId="{FEC2AFEA-56B9-460F-9150-EBF39BAF90C5}" srcOrd="0" destOrd="0" presId="urn:microsoft.com/office/officeart/2005/8/layout/orgChart1"/>
    <dgm:cxn modelId="{D831B470-B081-4DDB-B388-B9A95313A7E3}" type="presParOf" srcId="{FEC2AFEA-56B9-460F-9150-EBF39BAF90C5}" destId="{F77679E4-17C3-44A0-BDFC-7EA3BA66273D}" srcOrd="0" destOrd="0" presId="urn:microsoft.com/office/officeart/2005/8/layout/orgChart1"/>
    <dgm:cxn modelId="{3EB242EF-B9CD-464B-85E7-8C653B0D6BA6}" type="presParOf" srcId="{FEC2AFEA-56B9-460F-9150-EBF39BAF90C5}" destId="{8101EB64-BC44-4C72-AC57-A4FD6B5D7E1D}" srcOrd="1" destOrd="0" presId="urn:microsoft.com/office/officeart/2005/8/layout/orgChart1"/>
    <dgm:cxn modelId="{A5618BE8-EACE-4375-90D3-255F671B662B}" type="presParOf" srcId="{07752774-C095-4BE2-A9CB-6F06505E8384}" destId="{24BB43C3-4190-49D3-BAEE-E911CFA6373C}" srcOrd="1" destOrd="0" presId="urn:microsoft.com/office/officeart/2005/8/layout/orgChart1"/>
    <dgm:cxn modelId="{A8F97A62-EC27-46FF-B4BE-58CC6461DAEF}" type="presParOf" srcId="{24BB43C3-4190-49D3-BAEE-E911CFA6373C}" destId="{960F9928-4784-4CE5-8C7A-3B339EDEF3F8}" srcOrd="0" destOrd="0" presId="urn:microsoft.com/office/officeart/2005/8/layout/orgChart1"/>
    <dgm:cxn modelId="{9E3EB547-615B-4134-9AC4-245FC7FC2070}" type="presParOf" srcId="{24BB43C3-4190-49D3-BAEE-E911CFA6373C}" destId="{AF1D6058-7154-4BEA-956C-27CA0267EF17}" srcOrd="1" destOrd="0" presId="urn:microsoft.com/office/officeart/2005/8/layout/orgChart1"/>
    <dgm:cxn modelId="{2B00DA27-6F9D-474F-B88E-6F9D93E4CAA7}" type="presParOf" srcId="{AF1D6058-7154-4BEA-956C-27CA0267EF17}" destId="{BE42308F-D3C5-4F89-9C1E-215C010B7BEE}" srcOrd="0" destOrd="0" presId="urn:microsoft.com/office/officeart/2005/8/layout/orgChart1"/>
    <dgm:cxn modelId="{14CE67F5-13C4-45D9-BDF1-D0F628A41FEA}" type="presParOf" srcId="{BE42308F-D3C5-4F89-9C1E-215C010B7BEE}" destId="{8E080F54-CB78-47BD-977F-867142001C11}" srcOrd="0" destOrd="0" presId="urn:microsoft.com/office/officeart/2005/8/layout/orgChart1"/>
    <dgm:cxn modelId="{0D7145E1-4DE0-4C84-ABE4-F60DB34A692D}" type="presParOf" srcId="{BE42308F-D3C5-4F89-9C1E-215C010B7BEE}" destId="{22F99741-61C7-41CE-9E23-2E2A447CF5C6}" srcOrd="1" destOrd="0" presId="urn:microsoft.com/office/officeart/2005/8/layout/orgChart1"/>
    <dgm:cxn modelId="{B6CA19FE-B397-4E1F-A583-E515B86371FF}" type="presParOf" srcId="{AF1D6058-7154-4BEA-956C-27CA0267EF17}" destId="{593F0D7D-01CF-44B8-9443-A331CB3391DC}" srcOrd="1" destOrd="0" presId="urn:microsoft.com/office/officeart/2005/8/layout/orgChart1"/>
    <dgm:cxn modelId="{72AD532B-CD56-4A8F-A4AF-BC791312EFE6}" type="presParOf" srcId="{AF1D6058-7154-4BEA-956C-27CA0267EF17}" destId="{BF262A46-9848-4A57-BC05-7B90B878C1F1}" srcOrd="2" destOrd="0" presId="urn:microsoft.com/office/officeart/2005/8/layout/orgChart1"/>
    <dgm:cxn modelId="{FD3B4296-FB89-49F3-9F1C-5C500259557D}" type="presParOf" srcId="{24BB43C3-4190-49D3-BAEE-E911CFA6373C}" destId="{0358EC41-6C2C-4FAA-996F-BC26036FFED8}" srcOrd="2" destOrd="0" presId="urn:microsoft.com/office/officeart/2005/8/layout/orgChart1"/>
    <dgm:cxn modelId="{B9037C59-6EEE-44CF-AAF6-1100816EC010}" type="presParOf" srcId="{24BB43C3-4190-49D3-BAEE-E911CFA6373C}" destId="{94D41F68-5ACA-418C-A092-2B9FAFF87E75}" srcOrd="3" destOrd="0" presId="urn:microsoft.com/office/officeart/2005/8/layout/orgChart1"/>
    <dgm:cxn modelId="{EC46278C-894F-4EAD-BED4-D96EC002A7AF}" type="presParOf" srcId="{94D41F68-5ACA-418C-A092-2B9FAFF87E75}" destId="{C30FD745-AA92-42EA-9CDB-2BCBE50D7699}" srcOrd="0" destOrd="0" presId="urn:microsoft.com/office/officeart/2005/8/layout/orgChart1"/>
    <dgm:cxn modelId="{67DFD70C-2FB6-4C34-A703-F53F57323B44}" type="presParOf" srcId="{C30FD745-AA92-42EA-9CDB-2BCBE50D7699}" destId="{2331335F-C301-4BF0-BC53-20ACB118279D}" srcOrd="0" destOrd="0" presId="urn:microsoft.com/office/officeart/2005/8/layout/orgChart1"/>
    <dgm:cxn modelId="{E7D1DEE1-DE5D-47E2-94F6-EC9065525165}" type="presParOf" srcId="{C30FD745-AA92-42EA-9CDB-2BCBE50D7699}" destId="{83E2D23E-4EC5-45C2-AA52-F166CAC47C48}" srcOrd="1" destOrd="0" presId="urn:microsoft.com/office/officeart/2005/8/layout/orgChart1"/>
    <dgm:cxn modelId="{80B7207E-456F-4B33-AAAC-52B503786149}" type="presParOf" srcId="{94D41F68-5ACA-418C-A092-2B9FAFF87E75}" destId="{89FC8567-2772-426F-B40C-A455A8E5FF74}" srcOrd="1" destOrd="0" presId="urn:microsoft.com/office/officeart/2005/8/layout/orgChart1"/>
    <dgm:cxn modelId="{53A84F6E-5500-4548-A300-D64E44DC2A88}" type="presParOf" srcId="{94D41F68-5ACA-418C-A092-2B9FAFF87E75}" destId="{6E521A2D-5C02-45EB-BFBD-6B33301EC1BC}" srcOrd="2" destOrd="0" presId="urn:microsoft.com/office/officeart/2005/8/layout/orgChart1"/>
    <dgm:cxn modelId="{8B4C6D9C-2E6F-42DA-AB57-5D62B4C753D0}" type="presParOf" srcId="{07752774-C095-4BE2-A9CB-6F06505E8384}" destId="{B5611B30-5F9F-46CF-95C0-496E8F8A04AA}" srcOrd="2" destOrd="0" presId="urn:microsoft.com/office/officeart/2005/8/layout/orgChart1"/>
    <dgm:cxn modelId="{DC0CC0AF-19B5-46FA-A7C9-6FC6568415BE}" type="presParOf" srcId="{360114DD-B46F-4019-A7A5-D22B7618D6CB}" destId="{1691AF0D-E173-4291-AA1E-18A4A5860B2B}" srcOrd="2" destOrd="0" presId="urn:microsoft.com/office/officeart/2005/8/layout/orgChart1"/>
    <dgm:cxn modelId="{87063665-DBC5-40EE-B7B8-09A43CABB487}" type="presParOf" srcId="{77632967-A357-4004-B1AF-17C7872C7747}" destId="{B29F1E10-AF11-4F49-AC69-810872C28BE3}" srcOrd="6" destOrd="0" presId="urn:microsoft.com/office/officeart/2005/8/layout/orgChart1"/>
    <dgm:cxn modelId="{8FAFE6D1-F43C-489D-ABA3-1B26C8B74E10}" type="presParOf" srcId="{77632967-A357-4004-B1AF-17C7872C7747}" destId="{967DACB8-E700-4BDA-BE2B-ACA2CFD57652}" srcOrd="7" destOrd="0" presId="urn:microsoft.com/office/officeart/2005/8/layout/orgChart1"/>
    <dgm:cxn modelId="{3F17BF7E-C5D7-44C9-BC13-D24DEEBEDEB6}" type="presParOf" srcId="{967DACB8-E700-4BDA-BE2B-ACA2CFD57652}" destId="{CCD6F210-826A-4840-B245-E79A4D6A25DB}" srcOrd="0" destOrd="0" presId="urn:microsoft.com/office/officeart/2005/8/layout/orgChart1"/>
    <dgm:cxn modelId="{FCBC0D0A-ED12-45E2-B26A-F7733935ACB3}" type="presParOf" srcId="{CCD6F210-826A-4840-B245-E79A4D6A25DB}" destId="{DAC887D0-4F27-4D0B-97A4-E299F8FDD3A9}" srcOrd="0" destOrd="0" presId="urn:microsoft.com/office/officeart/2005/8/layout/orgChart1"/>
    <dgm:cxn modelId="{24154C28-6FD6-49DE-8F5F-A93B8BA7E5AE}" type="presParOf" srcId="{CCD6F210-826A-4840-B245-E79A4D6A25DB}" destId="{E4923BCA-08B0-4937-9040-22D243F180AE}" srcOrd="1" destOrd="0" presId="urn:microsoft.com/office/officeart/2005/8/layout/orgChart1"/>
    <dgm:cxn modelId="{3A35AFDA-0ED7-48DF-89C6-E4790E3F75C9}" type="presParOf" srcId="{967DACB8-E700-4BDA-BE2B-ACA2CFD57652}" destId="{652A5463-80E6-464A-9F69-498E73960B53}" srcOrd="1" destOrd="0" presId="urn:microsoft.com/office/officeart/2005/8/layout/orgChart1"/>
    <dgm:cxn modelId="{0AE2BAF4-7ED7-4AED-800D-23AF39F09707}" type="presParOf" srcId="{967DACB8-E700-4BDA-BE2B-ACA2CFD57652}" destId="{533DDBD5-7CBF-4FEE-AD2E-17D6F0E68903}" srcOrd="2" destOrd="0" presId="urn:microsoft.com/office/officeart/2005/8/layout/orgChart1"/>
    <dgm:cxn modelId="{FF507196-441D-4A1B-A5E5-14F29EA12692}" type="presParOf" srcId="{77632967-A357-4004-B1AF-17C7872C7747}" destId="{5C2AD7BE-5DA9-43C8-B629-8368F176D114}" srcOrd="8" destOrd="0" presId="urn:microsoft.com/office/officeart/2005/8/layout/orgChart1"/>
    <dgm:cxn modelId="{5C2301A2-71A3-4F7B-826D-9278609E70AE}" type="presParOf" srcId="{77632967-A357-4004-B1AF-17C7872C7747}" destId="{E5D3DB98-9E5A-493D-831C-FF71AEDDF269}" srcOrd="9" destOrd="0" presId="urn:microsoft.com/office/officeart/2005/8/layout/orgChart1"/>
    <dgm:cxn modelId="{318FB72A-3FD6-4FC4-A654-2DA039FBC056}" type="presParOf" srcId="{E5D3DB98-9E5A-493D-831C-FF71AEDDF269}" destId="{0B6CD55E-9141-4C73-9138-C1E7AC7F97DF}" srcOrd="0" destOrd="0" presId="urn:microsoft.com/office/officeart/2005/8/layout/orgChart1"/>
    <dgm:cxn modelId="{5A2A4DE2-435F-4B43-961B-63A1870E9966}" type="presParOf" srcId="{0B6CD55E-9141-4C73-9138-C1E7AC7F97DF}" destId="{F17024D8-FBF8-4A36-A1C3-18BD330B1A68}" srcOrd="0" destOrd="0" presId="urn:microsoft.com/office/officeart/2005/8/layout/orgChart1"/>
    <dgm:cxn modelId="{BCE3831F-500D-47FF-9C46-D568F6F4FE24}" type="presParOf" srcId="{0B6CD55E-9141-4C73-9138-C1E7AC7F97DF}" destId="{334A098E-3326-4E2D-A3A2-9153876985DF}" srcOrd="1" destOrd="0" presId="urn:microsoft.com/office/officeart/2005/8/layout/orgChart1"/>
    <dgm:cxn modelId="{DE05C660-EA56-4ED7-95DD-D36CF5963663}" type="presParOf" srcId="{E5D3DB98-9E5A-493D-831C-FF71AEDDF269}" destId="{78F679E7-28C1-45B5-A7E0-63B31A7ACA57}" srcOrd="1" destOrd="0" presId="urn:microsoft.com/office/officeart/2005/8/layout/orgChart1"/>
    <dgm:cxn modelId="{01F0A6BA-6A42-485D-8F98-BD80EF5AE591}" type="presParOf" srcId="{78F679E7-28C1-45B5-A7E0-63B31A7ACA57}" destId="{0123D277-E6D1-4319-BA09-A336D6D55F1D}" srcOrd="0" destOrd="0" presId="urn:microsoft.com/office/officeart/2005/8/layout/orgChart1"/>
    <dgm:cxn modelId="{ED41189B-4CF3-44CB-ABA5-5999501D39D2}" type="presParOf" srcId="{78F679E7-28C1-45B5-A7E0-63B31A7ACA57}" destId="{AC2ED6B6-A133-4301-B664-7B64AB24F9D3}" srcOrd="1" destOrd="0" presId="urn:microsoft.com/office/officeart/2005/8/layout/orgChart1"/>
    <dgm:cxn modelId="{DE6BFC2A-F438-460A-9817-C9A4EBB3B37B}" type="presParOf" srcId="{AC2ED6B6-A133-4301-B664-7B64AB24F9D3}" destId="{A3F10041-93A1-4B09-AB79-201218253254}" srcOrd="0" destOrd="0" presId="urn:microsoft.com/office/officeart/2005/8/layout/orgChart1"/>
    <dgm:cxn modelId="{C1A3966D-01BA-4349-940B-21EFFC20563C}" type="presParOf" srcId="{A3F10041-93A1-4B09-AB79-201218253254}" destId="{19E05486-2B4D-47EE-BFF4-5109C7DD8AA3}" srcOrd="0" destOrd="0" presId="urn:microsoft.com/office/officeart/2005/8/layout/orgChart1"/>
    <dgm:cxn modelId="{D11E6B85-D90C-41BC-8FAD-8CA6DD6C6A5F}" type="presParOf" srcId="{A3F10041-93A1-4B09-AB79-201218253254}" destId="{7BFDC55C-B9C0-4D79-97CB-1276CB6D73B9}" srcOrd="1" destOrd="0" presId="urn:microsoft.com/office/officeart/2005/8/layout/orgChart1"/>
    <dgm:cxn modelId="{600547A2-AE2B-4139-BACB-EC3720AFB8C7}" type="presParOf" srcId="{AC2ED6B6-A133-4301-B664-7B64AB24F9D3}" destId="{5932E056-F645-44A5-B793-43C611E05C8A}" srcOrd="1" destOrd="0" presId="urn:microsoft.com/office/officeart/2005/8/layout/orgChart1"/>
    <dgm:cxn modelId="{764BCC2B-3C2D-485D-9090-677E7E1568B9}" type="presParOf" srcId="{AC2ED6B6-A133-4301-B664-7B64AB24F9D3}" destId="{5FB87C33-DDDA-4692-A35C-D6BC59068169}" srcOrd="2" destOrd="0" presId="urn:microsoft.com/office/officeart/2005/8/layout/orgChart1"/>
    <dgm:cxn modelId="{D9204360-A3E9-451E-9B45-212F2BDC3E56}" type="presParOf" srcId="{78F679E7-28C1-45B5-A7E0-63B31A7ACA57}" destId="{C08CDB90-47B1-4074-8320-27BB68E47F54}" srcOrd="2" destOrd="0" presId="urn:microsoft.com/office/officeart/2005/8/layout/orgChart1"/>
    <dgm:cxn modelId="{85801DB9-1427-4321-B4F5-FA6145B228D1}" type="presParOf" srcId="{78F679E7-28C1-45B5-A7E0-63B31A7ACA57}" destId="{B2344F90-7439-4403-9F5E-FDD7D3A81DD6}" srcOrd="3" destOrd="0" presId="urn:microsoft.com/office/officeart/2005/8/layout/orgChart1"/>
    <dgm:cxn modelId="{71ECA5FE-F347-406C-A78F-243C955C6B27}" type="presParOf" srcId="{B2344F90-7439-4403-9F5E-FDD7D3A81DD6}" destId="{02A3C0DC-284C-4CD2-8D80-2CC6F6A5657B}" srcOrd="0" destOrd="0" presId="urn:microsoft.com/office/officeart/2005/8/layout/orgChart1"/>
    <dgm:cxn modelId="{2173CFC0-2F13-4C72-A3D8-8162E619D411}" type="presParOf" srcId="{02A3C0DC-284C-4CD2-8D80-2CC6F6A5657B}" destId="{C7B0CB14-5F21-444F-96E2-91EA24D396A2}" srcOrd="0" destOrd="0" presId="urn:microsoft.com/office/officeart/2005/8/layout/orgChart1"/>
    <dgm:cxn modelId="{30F94694-12D1-449C-8B86-03355271B6D9}" type="presParOf" srcId="{02A3C0DC-284C-4CD2-8D80-2CC6F6A5657B}" destId="{8AF0EA15-DC36-4E1D-8E08-535482BFE879}" srcOrd="1" destOrd="0" presId="urn:microsoft.com/office/officeart/2005/8/layout/orgChart1"/>
    <dgm:cxn modelId="{C4C0E027-ABEC-4647-A656-67B85CF4C469}" type="presParOf" srcId="{B2344F90-7439-4403-9F5E-FDD7D3A81DD6}" destId="{F01894FF-4349-4CB7-A496-16212E761B33}" srcOrd="1" destOrd="0" presId="urn:microsoft.com/office/officeart/2005/8/layout/orgChart1"/>
    <dgm:cxn modelId="{9DD5B10F-9297-4E3A-825C-085D7BCD8C0F}" type="presParOf" srcId="{F01894FF-4349-4CB7-A496-16212E761B33}" destId="{5F508BBE-86CC-4C9E-9B11-5B05C49E4219}" srcOrd="0" destOrd="0" presId="urn:microsoft.com/office/officeart/2005/8/layout/orgChart1"/>
    <dgm:cxn modelId="{F19C9963-B632-4AA2-8CF6-F43059E2A496}" type="presParOf" srcId="{F01894FF-4349-4CB7-A496-16212E761B33}" destId="{4E112502-4753-41C3-AE14-5D4F0CB9E241}" srcOrd="1" destOrd="0" presId="urn:microsoft.com/office/officeart/2005/8/layout/orgChart1"/>
    <dgm:cxn modelId="{EDE0B7E0-A2FF-45EA-B4EC-FEE73883C0A2}" type="presParOf" srcId="{4E112502-4753-41C3-AE14-5D4F0CB9E241}" destId="{9D291619-59FE-4E15-AFF9-BA9F7A441135}" srcOrd="0" destOrd="0" presId="urn:microsoft.com/office/officeart/2005/8/layout/orgChart1"/>
    <dgm:cxn modelId="{32C32235-7FC7-4B0F-A6E9-B061C0E3D1A8}" type="presParOf" srcId="{9D291619-59FE-4E15-AFF9-BA9F7A441135}" destId="{C8E2B950-298E-499F-BD7E-7E81A5BC313D}" srcOrd="0" destOrd="0" presId="urn:microsoft.com/office/officeart/2005/8/layout/orgChart1"/>
    <dgm:cxn modelId="{5D423346-CC67-4049-AFAD-185823E8BE4E}" type="presParOf" srcId="{9D291619-59FE-4E15-AFF9-BA9F7A441135}" destId="{3EE39933-6959-40A0-87AA-F2FC639A3BE3}" srcOrd="1" destOrd="0" presId="urn:microsoft.com/office/officeart/2005/8/layout/orgChart1"/>
    <dgm:cxn modelId="{A77EFADA-F644-4F28-B353-07B2012C09A2}" type="presParOf" srcId="{4E112502-4753-41C3-AE14-5D4F0CB9E241}" destId="{9D57C379-1F7A-4DF2-ACC1-CCF65CD140DA}" srcOrd="1" destOrd="0" presId="urn:microsoft.com/office/officeart/2005/8/layout/orgChart1"/>
    <dgm:cxn modelId="{10177AE7-1798-447C-80C0-DE12423750EE}" type="presParOf" srcId="{4E112502-4753-41C3-AE14-5D4F0CB9E241}" destId="{C17B8667-D1D8-4876-A61E-C58C24783988}" srcOrd="2" destOrd="0" presId="urn:microsoft.com/office/officeart/2005/8/layout/orgChart1"/>
    <dgm:cxn modelId="{20C7DA7D-96AC-46D7-8EF5-946AAD44B07B}" type="presParOf" srcId="{B2344F90-7439-4403-9F5E-FDD7D3A81DD6}" destId="{0BB42C6D-CDB7-4EA5-81A5-091DEE5D20CE}" srcOrd="2" destOrd="0" presId="urn:microsoft.com/office/officeart/2005/8/layout/orgChart1"/>
    <dgm:cxn modelId="{C96F7BB6-E291-4603-B7B9-70C421F59E77}" type="presParOf" srcId="{E5D3DB98-9E5A-493D-831C-FF71AEDDF269}" destId="{F530D99F-FA6F-4C17-9C00-D473C15EB0A4}" srcOrd="2" destOrd="0" presId="urn:microsoft.com/office/officeart/2005/8/layout/orgChart1"/>
    <dgm:cxn modelId="{5526056F-B1A1-416F-81BC-A8B103DA0B09}" type="presParOf" srcId="{77632967-A357-4004-B1AF-17C7872C7747}" destId="{01211850-1BD6-4D5F-B10D-D2C03F58C5CD}" srcOrd="10" destOrd="0" presId="urn:microsoft.com/office/officeart/2005/8/layout/orgChart1"/>
    <dgm:cxn modelId="{967CC858-AFB6-4BEE-9D77-4231C4EB5966}" type="presParOf" srcId="{77632967-A357-4004-B1AF-17C7872C7747}" destId="{1E411120-55D2-4BF1-AB13-08384FB9C4B2}" srcOrd="11" destOrd="0" presId="urn:microsoft.com/office/officeart/2005/8/layout/orgChart1"/>
    <dgm:cxn modelId="{E53FB980-881F-4055-9C6A-8E94466B1621}" type="presParOf" srcId="{1E411120-55D2-4BF1-AB13-08384FB9C4B2}" destId="{152616A4-ED9D-46CC-8C9A-C51F6DA19863}" srcOrd="0" destOrd="0" presId="urn:microsoft.com/office/officeart/2005/8/layout/orgChart1"/>
    <dgm:cxn modelId="{AD5DE519-AF05-4CE0-8E9A-F035D20017CD}" type="presParOf" srcId="{152616A4-ED9D-46CC-8C9A-C51F6DA19863}" destId="{EB2A9D8D-1760-435D-BC6B-629EEC8D262D}" srcOrd="0" destOrd="0" presId="urn:microsoft.com/office/officeart/2005/8/layout/orgChart1"/>
    <dgm:cxn modelId="{759545CD-B4FD-4989-9828-28CC1EC8CF50}" type="presParOf" srcId="{152616A4-ED9D-46CC-8C9A-C51F6DA19863}" destId="{0139AB7F-48D8-43E2-B13E-30D6CF438627}" srcOrd="1" destOrd="0" presId="urn:microsoft.com/office/officeart/2005/8/layout/orgChart1"/>
    <dgm:cxn modelId="{7E9FF09B-365D-4CEC-A13E-C20773D15EAE}" type="presParOf" srcId="{1E411120-55D2-4BF1-AB13-08384FB9C4B2}" destId="{278DA0D0-A3D2-4367-B078-59DCA787E0B4}" srcOrd="1" destOrd="0" presId="urn:microsoft.com/office/officeart/2005/8/layout/orgChart1"/>
    <dgm:cxn modelId="{DEFF2BB3-F13D-4B0E-A50F-E3C7A6A84A49}" type="presParOf" srcId="{278DA0D0-A3D2-4367-B078-59DCA787E0B4}" destId="{4320E608-0D0F-4810-B824-E10B45A92643}" srcOrd="0" destOrd="0" presId="urn:microsoft.com/office/officeart/2005/8/layout/orgChart1"/>
    <dgm:cxn modelId="{09392E5C-AEFA-4B31-BF46-3126A61A3DFE}" type="presParOf" srcId="{278DA0D0-A3D2-4367-B078-59DCA787E0B4}" destId="{D0681AA2-EAAD-45C3-8558-440150C9D96D}" srcOrd="1" destOrd="0" presId="urn:microsoft.com/office/officeart/2005/8/layout/orgChart1"/>
    <dgm:cxn modelId="{AA4EC6E6-B59D-4878-882F-EA965204A35F}" type="presParOf" srcId="{D0681AA2-EAAD-45C3-8558-440150C9D96D}" destId="{8AB771A7-86FE-4365-B15C-6392FA42D888}" srcOrd="0" destOrd="0" presId="urn:microsoft.com/office/officeart/2005/8/layout/orgChart1"/>
    <dgm:cxn modelId="{236C88B7-7987-4B86-87D4-F47812973477}" type="presParOf" srcId="{8AB771A7-86FE-4365-B15C-6392FA42D888}" destId="{D9FBB5D4-BEC2-4A5B-9A40-A94BC126E738}" srcOrd="0" destOrd="0" presId="urn:microsoft.com/office/officeart/2005/8/layout/orgChart1"/>
    <dgm:cxn modelId="{932392AC-F454-4F76-892C-07779AF95D1E}" type="presParOf" srcId="{8AB771A7-86FE-4365-B15C-6392FA42D888}" destId="{73319D6D-39F8-4180-8EE6-F94F87AD44AC}" srcOrd="1" destOrd="0" presId="urn:microsoft.com/office/officeart/2005/8/layout/orgChart1"/>
    <dgm:cxn modelId="{11FE4FB5-7635-4244-AC53-6DD69671B4F2}" type="presParOf" srcId="{D0681AA2-EAAD-45C3-8558-440150C9D96D}" destId="{85DABB89-E23C-49C0-B211-6F7EF8BC4862}" srcOrd="1" destOrd="0" presId="urn:microsoft.com/office/officeart/2005/8/layout/orgChart1"/>
    <dgm:cxn modelId="{805757FD-CF50-4703-B54B-ABF057796547}" type="presParOf" srcId="{D0681AA2-EAAD-45C3-8558-440150C9D96D}" destId="{0F198230-BF99-487D-B2F1-1077D9DE7911}" srcOrd="2" destOrd="0" presId="urn:microsoft.com/office/officeart/2005/8/layout/orgChart1"/>
    <dgm:cxn modelId="{95ED76E7-CCED-415E-84AD-CDA9636E78B3}" type="presParOf" srcId="{278DA0D0-A3D2-4367-B078-59DCA787E0B4}" destId="{2B4923B6-B877-4212-AADB-5FA8FE5A0DF5}" srcOrd="2" destOrd="0" presId="urn:microsoft.com/office/officeart/2005/8/layout/orgChart1"/>
    <dgm:cxn modelId="{806E9277-0979-4354-8C2F-CEA9CBE23486}" type="presParOf" srcId="{278DA0D0-A3D2-4367-B078-59DCA787E0B4}" destId="{E5FC5B1A-57C5-479D-B278-CA1607F7F2E4}" srcOrd="3" destOrd="0" presId="urn:microsoft.com/office/officeart/2005/8/layout/orgChart1"/>
    <dgm:cxn modelId="{A29EF0B9-3BB0-46B8-AABB-B6A38D9D7495}" type="presParOf" srcId="{E5FC5B1A-57C5-479D-B278-CA1607F7F2E4}" destId="{AE464DA1-F2F3-4226-B780-6313EF058144}" srcOrd="0" destOrd="0" presId="urn:microsoft.com/office/officeart/2005/8/layout/orgChart1"/>
    <dgm:cxn modelId="{E38B07B9-0D57-4F68-B7CD-D6D4892F1B1B}" type="presParOf" srcId="{AE464DA1-F2F3-4226-B780-6313EF058144}" destId="{61090C71-E6BC-44AA-8460-8C7BFB738CCA}" srcOrd="0" destOrd="0" presId="urn:microsoft.com/office/officeart/2005/8/layout/orgChart1"/>
    <dgm:cxn modelId="{CA525268-2DFF-4E5B-BEE7-BCDDD4EC5747}" type="presParOf" srcId="{AE464DA1-F2F3-4226-B780-6313EF058144}" destId="{2ED8D957-91EA-476F-84F6-99C22F9D0381}" srcOrd="1" destOrd="0" presId="urn:microsoft.com/office/officeart/2005/8/layout/orgChart1"/>
    <dgm:cxn modelId="{AFFBF962-84FC-4B06-B116-B71D1B3DC4B7}" type="presParOf" srcId="{E5FC5B1A-57C5-479D-B278-CA1607F7F2E4}" destId="{F69EE30F-F7F3-44B2-AFFE-3BE3F5B0B0DF}" srcOrd="1" destOrd="0" presId="urn:microsoft.com/office/officeart/2005/8/layout/orgChart1"/>
    <dgm:cxn modelId="{170560B9-2323-4824-AF55-FE25DFA3D3C4}" type="presParOf" srcId="{F69EE30F-F7F3-44B2-AFFE-3BE3F5B0B0DF}" destId="{0BFB058A-6E68-403D-85A2-A90965983105}" srcOrd="0" destOrd="0" presId="urn:microsoft.com/office/officeart/2005/8/layout/orgChart1"/>
    <dgm:cxn modelId="{39C3DE7B-6811-40A6-891C-A08D16C9DB37}" type="presParOf" srcId="{F69EE30F-F7F3-44B2-AFFE-3BE3F5B0B0DF}" destId="{094BDF24-ED49-4ABC-9B93-A754DE1806AB}" srcOrd="1" destOrd="0" presId="urn:microsoft.com/office/officeart/2005/8/layout/orgChart1"/>
    <dgm:cxn modelId="{0B78AA2F-2E40-4D6D-8334-1FE55CE78EC6}" type="presParOf" srcId="{094BDF24-ED49-4ABC-9B93-A754DE1806AB}" destId="{5481A0E3-85FC-4543-81FA-8E752664400D}" srcOrd="0" destOrd="0" presId="urn:microsoft.com/office/officeart/2005/8/layout/orgChart1"/>
    <dgm:cxn modelId="{8B79F8AC-A13E-4AA0-893B-5DB55490A39E}" type="presParOf" srcId="{5481A0E3-85FC-4543-81FA-8E752664400D}" destId="{941248B6-CAA3-4D39-BEB0-5D1443A67519}" srcOrd="0" destOrd="0" presId="urn:microsoft.com/office/officeart/2005/8/layout/orgChart1"/>
    <dgm:cxn modelId="{4ABDB42F-8F91-443D-A10E-D00DC9AD88ED}" type="presParOf" srcId="{5481A0E3-85FC-4543-81FA-8E752664400D}" destId="{69BE8221-85CD-4EF8-9B4C-21D94EB62275}" srcOrd="1" destOrd="0" presId="urn:microsoft.com/office/officeart/2005/8/layout/orgChart1"/>
    <dgm:cxn modelId="{236E5DA2-DEC3-454D-9244-B61D4B2C8481}" type="presParOf" srcId="{094BDF24-ED49-4ABC-9B93-A754DE1806AB}" destId="{0430E301-311E-4C9D-9DD9-BDC1B413CB92}" srcOrd="1" destOrd="0" presId="urn:microsoft.com/office/officeart/2005/8/layout/orgChart1"/>
    <dgm:cxn modelId="{A2580740-2F94-4B9A-B070-5DDA69AD9E91}" type="presParOf" srcId="{094BDF24-ED49-4ABC-9B93-A754DE1806AB}" destId="{AB538ADC-000C-43AA-AA09-EB64B9A718F1}" srcOrd="2" destOrd="0" presId="urn:microsoft.com/office/officeart/2005/8/layout/orgChart1"/>
    <dgm:cxn modelId="{AEB6FB61-D1B1-48D3-98F3-E22B81C1FCFD}" type="presParOf" srcId="{F69EE30F-F7F3-44B2-AFFE-3BE3F5B0B0DF}" destId="{A846B180-CE27-43B3-A99B-C0115586301E}" srcOrd="2" destOrd="0" presId="urn:microsoft.com/office/officeart/2005/8/layout/orgChart1"/>
    <dgm:cxn modelId="{2CA6D596-E4EE-4E13-826F-39363B9F96B6}" type="presParOf" srcId="{F69EE30F-F7F3-44B2-AFFE-3BE3F5B0B0DF}" destId="{5CD3133B-27A4-4861-985B-15EB0F7884CE}" srcOrd="3" destOrd="0" presId="urn:microsoft.com/office/officeart/2005/8/layout/orgChart1"/>
    <dgm:cxn modelId="{AB3E9391-0500-4F5C-98E3-2EF001663AC8}" type="presParOf" srcId="{5CD3133B-27A4-4861-985B-15EB0F7884CE}" destId="{97C7FAEA-F607-4CD9-8294-4178175A46EE}" srcOrd="0" destOrd="0" presId="urn:microsoft.com/office/officeart/2005/8/layout/orgChart1"/>
    <dgm:cxn modelId="{259B67CB-3C77-49B8-845A-A3EED149E5AB}" type="presParOf" srcId="{97C7FAEA-F607-4CD9-8294-4178175A46EE}" destId="{14E016BB-CA65-4D3A-88FB-D0E54FF9CC90}" srcOrd="0" destOrd="0" presId="urn:microsoft.com/office/officeart/2005/8/layout/orgChart1"/>
    <dgm:cxn modelId="{D33D9741-707B-4C84-B33A-34C267A3D7CB}" type="presParOf" srcId="{97C7FAEA-F607-4CD9-8294-4178175A46EE}" destId="{32763E7B-67EA-44D6-BD8E-0F0B6D38DDC1}" srcOrd="1" destOrd="0" presId="urn:microsoft.com/office/officeart/2005/8/layout/orgChart1"/>
    <dgm:cxn modelId="{B072D7FC-EEC6-4063-8BA8-E9A353AA9354}" type="presParOf" srcId="{5CD3133B-27A4-4861-985B-15EB0F7884CE}" destId="{50A35AD5-BF6A-4359-9997-B79FB1759DF1}" srcOrd="1" destOrd="0" presId="urn:microsoft.com/office/officeart/2005/8/layout/orgChart1"/>
    <dgm:cxn modelId="{84017C11-0ECC-41B9-A789-1C8309B76904}" type="presParOf" srcId="{5CD3133B-27A4-4861-985B-15EB0F7884CE}" destId="{A515F417-DC5E-4BCA-BC09-17BBFB37E149}" srcOrd="2" destOrd="0" presId="urn:microsoft.com/office/officeart/2005/8/layout/orgChart1"/>
    <dgm:cxn modelId="{E38D07B3-3547-4484-A6F4-F1D265CEE168}" type="presParOf" srcId="{E5FC5B1A-57C5-479D-B278-CA1607F7F2E4}" destId="{9391C00C-B255-4D53-B40D-D49AB16EB99B}" srcOrd="2" destOrd="0" presId="urn:microsoft.com/office/officeart/2005/8/layout/orgChart1"/>
    <dgm:cxn modelId="{74236C7B-0B7D-4E5C-9EA5-CCBD0E6599E8}" type="presParOf" srcId="{1E411120-55D2-4BF1-AB13-08384FB9C4B2}" destId="{536805BE-85F4-4CEC-8C1A-556F72154914}" srcOrd="2" destOrd="0" presId="urn:microsoft.com/office/officeart/2005/8/layout/orgChart1"/>
    <dgm:cxn modelId="{AA4ABB6B-4B2C-400B-A38B-C4F475C1C5F8}" type="presParOf" srcId="{77632967-A357-4004-B1AF-17C7872C7747}" destId="{E550FC26-FE0E-41B1-86F7-ADDA1B7AF12D}" srcOrd="12" destOrd="0" presId="urn:microsoft.com/office/officeart/2005/8/layout/orgChart1"/>
    <dgm:cxn modelId="{B7F4388B-0E1A-44C3-94B6-67BBAD5AD393}" type="presParOf" srcId="{77632967-A357-4004-B1AF-17C7872C7747}" destId="{675D72E5-38DF-430B-9839-EAA5F8CC4C1B}" srcOrd="13" destOrd="0" presId="urn:microsoft.com/office/officeart/2005/8/layout/orgChart1"/>
    <dgm:cxn modelId="{956FBEDF-DEE6-458A-B3E4-7CFD41DFC134}" type="presParOf" srcId="{675D72E5-38DF-430B-9839-EAA5F8CC4C1B}" destId="{6BD2F4D4-A785-4695-8D24-82AD9CC3231F}" srcOrd="0" destOrd="0" presId="urn:microsoft.com/office/officeart/2005/8/layout/orgChart1"/>
    <dgm:cxn modelId="{B76134EB-36E8-4C37-BEC5-CF988F3E9D55}" type="presParOf" srcId="{6BD2F4D4-A785-4695-8D24-82AD9CC3231F}" destId="{B136542F-3E38-4341-9B49-B2B6FA12081E}" srcOrd="0" destOrd="0" presId="urn:microsoft.com/office/officeart/2005/8/layout/orgChart1"/>
    <dgm:cxn modelId="{ECF08021-F7A7-4D1C-A1BA-A70AE8B15837}" type="presParOf" srcId="{6BD2F4D4-A785-4695-8D24-82AD9CC3231F}" destId="{2D43C5EE-30BA-4908-8DAD-B6D68DC4B96C}" srcOrd="1" destOrd="0" presId="urn:microsoft.com/office/officeart/2005/8/layout/orgChart1"/>
    <dgm:cxn modelId="{15226866-BA2C-45A9-A1CE-301F3FD6ABB6}" type="presParOf" srcId="{675D72E5-38DF-430B-9839-EAA5F8CC4C1B}" destId="{20367FE6-ED00-4291-920E-7538E24DFDF6}" srcOrd="1" destOrd="0" presId="urn:microsoft.com/office/officeart/2005/8/layout/orgChart1"/>
    <dgm:cxn modelId="{A7B2B6A4-8F8B-48C6-9AAE-2103C82884E1}" type="presParOf" srcId="{20367FE6-ED00-4291-920E-7538E24DFDF6}" destId="{D1E3C2E8-81D7-4FCA-B86C-3F4B503FE79B}" srcOrd="0" destOrd="0" presId="urn:microsoft.com/office/officeart/2005/8/layout/orgChart1"/>
    <dgm:cxn modelId="{F5D5B9DA-07BB-456A-A284-F9D95CA95693}" type="presParOf" srcId="{20367FE6-ED00-4291-920E-7538E24DFDF6}" destId="{80B66676-FDAD-4B31-B66B-DBA6D2FB2DE2}" srcOrd="1" destOrd="0" presId="urn:microsoft.com/office/officeart/2005/8/layout/orgChart1"/>
    <dgm:cxn modelId="{11036AA0-AB96-408B-82B7-F390051727A0}" type="presParOf" srcId="{80B66676-FDAD-4B31-B66B-DBA6D2FB2DE2}" destId="{AF7B9311-AC59-4B85-A4E1-A773C6C088A3}" srcOrd="0" destOrd="0" presId="urn:microsoft.com/office/officeart/2005/8/layout/orgChart1"/>
    <dgm:cxn modelId="{8FE0544F-F94A-47B1-BD1B-1BE7B4EEE1F5}" type="presParOf" srcId="{AF7B9311-AC59-4B85-A4E1-A773C6C088A3}" destId="{DD0BE1FC-1169-4603-90C4-F0DA22E719FF}" srcOrd="0" destOrd="0" presId="urn:microsoft.com/office/officeart/2005/8/layout/orgChart1"/>
    <dgm:cxn modelId="{15F03BE7-52BF-40C7-AB4B-D7CCD9AD3726}" type="presParOf" srcId="{AF7B9311-AC59-4B85-A4E1-A773C6C088A3}" destId="{9426E373-45F9-44CE-88A9-3D97C05D2F5B}" srcOrd="1" destOrd="0" presId="urn:microsoft.com/office/officeart/2005/8/layout/orgChart1"/>
    <dgm:cxn modelId="{9331A673-812D-4488-AC5A-7D1AF2AB4B26}" type="presParOf" srcId="{80B66676-FDAD-4B31-B66B-DBA6D2FB2DE2}" destId="{FF52AE55-83D6-40D7-A42F-96A6F35CB9FB}" srcOrd="1" destOrd="0" presId="urn:microsoft.com/office/officeart/2005/8/layout/orgChart1"/>
    <dgm:cxn modelId="{BB0779C1-AAD8-4B17-8EAD-FEC497927418}" type="presParOf" srcId="{80B66676-FDAD-4B31-B66B-DBA6D2FB2DE2}" destId="{A7D6286A-A72D-4D8E-AC9E-B9BC703B7ED0}" srcOrd="2" destOrd="0" presId="urn:microsoft.com/office/officeart/2005/8/layout/orgChart1"/>
    <dgm:cxn modelId="{3F5A35C1-ECDE-4545-9808-3F5EAC0445EA}" type="presParOf" srcId="{20367FE6-ED00-4291-920E-7538E24DFDF6}" destId="{6658DD8F-93AF-44A6-8504-D60215C46BBA}" srcOrd="2" destOrd="0" presId="urn:microsoft.com/office/officeart/2005/8/layout/orgChart1"/>
    <dgm:cxn modelId="{4583B163-C157-43EC-9C94-5201172E016B}" type="presParOf" srcId="{20367FE6-ED00-4291-920E-7538E24DFDF6}" destId="{833023F4-2730-45D3-B74D-9D8DECEF839B}" srcOrd="3" destOrd="0" presId="urn:microsoft.com/office/officeart/2005/8/layout/orgChart1"/>
    <dgm:cxn modelId="{1A2ADAE5-64E5-4A72-AD8F-B99BA5F038E6}" type="presParOf" srcId="{833023F4-2730-45D3-B74D-9D8DECEF839B}" destId="{C271207A-FF39-4F35-93C5-4152FDFB118D}" srcOrd="0" destOrd="0" presId="urn:microsoft.com/office/officeart/2005/8/layout/orgChart1"/>
    <dgm:cxn modelId="{1A2761B9-9E25-402E-A2B0-5AC4C4AC73AE}" type="presParOf" srcId="{C271207A-FF39-4F35-93C5-4152FDFB118D}" destId="{68F8E419-9900-420D-8646-AC0C92A5D1D0}" srcOrd="0" destOrd="0" presId="urn:microsoft.com/office/officeart/2005/8/layout/orgChart1"/>
    <dgm:cxn modelId="{715E909A-1CC0-4B4E-AC07-51AF344493F7}" type="presParOf" srcId="{C271207A-FF39-4F35-93C5-4152FDFB118D}" destId="{C76136FF-AEBA-463A-8216-611A11DD2AB2}" srcOrd="1" destOrd="0" presId="urn:microsoft.com/office/officeart/2005/8/layout/orgChart1"/>
    <dgm:cxn modelId="{4C281DEC-1D3F-4AEB-A564-05985153FCC5}" type="presParOf" srcId="{833023F4-2730-45D3-B74D-9D8DECEF839B}" destId="{A4A8D0FD-B67C-4FDA-B3D7-EF502B08AE15}" srcOrd="1" destOrd="0" presId="urn:microsoft.com/office/officeart/2005/8/layout/orgChart1"/>
    <dgm:cxn modelId="{53E3EFDF-C353-47E7-B027-B0A47A57E513}" type="presParOf" srcId="{833023F4-2730-45D3-B74D-9D8DECEF839B}" destId="{94F05BCA-0207-4705-8D5E-C7FC5A1702BD}" srcOrd="2" destOrd="0" presId="urn:microsoft.com/office/officeart/2005/8/layout/orgChart1"/>
    <dgm:cxn modelId="{9D45778D-F450-412B-AD5C-3A9C5460E1C2}" type="presParOf" srcId="{675D72E5-38DF-430B-9839-EAA5F8CC4C1B}" destId="{29DE068D-5D9D-4D4F-9F8A-BDCFFF29EF4D}" srcOrd="2" destOrd="0" presId="urn:microsoft.com/office/officeart/2005/8/layout/orgChart1"/>
    <dgm:cxn modelId="{CAD833EE-6F4F-40A6-9B5B-8A4407F1B257}" type="presParOf" srcId="{77632967-A357-4004-B1AF-17C7872C7747}" destId="{47489051-F823-4253-BEDE-B9FCFBD4D59B}" srcOrd="14" destOrd="0" presId="urn:microsoft.com/office/officeart/2005/8/layout/orgChart1"/>
    <dgm:cxn modelId="{FA10729D-9242-4BF2-B4C6-BC029770506D}" type="presParOf" srcId="{77632967-A357-4004-B1AF-17C7872C7747}" destId="{D7C815E5-0542-41E9-AFA7-D0A7B7E285E5}" srcOrd="15" destOrd="0" presId="urn:microsoft.com/office/officeart/2005/8/layout/orgChart1"/>
    <dgm:cxn modelId="{5F50B5A8-43AE-45C2-A206-EE53FE56BCD3}" type="presParOf" srcId="{D7C815E5-0542-41E9-AFA7-D0A7B7E285E5}" destId="{9C0CF9A2-48C8-4996-81B0-D87200483E17}" srcOrd="0" destOrd="0" presId="urn:microsoft.com/office/officeart/2005/8/layout/orgChart1"/>
    <dgm:cxn modelId="{2724CE70-A861-45FB-80A4-AAD8162EAE95}" type="presParOf" srcId="{9C0CF9A2-48C8-4996-81B0-D87200483E17}" destId="{2DB6BEAA-39CE-448B-9322-8BE7A2224387}" srcOrd="0" destOrd="0" presId="urn:microsoft.com/office/officeart/2005/8/layout/orgChart1"/>
    <dgm:cxn modelId="{443840D1-8BF7-4D95-85E5-630FA85DF538}" type="presParOf" srcId="{9C0CF9A2-48C8-4996-81B0-D87200483E17}" destId="{EB81816A-98A8-4E4E-977C-993AAAE1AFD4}" srcOrd="1" destOrd="0" presId="urn:microsoft.com/office/officeart/2005/8/layout/orgChart1"/>
    <dgm:cxn modelId="{973CAB91-72AE-4A0C-930C-4855D2FA66C1}" type="presParOf" srcId="{D7C815E5-0542-41E9-AFA7-D0A7B7E285E5}" destId="{FA4A02CD-946D-4EE7-881A-3E7A6C44FA10}" srcOrd="1" destOrd="0" presId="urn:microsoft.com/office/officeart/2005/8/layout/orgChart1"/>
    <dgm:cxn modelId="{A2A4F735-0400-4097-8EBD-E4330285E126}" type="presParOf" srcId="{FA4A02CD-946D-4EE7-881A-3E7A6C44FA10}" destId="{D0682F05-F06F-46E8-9749-8A8AAD9EB632}" srcOrd="0" destOrd="0" presId="urn:microsoft.com/office/officeart/2005/8/layout/orgChart1"/>
    <dgm:cxn modelId="{F7D4E5EC-8712-4B7F-8E5B-DA52A81923C0}" type="presParOf" srcId="{FA4A02CD-946D-4EE7-881A-3E7A6C44FA10}" destId="{9E10B443-AB4F-405B-B92B-9876C4DF025E}" srcOrd="1" destOrd="0" presId="urn:microsoft.com/office/officeart/2005/8/layout/orgChart1"/>
    <dgm:cxn modelId="{42298624-F102-43FA-8008-126E55655E55}" type="presParOf" srcId="{9E10B443-AB4F-405B-B92B-9876C4DF025E}" destId="{E32D5450-8FC7-4891-AB8D-DA6EF0D4577B}" srcOrd="0" destOrd="0" presId="urn:microsoft.com/office/officeart/2005/8/layout/orgChart1"/>
    <dgm:cxn modelId="{37D6DF28-C3FF-4F79-B642-6E548AA94DAF}" type="presParOf" srcId="{E32D5450-8FC7-4891-AB8D-DA6EF0D4577B}" destId="{0577CD4F-B7F4-4590-8C06-D334D55D456E}" srcOrd="0" destOrd="0" presId="urn:microsoft.com/office/officeart/2005/8/layout/orgChart1"/>
    <dgm:cxn modelId="{1544E9EE-3E8B-417A-A6DA-D3AEEBDB0BD4}" type="presParOf" srcId="{E32D5450-8FC7-4891-AB8D-DA6EF0D4577B}" destId="{7A131EE1-911D-4989-8ECA-D32F9E612840}" srcOrd="1" destOrd="0" presId="urn:microsoft.com/office/officeart/2005/8/layout/orgChart1"/>
    <dgm:cxn modelId="{53518C7C-0AEC-4604-9E5A-9CA97D9CAE7A}" type="presParOf" srcId="{9E10B443-AB4F-405B-B92B-9876C4DF025E}" destId="{B683BBCF-B78B-4788-935D-DC8417C4FDE0}" srcOrd="1" destOrd="0" presId="urn:microsoft.com/office/officeart/2005/8/layout/orgChart1"/>
    <dgm:cxn modelId="{53E00BAA-ABA0-4D11-844D-4F9B84310B85}" type="presParOf" srcId="{9E10B443-AB4F-405B-B92B-9876C4DF025E}" destId="{92CBDDA1-708C-4A4B-96C5-BC71F61503F4}" srcOrd="2" destOrd="0" presId="urn:microsoft.com/office/officeart/2005/8/layout/orgChart1"/>
    <dgm:cxn modelId="{39405F22-DCD8-46DE-8AD0-F569D3E44481}" type="presParOf" srcId="{D7C815E5-0542-41E9-AFA7-D0A7B7E285E5}" destId="{ED3D8255-C2B8-4553-B9DD-36E21494144F}" srcOrd="2" destOrd="0" presId="urn:microsoft.com/office/officeart/2005/8/layout/orgChart1"/>
    <dgm:cxn modelId="{A0E4E26B-B7CB-4FA2-BB17-E6ACE8426AE4}" type="presParOf" srcId="{77632967-A357-4004-B1AF-17C7872C7747}" destId="{D35E9BC1-04DE-4654-949B-92EC5D8BE8A5}" srcOrd="16" destOrd="0" presId="urn:microsoft.com/office/officeart/2005/8/layout/orgChart1"/>
    <dgm:cxn modelId="{8C1A9EF6-6A1B-4652-AD39-D9E6F796C83D}" type="presParOf" srcId="{77632967-A357-4004-B1AF-17C7872C7747}" destId="{4CFFFA8E-2E74-43DA-8BF2-74643512A43D}" srcOrd="17" destOrd="0" presId="urn:microsoft.com/office/officeart/2005/8/layout/orgChart1"/>
    <dgm:cxn modelId="{6B7A0CA8-1443-4CD4-AF2A-943CEB322E21}" type="presParOf" srcId="{4CFFFA8E-2E74-43DA-8BF2-74643512A43D}" destId="{84BCE805-EA94-4A92-9E26-F1DD96D91726}" srcOrd="0" destOrd="0" presId="urn:microsoft.com/office/officeart/2005/8/layout/orgChart1"/>
    <dgm:cxn modelId="{FE10238D-8260-4351-A822-5CF41E3848E2}" type="presParOf" srcId="{84BCE805-EA94-4A92-9E26-F1DD96D91726}" destId="{CC5D2A67-B7ED-42AC-BE10-65C943820665}" srcOrd="0" destOrd="0" presId="urn:microsoft.com/office/officeart/2005/8/layout/orgChart1"/>
    <dgm:cxn modelId="{E67DB0BD-D4B4-41A3-8B76-7678AE5511BC}" type="presParOf" srcId="{84BCE805-EA94-4A92-9E26-F1DD96D91726}" destId="{C9808BE7-1825-4207-8F61-03E5E5236C52}" srcOrd="1" destOrd="0" presId="urn:microsoft.com/office/officeart/2005/8/layout/orgChart1"/>
    <dgm:cxn modelId="{1A9FEF37-E052-41FB-AF2C-20BAE2B6E6C4}" type="presParOf" srcId="{4CFFFA8E-2E74-43DA-8BF2-74643512A43D}" destId="{B94DCA04-74D0-4DBA-8AD1-94AC2B5F6C10}" srcOrd="1" destOrd="0" presId="urn:microsoft.com/office/officeart/2005/8/layout/orgChart1"/>
    <dgm:cxn modelId="{12C6DD7B-D2F0-481C-8689-AE5F5FC4FB0E}" type="presParOf" srcId="{B94DCA04-74D0-4DBA-8AD1-94AC2B5F6C10}" destId="{15453FB3-373A-4D4A-9A39-F42671B440E2}" srcOrd="0" destOrd="0" presId="urn:microsoft.com/office/officeart/2005/8/layout/orgChart1"/>
    <dgm:cxn modelId="{7555D70C-0A76-441A-939F-036D356CAE2A}" type="presParOf" srcId="{B94DCA04-74D0-4DBA-8AD1-94AC2B5F6C10}" destId="{4F5F9ECC-7B69-4560-A19D-AABEAB42B6E3}" srcOrd="1" destOrd="0" presId="urn:microsoft.com/office/officeart/2005/8/layout/orgChart1"/>
    <dgm:cxn modelId="{D608C1BC-0BA2-443E-B58B-E83CCA8B8088}" type="presParOf" srcId="{4F5F9ECC-7B69-4560-A19D-AABEAB42B6E3}" destId="{9E5CD6D3-F053-4C18-96E6-BFF72B83CED6}" srcOrd="0" destOrd="0" presId="urn:microsoft.com/office/officeart/2005/8/layout/orgChart1"/>
    <dgm:cxn modelId="{1679D5CB-8DB2-45B0-9DDD-C51CC2973723}" type="presParOf" srcId="{9E5CD6D3-F053-4C18-96E6-BFF72B83CED6}" destId="{C69233B1-D6AC-43F9-9C0E-555C32D99EC4}" srcOrd="0" destOrd="0" presId="urn:microsoft.com/office/officeart/2005/8/layout/orgChart1"/>
    <dgm:cxn modelId="{785B8EDE-0942-484C-B8A5-A10E87AB0E80}" type="presParOf" srcId="{9E5CD6D3-F053-4C18-96E6-BFF72B83CED6}" destId="{62356FC3-1577-442A-AED4-7697C5858425}" srcOrd="1" destOrd="0" presId="urn:microsoft.com/office/officeart/2005/8/layout/orgChart1"/>
    <dgm:cxn modelId="{EB8541AD-C83B-4E6F-97CA-4B20C4C9007C}" type="presParOf" srcId="{4F5F9ECC-7B69-4560-A19D-AABEAB42B6E3}" destId="{D36E5E7F-D60B-46EC-B518-8432D351F9D6}" srcOrd="1" destOrd="0" presId="urn:microsoft.com/office/officeart/2005/8/layout/orgChart1"/>
    <dgm:cxn modelId="{A21B3B1E-531A-4864-82F6-805F0E220FAD}" type="presParOf" srcId="{4F5F9ECC-7B69-4560-A19D-AABEAB42B6E3}" destId="{89D99F74-3536-4B95-8159-DFEFCD3F3162}" srcOrd="2" destOrd="0" presId="urn:microsoft.com/office/officeart/2005/8/layout/orgChart1"/>
    <dgm:cxn modelId="{E70C9E64-3E0E-4ECA-8E0B-3A384507C961}" type="presParOf" srcId="{4CFFFA8E-2E74-43DA-8BF2-74643512A43D}" destId="{890C320C-324D-46D2-820D-3308B21B9059}" srcOrd="2" destOrd="0" presId="urn:microsoft.com/office/officeart/2005/8/layout/orgChart1"/>
    <dgm:cxn modelId="{62BD3152-EFCF-414C-AA01-20C633FDE06F}" type="presParOf" srcId="{A56ADB5C-8EEE-41B8-9A75-8FE73F6B3453}" destId="{1BF2F2A4-1F1A-4642-9071-D763DB6D98BE}" srcOrd="2" destOrd="0" presId="urn:microsoft.com/office/officeart/2005/8/layout/orgChart1"/>
    <dgm:cxn modelId="{46DCDF3B-85DE-484E-873C-9EAE69FCDC45}" type="presParOf" srcId="{3FAA4E68-A084-4DE5-A19D-2A33E82249CB}" destId="{BEA1F1B7-4443-4229-BF52-A53D30A998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1B1B9-FFDF-4F1C-AA4F-A8CF561C90F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CB819D2-1149-46C3-B24D-A7E96A79A4B8}">
      <dgm:prSet phldrT="[Texto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TelaPrincipal</a:t>
          </a:r>
          <a:endParaRPr lang="pt-BR" dirty="0"/>
        </a:p>
      </dgm:t>
    </dgm:pt>
    <dgm:pt modelId="{90B49E09-B8F7-40EE-A3EB-03B013D649A6}" type="parTrans" cxnId="{C03819F8-CD5F-4128-8FC7-38B7268722DD}">
      <dgm:prSet/>
      <dgm:spPr/>
      <dgm:t>
        <a:bodyPr/>
        <a:lstStyle/>
        <a:p>
          <a:endParaRPr lang="pt-BR"/>
        </a:p>
      </dgm:t>
    </dgm:pt>
    <dgm:pt modelId="{5690D24E-EFFD-4A41-9FC7-EC79B24D3E78}" type="sibTrans" cxnId="{C03819F8-CD5F-4128-8FC7-38B7268722DD}">
      <dgm:prSet/>
      <dgm:spPr/>
      <dgm:t>
        <a:bodyPr/>
        <a:lstStyle/>
        <a:p>
          <a:endParaRPr lang="pt-BR"/>
        </a:p>
      </dgm:t>
    </dgm:pt>
    <dgm:pt modelId="{1E62EBDA-E45F-4A5F-9E56-E741856FD8B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/>
            <a:t>Denunciar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pt-BR" dirty="0"/>
        </a:p>
      </dgm:t>
    </dgm:pt>
    <dgm:pt modelId="{8ED2FFEC-8DE8-4D6D-BCEC-C6D0920C92A1}" type="parTrans" cxnId="{CBA9BE42-6CAD-437A-8E56-72EF9F59B0F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51307A6-0757-4CE2-B4C8-72F42E535D54}" type="sibTrans" cxnId="{CBA9BE42-6CAD-437A-8E56-72EF9F59B0F0}">
      <dgm:prSet/>
      <dgm:spPr/>
      <dgm:t>
        <a:bodyPr/>
        <a:lstStyle/>
        <a:p>
          <a:endParaRPr lang="pt-BR"/>
        </a:p>
      </dgm:t>
    </dgm:pt>
    <dgm:pt modelId="{50B47227-6EAF-4B76-8CC5-25CE75276B00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Últimos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endParaRPr lang="en-US" dirty="0" smtClean="0"/>
        </a:p>
      </dgm:t>
    </dgm:pt>
    <dgm:pt modelId="{9B713DFF-6BFD-4750-9088-9155993AABA0}" type="parTrans" cxnId="{E6B8D83A-16CF-43CF-89C5-767388DB3E8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D47FBAA-1328-42B0-AD5A-3763526D154D}" type="sibTrans" cxnId="{E6B8D83A-16CF-43CF-89C5-767388DB3E82}">
      <dgm:prSet/>
      <dgm:spPr/>
      <dgm:t>
        <a:bodyPr/>
        <a:lstStyle/>
        <a:p>
          <a:endParaRPr lang="pt-BR"/>
        </a:p>
      </dgm:t>
    </dgm:pt>
    <dgm:pt modelId="{723C2D26-E4BB-4DF8-8309-D7859A1B1507}" type="pres">
      <dgm:prSet presAssocID="{13A1B1B9-FFDF-4F1C-AA4F-A8CF561C9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FAA4E68-A084-4DE5-A19D-2A33E82249CB}" type="pres">
      <dgm:prSet presAssocID="{2CB819D2-1149-46C3-B24D-A7E96A79A4B8}" presName="hierRoot1" presStyleCnt="0">
        <dgm:presLayoutVars>
          <dgm:hierBranch val="init"/>
        </dgm:presLayoutVars>
      </dgm:prSet>
      <dgm:spPr/>
    </dgm:pt>
    <dgm:pt modelId="{A733F565-93F4-42C3-89B7-A6C3A589B7C3}" type="pres">
      <dgm:prSet presAssocID="{2CB819D2-1149-46C3-B24D-A7E96A79A4B8}" presName="rootComposite1" presStyleCnt="0"/>
      <dgm:spPr/>
    </dgm:pt>
    <dgm:pt modelId="{87939FB7-F56A-4E70-A291-3548E4788559}" type="pres">
      <dgm:prSet presAssocID="{2CB819D2-1149-46C3-B24D-A7E96A79A4B8}" presName="rootText1" presStyleLbl="node0" presStyleIdx="0" presStyleCnt="1" custScaleX="490301" custLinFactNeighborX="-227" custLinFactNeighborY="-889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5986F-8CAD-434B-8CDD-5839B2BABD44}" type="pres">
      <dgm:prSet presAssocID="{2CB819D2-1149-46C3-B24D-A7E96A79A4B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8EC846D-C7CF-483D-91BC-540FD0A0311F}" type="pres">
      <dgm:prSet presAssocID="{2CB819D2-1149-46C3-B24D-A7E96A79A4B8}" presName="hierChild2" presStyleCnt="0"/>
      <dgm:spPr/>
    </dgm:pt>
    <dgm:pt modelId="{49983B0C-7D19-43FB-A532-A0A493BB8204}" type="pres">
      <dgm:prSet presAssocID="{8ED2FFEC-8DE8-4D6D-BCEC-C6D0920C92A1}" presName="Name37" presStyleLbl="parChTrans1D2" presStyleIdx="0" presStyleCnt="2"/>
      <dgm:spPr/>
      <dgm:t>
        <a:bodyPr/>
        <a:lstStyle/>
        <a:p>
          <a:endParaRPr lang="pt-BR"/>
        </a:p>
      </dgm:t>
    </dgm:pt>
    <dgm:pt modelId="{699BDEC4-EACF-4CC7-B06B-EE159E3A46A5}" type="pres">
      <dgm:prSet presAssocID="{1E62EBDA-E45F-4A5F-9E56-E741856FD8BE}" presName="hierRoot2" presStyleCnt="0">
        <dgm:presLayoutVars>
          <dgm:hierBranch val="init"/>
        </dgm:presLayoutVars>
      </dgm:prSet>
      <dgm:spPr/>
    </dgm:pt>
    <dgm:pt modelId="{4B71D062-F1BD-4657-AFA4-4B0C9C826046}" type="pres">
      <dgm:prSet presAssocID="{1E62EBDA-E45F-4A5F-9E56-E741856FD8BE}" presName="rootComposite" presStyleCnt="0"/>
      <dgm:spPr/>
    </dgm:pt>
    <dgm:pt modelId="{DA8AC198-DD52-43D7-8D05-45FD36154F33}" type="pres">
      <dgm:prSet presAssocID="{1E62EBDA-E45F-4A5F-9E56-E741856FD8BE}" presName="rootText" presStyleLbl="node2" presStyleIdx="0" presStyleCnt="2" custLinFactX="100000" custLinFactNeighborX="137335" custLinFactNeighborY="139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EDEA95-38D4-4946-B62F-2643782084EB}" type="pres">
      <dgm:prSet presAssocID="{1E62EBDA-E45F-4A5F-9E56-E741856FD8BE}" presName="rootConnector" presStyleLbl="node2" presStyleIdx="0" presStyleCnt="2"/>
      <dgm:spPr/>
      <dgm:t>
        <a:bodyPr/>
        <a:lstStyle/>
        <a:p>
          <a:endParaRPr lang="pt-BR"/>
        </a:p>
      </dgm:t>
    </dgm:pt>
    <dgm:pt modelId="{CEB9BC6D-7BC0-495E-81EC-A268476E1CD0}" type="pres">
      <dgm:prSet presAssocID="{1E62EBDA-E45F-4A5F-9E56-E741856FD8BE}" presName="hierChild4" presStyleCnt="0"/>
      <dgm:spPr/>
    </dgm:pt>
    <dgm:pt modelId="{7B4D1F24-9DA5-4EC7-A0A7-5E09E15BB506}" type="pres">
      <dgm:prSet presAssocID="{1E62EBDA-E45F-4A5F-9E56-E741856FD8BE}" presName="hierChild5" presStyleCnt="0"/>
      <dgm:spPr/>
    </dgm:pt>
    <dgm:pt modelId="{6C6ED0E9-544F-46AB-9391-7302D7114808}" type="pres">
      <dgm:prSet presAssocID="{9B713DFF-6BFD-4750-9088-9155993AABA0}" presName="Name37" presStyleLbl="parChTrans1D2" presStyleIdx="1" presStyleCnt="2"/>
      <dgm:spPr/>
      <dgm:t>
        <a:bodyPr/>
        <a:lstStyle/>
        <a:p>
          <a:endParaRPr lang="pt-BR"/>
        </a:p>
      </dgm:t>
    </dgm:pt>
    <dgm:pt modelId="{A56ADB5C-8EEE-41B8-9A75-8FE73F6B3453}" type="pres">
      <dgm:prSet presAssocID="{50B47227-6EAF-4B76-8CC5-25CE75276B00}" presName="hierRoot2" presStyleCnt="0">
        <dgm:presLayoutVars>
          <dgm:hierBranch val="init"/>
        </dgm:presLayoutVars>
      </dgm:prSet>
      <dgm:spPr/>
    </dgm:pt>
    <dgm:pt modelId="{BB8CBE3D-9CAF-4EE3-B89B-C833B16DE491}" type="pres">
      <dgm:prSet presAssocID="{50B47227-6EAF-4B76-8CC5-25CE75276B00}" presName="rootComposite" presStyleCnt="0"/>
      <dgm:spPr/>
    </dgm:pt>
    <dgm:pt modelId="{0D69B6AA-F51B-41E9-9837-71EC80262151}" type="pres">
      <dgm:prSet presAssocID="{50B47227-6EAF-4B76-8CC5-25CE75276B00}" presName="rootText" presStyleLbl="node2" presStyleIdx="1" presStyleCnt="2" custLinFactX="-100000" custLinFactNeighborX="-116061" custLinFactNeighborY="139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729FFA-1D1F-45AE-B17E-52C074D27476}" type="pres">
      <dgm:prSet presAssocID="{50B47227-6EAF-4B76-8CC5-25CE75276B00}" presName="rootConnector" presStyleLbl="node2" presStyleIdx="1" presStyleCnt="2"/>
      <dgm:spPr/>
      <dgm:t>
        <a:bodyPr/>
        <a:lstStyle/>
        <a:p>
          <a:endParaRPr lang="pt-BR"/>
        </a:p>
      </dgm:t>
    </dgm:pt>
    <dgm:pt modelId="{77632967-A357-4004-B1AF-17C7872C7747}" type="pres">
      <dgm:prSet presAssocID="{50B47227-6EAF-4B76-8CC5-25CE75276B00}" presName="hierChild4" presStyleCnt="0"/>
      <dgm:spPr/>
    </dgm:pt>
    <dgm:pt modelId="{1BF2F2A4-1F1A-4642-9071-D763DB6D98BE}" type="pres">
      <dgm:prSet presAssocID="{50B47227-6EAF-4B76-8CC5-25CE75276B00}" presName="hierChild5" presStyleCnt="0"/>
      <dgm:spPr/>
    </dgm:pt>
    <dgm:pt modelId="{BEA1F1B7-4443-4229-BF52-A53D30A99801}" type="pres">
      <dgm:prSet presAssocID="{2CB819D2-1149-46C3-B24D-A7E96A79A4B8}" presName="hierChild3" presStyleCnt="0"/>
      <dgm:spPr/>
    </dgm:pt>
  </dgm:ptLst>
  <dgm:cxnLst>
    <dgm:cxn modelId="{5748566C-8439-42A7-AC0E-275FC555C19F}" type="presOf" srcId="{1E62EBDA-E45F-4A5F-9E56-E741856FD8BE}" destId="{FCEDEA95-38D4-4946-B62F-2643782084EB}" srcOrd="1" destOrd="0" presId="urn:microsoft.com/office/officeart/2005/8/layout/orgChart1"/>
    <dgm:cxn modelId="{95D054DA-849B-4FC2-8BD6-3528CF4FA7BD}" type="presOf" srcId="{1E62EBDA-E45F-4A5F-9E56-E741856FD8BE}" destId="{DA8AC198-DD52-43D7-8D05-45FD36154F33}" srcOrd="0" destOrd="0" presId="urn:microsoft.com/office/officeart/2005/8/layout/orgChart1"/>
    <dgm:cxn modelId="{B7737A97-6681-41F4-B4EB-41F22280603A}" type="presOf" srcId="{13A1B1B9-FFDF-4F1C-AA4F-A8CF561C90F7}" destId="{723C2D26-E4BB-4DF8-8309-D7859A1B1507}" srcOrd="0" destOrd="0" presId="urn:microsoft.com/office/officeart/2005/8/layout/orgChart1"/>
    <dgm:cxn modelId="{CBA9BE42-6CAD-437A-8E56-72EF9F59B0F0}" srcId="{2CB819D2-1149-46C3-B24D-A7E96A79A4B8}" destId="{1E62EBDA-E45F-4A5F-9E56-E741856FD8BE}" srcOrd="0" destOrd="0" parTransId="{8ED2FFEC-8DE8-4D6D-BCEC-C6D0920C92A1}" sibTransId="{951307A6-0757-4CE2-B4C8-72F42E535D54}"/>
    <dgm:cxn modelId="{251E5AEE-32F1-450A-BD8B-9A75866C9E4E}" type="presOf" srcId="{50B47227-6EAF-4B76-8CC5-25CE75276B00}" destId="{0D69B6AA-F51B-41E9-9837-71EC80262151}" srcOrd="0" destOrd="0" presId="urn:microsoft.com/office/officeart/2005/8/layout/orgChart1"/>
    <dgm:cxn modelId="{7A3521B7-C39B-42FA-9D30-B2FC45A7C8ED}" type="presOf" srcId="{2CB819D2-1149-46C3-B24D-A7E96A79A4B8}" destId="{1315986F-8CAD-434B-8CDD-5839B2BABD44}" srcOrd="1" destOrd="0" presId="urn:microsoft.com/office/officeart/2005/8/layout/orgChart1"/>
    <dgm:cxn modelId="{94C5EAD4-C647-4B16-91A3-11A3A0B9206D}" type="presOf" srcId="{50B47227-6EAF-4B76-8CC5-25CE75276B00}" destId="{47729FFA-1D1F-45AE-B17E-52C074D27476}" srcOrd="1" destOrd="0" presId="urn:microsoft.com/office/officeart/2005/8/layout/orgChart1"/>
    <dgm:cxn modelId="{E6B8D83A-16CF-43CF-89C5-767388DB3E82}" srcId="{2CB819D2-1149-46C3-B24D-A7E96A79A4B8}" destId="{50B47227-6EAF-4B76-8CC5-25CE75276B00}" srcOrd="1" destOrd="0" parTransId="{9B713DFF-6BFD-4750-9088-9155993AABA0}" sibTransId="{3D47FBAA-1328-42B0-AD5A-3763526D154D}"/>
    <dgm:cxn modelId="{C03819F8-CD5F-4128-8FC7-38B7268722DD}" srcId="{13A1B1B9-FFDF-4F1C-AA4F-A8CF561C90F7}" destId="{2CB819D2-1149-46C3-B24D-A7E96A79A4B8}" srcOrd="0" destOrd="0" parTransId="{90B49E09-B8F7-40EE-A3EB-03B013D649A6}" sibTransId="{5690D24E-EFFD-4A41-9FC7-EC79B24D3E78}"/>
    <dgm:cxn modelId="{5EE02783-2893-4CBD-8F3F-5C4FEE704308}" type="presOf" srcId="{9B713DFF-6BFD-4750-9088-9155993AABA0}" destId="{6C6ED0E9-544F-46AB-9391-7302D7114808}" srcOrd="0" destOrd="0" presId="urn:microsoft.com/office/officeart/2005/8/layout/orgChart1"/>
    <dgm:cxn modelId="{1ED35F0A-1C5A-41D0-BD50-7A742C4A6A87}" type="presOf" srcId="{8ED2FFEC-8DE8-4D6D-BCEC-C6D0920C92A1}" destId="{49983B0C-7D19-43FB-A532-A0A493BB8204}" srcOrd="0" destOrd="0" presId="urn:microsoft.com/office/officeart/2005/8/layout/orgChart1"/>
    <dgm:cxn modelId="{4BF1BD43-C377-4917-BCC3-0482617460E4}" type="presOf" srcId="{2CB819D2-1149-46C3-B24D-A7E96A79A4B8}" destId="{87939FB7-F56A-4E70-A291-3548E4788559}" srcOrd="0" destOrd="0" presId="urn:microsoft.com/office/officeart/2005/8/layout/orgChart1"/>
    <dgm:cxn modelId="{82005F16-9AB0-4116-901B-20DFDB12E6C0}" type="presParOf" srcId="{723C2D26-E4BB-4DF8-8309-D7859A1B1507}" destId="{3FAA4E68-A084-4DE5-A19D-2A33E82249CB}" srcOrd="0" destOrd="0" presId="urn:microsoft.com/office/officeart/2005/8/layout/orgChart1"/>
    <dgm:cxn modelId="{6D938BE5-89B2-4B67-9026-3CA6DE83EFAA}" type="presParOf" srcId="{3FAA4E68-A084-4DE5-A19D-2A33E82249CB}" destId="{A733F565-93F4-42C3-89B7-A6C3A589B7C3}" srcOrd="0" destOrd="0" presId="urn:microsoft.com/office/officeart/2005/8/layout/orgChart1"/>
    <dgm:cxn modelId="{75FED372-E111-44C9-8551-130E8F79E07E}" type="presParOf" srcId="{A733F565-93F4-42C3-89B7-A6C3A589B7C3}" destId="{87939FB7-F56A-4E70-A291-3548E4788559}" srcOrd="0" destOrd="0" presId="urn:microsoft.com/office/officeart/2005/8/layout/orgChart1"/>
    <dgm:cxn modelId="{0A50B706-C88C-4168-89EC-F75029587D35}" type="presParOf" srcId="{A733F565-93F4-42C3-89B7-A6C3A589B7C3}" destId="{1315986F-8CAD-434B-8CDD-5839B2BABD44}" srcOrd="1" destOrd="0" presId="urn:microsoft.com/office/officeart/2005/8/layout/orgChart1"/>
    <dgm:cxn modelId="{0F2C427B-3C5F-44FC-853A-18DF8122A2A4}" type="presParOf" srcId="{3FAA4E68-A084-4DE5-A19D-2A33E82249CB}" destId="{D8EC846D-C7CF-483D-91BC-540FD0A0311F}" srcOrd="1" destOrd="0" presId="urn:microsoft.com/office/officeart/2005/8/layout/orgChart1"/>
    <dgm:cxn modelId="{9FAD2835-CE55-4DC0-B08B-8B5393A02949}" type="presParOf" srcId="{D8EC846D-C7CF-483D-91BC-540FD0A0311F}" destId="{49983B0C-7D19-43FB-A532-A0A493BB8204}" srcOrd="0" destOrd="0" presId="urn:microsoft.com/office/officeart/2005/8/layout/orgChart1"/>
    <dgm:cxn modelId="{AFCBF627-3D87-4211-8C73-E6497800B4CE}" type="presParOf" srcId="{D8EC846D-C7CF-483D-91BC-540FD0A0311F}" destId="{699BDEC4-EACF-4CC7-B06B-EE159E3A46A5}" srcOrd="1" destOrd="0" presId="urn:microsoft.com/office/officeart/2005/8/layout/orgChart1"/>
    <dgm:cxn modelId="{A4B49923-DB96-48E4-9D10-492FA7B7A709}" type="presParOf" srcId="{699BDEC4-EACF-4CC7-B06B-EE159E3A46A5}" destId="{4B71D062-F1BD-4657-AFA4-4B0C9C826046}" srcOrd="0" destOrd="0" presId="urn:microsoft.com/office/officeart/2005/8/layout/orgChart1"/>
    <dgm:cxn modelId="{6DAC1BFE-3F3B-4E51-8680-303E6D9640FF}" type="presParOf" srcId="{4B71D062-F1BD-4657-AFA4-4B0C9C826046}" destId="{DA8AC198-DD52-43D7-8D05-45FD36154F33}" srcOrd="0" destOrd="0" presId="urn:microsoft.com/office/officeart/2005/8/layout/orgChart1"/>
    <dgm:cxn modelId="{711BDDB3-6522-45CA-9B55-CFD35CA42882}" type="presParOf" srcId="{4B71D062-F1BD-4657-AFA4-4B0C9C826046}" destId="{FCEDEA95-38D4-4946-B62F-2643782084EB}" srcOrd="1" destOrd="0" presId="urn:microsoft.com/office/officeart/2005/8/layout/orgChart1"/>
    <dgm:cxn modelId="{0E2DA35D-8DAA-435B-86D1-DC48C19ECC6A}" type="presParOf" srcId="{699BDEC4-EACF-4CC7-B06B-EE159E3A46A5}" destId="{CEB9BC6D-7BC0-495E-81EC-A268476E1CD0}" srcOrd="1" destOrd="0" presId="urn:microsoft.com/office/officeart/2005/8/layout/orgChart1"/>
    <dgm:cxn modelId="{5B5C6D8E-D5F4-44DF-A78B-2EE9BC22EAD1}" type="presParOf" srcId="{699BDEC4-EACF-4CC7-B06B-EE159E3A46A5}" destId="{7B4D1F24-9DA5-4EC7-A0A7-5E09E15BB506}" srcOrd="2" destOrd="0" presId="urn:microsoft.com/office/officeart/2005/8/layout/orgChart1"/>
    <dgm:cxn modelId="{1D413FA3-ECA2-4D67-8734-93DAFE6B5908}" type="presParOf" srcId="{D8EC846D-C7CF-483D-91BC-540FD0A0311F}" destId="{6C6ED0E9-544F-46AB-9391-7302D7114808}" srcOrd="2" destOrd="0" presId="urn:microsoft.com/office/officeart/2005/8/layout/orgChart1"/>
    <dgm:cxn modelId="{5EF413B0-78A6-4EAA-A0F6-80CEAF080EF9}" type="presParOf" srcId="{D8EC846D-C7CF-483D-91BC-540FD0A0311F}" destId="{A56ADB5C-8EEE-41B8-9A75-8FE73F6B3453}" srcOrd="3" destOrd="0" presId="urn:microsoft.com/office/officeart/2005/8/layout/orgChart1"/>
    <dgm:cxn modelId="{C8C469A2-8DE1-4A0A-92D3-3A4728DBF3FA}" type="presParOf" srcId="{A56ADB5C-8EEE-41B8-9A75-8FE73F6B3453}" destId="{BB8CBE3D-9CAF-4EE3-B89B-C833B16DE491}" srcOrd="0" destOrd="0" presId="urn:microsoft.com/office/officeart/2005/8/layout/orgChart1"/>
    <dgm:cxn modelId="{6E5ADCDA-C5E5-4673-81C1-53EBB33A841E}" type="presParOf" srcId="{BB8CBE3D-9CAF-4EE3-B89B-C833B16DE491}" destId="{0D69B6AA-F51B-41E9-9837-71EC80262151}" srcOrd="0" destOrd="0" presId="urn:microsoft.com/office/officeart/2005/8/layout/orgChart1"/>
    <dgm:cxn modelId="{F6537A35-2E13-4279-AE55-84FEE760016E}" type="presParOf" srcId="{BB8CBE3D-9CAF-4EE3-B89B-C833B16DE491}" destId="{47729FFA-1D1F-45AE-B17E-52C074D27476}" srcOrd="1" destOrd="0" presId="urn:microsoft.com/office/officeart/2005/8/layout/orgChart1"/>
    <dgm:cxn modelId="{6E3C734A-3783-48BA-AEC4-F2235F99E9A8}" type="presParOf" srcId="{A56ADB5C-8EEE-41B8-9A75-8FE73F6B3453}" destId="{77632967-A357-4004-B1AF-17C7872C7747}" srcOrd="1" destOrd="0" presId="urn:microsoft.com/office/officeart/2005/8/layout/orgChart1"/>
    <dgm:cxn modelId="{C44B0D52-5E86-4FB9-B537-53622037C194}" type="presParOf" srcId="{A56ADB5C-8EEE-41B8-9A75-8FE73F6B3453}" destId="{1BF2F2A4-1F1A-4642-9071-D763DB6D98BE}" srcOrd="2" destOrd="0" presId="urn:microsoft.com/office/officeart/2005/8/layout/orgChart1"/>
    <dgm:cxn modelId="{AB894C42-B635-46B4-B063-46B55DF510DB}" type="presParOf" srcId="{3FAA4E68-A084-4DE5-A19D-2A33E82249CB}" destId="{BEA1F1B7-4443-4229-BF52-A53D30A998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1B1B9-FFDF-4F1C-AA4F-A8CF561C90F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0B47227-6EAF-4B76-8CC5-25CE75276B00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Últimos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endParaRPr lang="en-US" dirty="0" smtClean="0"/>
        </a:p>
      </dgm:t>
    </dgm:pt>
    <dgm:pt modelId="{9B713DFF-6BFD-4750-9088-9155993AABA0}" type="parTrans" cxnId="{E6B8D83A-16CF-43CF-89C5-767388DB3E8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D47FBAA-1328-42B0-AD5A-3763526D154D}" type="sibTrans" cxnId="{E6B8D83A-16CF-43CF-89C5-767388DB3E82}">
      <dgm:prSet/>
      <dgm:spPr/>
      <dgm:t>
        <a:bodyPr/>
        <a:lstStyle/>
        <a:p>
          <a:endParaRPr lang="pt-BR"/>
        </a:p>
      </dgm:t>
    </dgm:pt>
    <dgm:pt modelId="{6A012E22-5E71-410B-87CD-8EF02E897E32}">
      <dgm:prSet phldrT="[Texto]"/>
      <dgm:spPr>
        <a:solidFill>
          <a:srgbClr val="D45E06"/>
        </a:solidFill>
      </dgm:spPr>
      <dgm:t>
        <a:bodyPr/>
        <a:lstStyle/>
        <a:p>
          <a:r>
            <a:rPr lang="en-US" dirty="0" err="1" smtClean="0"/>
            <a:t>Tela</a:t>
          </a:r>
          <a:r>
            <a:rPr lang="en-US" dirty="0" smtClean="0"/>
            <a:t> </a:t>
          </a:r>
          <a:r>
            <a:rPr lang="en-US" dirty="0" err="1" smtClean="0"/>
            <a:t>Ajuda</a:t>
          </a:r>
          <a:endParaRPr lang="en-US" dirty="0" smtClean="0"/>
        </a:p>
      </dgm:t>
    </dgm:pt>
    <dgm:pt modelId="{D8D993C7-F04D-48C8-93AC-D148C1C809CE}" type="parTrans" cxnId="{87559D72-6BDD-45FF-8D88-0DEE797633F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13EE7AD-5DBF-4215-9334-C56C8EDFE4AC}" type="sibTrans" cxnId="{87559D72-6BDD-45FF-8D88-0DEE797633F0}">
      <dgm:prSet/>
      <dgm:spPr/>
      <dgm:t>
        <a:bodyPr/>
        <a:lstStyle/>
        <a:p>
          <a:endParaRPr lang="pt-BR"/>
        </a:p>
      </dgm:t>
    </dgm:pt>
    <dgm:pt modelId="{03B77B16-1786-4B5B-AB18-86B29B20F11A}">
      <dgm:prSet phldrT="[Texto]"/>
      <dgm:spPr>
        <a:solidFill>
          <a:srgbClr val="FF9B09"/>
        </a:solidFill>
      </dgm:spPr>
      <dgm:t>
        <a:bodyPr/>
        <a:lstStyle/>
        <a:p>
          <a:r>
            <a:rPr lang="en-US" dirty="0" err="1" smtClean="0"/>
            <a:t>Deslogar</a:t>
          </a:r>
          <a:endParaRPr lang="en-US" dirty="0" smtClean="0"/>
        </a:p>
      </dgm:t>
    </dgm:pt>
    <dgm:pt modelId="{F5F1F446-2487-49BE-AA1A-EFA9A727C5AC}" type="parTrans" cxnId="{EC7311C1-F2B8-4626-8A8F-02B68C038A2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ADC08F9-0B4E-41D5-9165-E5AA30A42F95}" type="sibTrans" cxnId="{EC7311C1-F2B8-4626-8A8F-02B68C038A26}">
      <dgm:prSet/>
      <dgm:spPr/>
      <dgm:t>
        <a:bodyPr/>
        <a:lstStyle/>
        <a:p>
          <a:endParaRPr lang="pt-BR"/>
        </a:p>
      </dgm:t>
    </dgm:pt>
    <dgm:pt modelId="{723C2D26-E4BB-4DF8-8309-D7859A1B1507}" type="pres">
      <dgm:prSet presAssocID="{13A1B1B9-FFDF-4F1C-AA4F-A8CF561C9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9C34552-45AE-4AAD-997E-40B66B2384CA}" type="pres">
      <dgm:prSet presAssocID="{50B47227-6EAF-4B76-8CC5-25CE75276B00}" presName="hierRoot1" presStyleCnt="0">
        <dgm:presLayoutVars>
          <dgm:hierBranch val="init"/>
        </dgm:presLayoutVars>
      </dgm:prSet>
      <dgm:spPr/>
    </dgm:pt>
    <dgm:pt modelId="{CFE5A18F-123C-4D3A-BB20-8D4005775D13}" type="pres">
      <dgm:prSet presAssocID="{50B47227-6EAF-4B76-8CC5-25CE75276B00}" presName="rootComposite1" presStyleCnt="0"/>
      <dgm:spPr/>
    </dgm:pt>
    <dgm:pt modelId="{458140E0-9DA2-4623-B097-3AE61A3EA720}" type="pres">
      <dgm:prSet presAssocID="{50B47227-6EAF-4B76-8CC5-25CE75276B00}" presName="rootText1" presStyleLbl="node0" presStyleIdx="0" presStyleCnt="1" custLinFactNeighborX="-495" custLinFactNeighborY="-11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79488D-A0B3-467D-9683-9338533E97B0}" type="pres">
      <dgm:prSet presAssocID="{50B47227-6EAF-4B76-8CC5-25CE75276B0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2B881A7-AD0E-49B4-BBB2-B8F8645450FC}" type="pres">
      <dgm:prSet presAssocID="{50B47227-6EAF-4B76-8CC5-25CE75276B00}" presName="hierChild2" presStyleCnt="0"/>
      <dgm:spPr/>
    </dgm:pt>
    <dgm:pt modelId="{7BE3CC50-A223-41D7-9B92-2298656DFB10}" type="pres">
      <dgm:prSet presAssocID="{D8D993C7-F04D-48C8-93AC-D148C1C809CE}" presName="Name37" presStyleLbl="parChTrans1D2" presStyleIdx="0" presStyleCnt="2"/>
      <dgm:spPr/>
      <dgm:t>
        <a:bodyPr/>
        <a:lstStyle/>
        <a:p>
          <a:endParaRPr lang="pt-BR"/>
        </a:p>
      </dgm:t>
    </dgm:pt>
    <dgm:pt modelId="{65D4ED75-E135-485E-9F12-F1665E87DFD2}" type="pres">
      <dgm:prSet presAssocID="{6A012E22-5E71-410B-87CD-8EF02E897E32}" presName="hierRoot2" presStyleCnt="0">
        <dgm:presLayoutVars>
          <dgm:hierBranch val="init"/>
        </dgm:presLayoutVars>
      </dgm:prSet>
      <dgm:spPr/>
    </dgm:pt>
    <dgm:pt modelId="{0624B27E-82FA-4FE9-8AF3-A94A19A0D23D}" type="pres">
      <dgm:prSet presAssocID="{6A012E22-5E71-410B-87CD-8EF02E897E32}" presName="rootComposite" presStyleCnt="0"/>
      <dgm:spPr/>
    </dgm:pt>
    <dgm:pt modelId="{8F37A11E-DDD2-41A8-9AEA-8A4D3E3DB39F}" type="pres">
      <dgm:prSet presAssocID="{6A012E22-5E71-410B-87CD-8EF02E897E32}" presName="rootText" presStyleLbl="node2" presStyleIdx="0" presStyleCnt="2" custLinFactNeighborX="-53" custLinFactNeighborY="-105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6AA974-A942-4535-AC1C-603D38BDD0A3}" type="pres">
      <dgm:prSet presAssocID="{6A012E22-5E71-410B-87CD-8EF02E897E32}" presName="rootConnector" presStyleLbl="node2" presStyleIdx="0" presStyleCnt="2"/>
      <dgm:spPr/>
      <dgm:t>
        <a:bodyPr/>
        <a:lstStyle/>
        <a:p>
          <a:endParaRPr lang="pt-BR"/>
        </a:p>
      </dgm:t>
    </dgm:pt>
    <dgm:pt modelId="{F7A3DC94-C475-4BD4-9B2C-79F83E300CBC}" type="pres">
      <dgm:prSet presAssocID="{6A012E22-5E71-410B-87CD-8EF02E897E32}" presName="hierChild4" presStyleCnt="0"/>
      <dgm:spPr/>
    </dgm:pt>
    <dgm:pt modelId="{D0B72951-10B3-4E14-A69B-39333F025AAA}" type="pres">
      <dgm:prSet presAssocID="{6A012E22-5E71-410B-87CD-8EF02E897E32}" presName="hierChild5" presStyleCnt="0"/>
      <dgm:spPr/>
    </dgm:pt>
    <dgm:pt modelId="{F9402CD2-73EE-42B8-834E-941C2B0E15C7}" type="pres">
      <dgm:prSet presAssocID="{F5F1F446-2487-49BE-AA1A-EFA9A727C5AC}" presName="Name37" presStyleLbl="parChTrans1D2" presStyleIdx="1" presStyleCnt="2"/>
      <dgm:spPr/>
      <dgm:t>
        <a:bodyPr/>
        <a:lstStyle/>
        <a:p>
          <a:endParaRPr lang="pt-BR"/>
        </a:p>
      </dgm:t>
    </dgm:pt>
    <dgm:pt modelId="{5E5FBFB1-AFDC-46DE-80B5-91CA337031E2}" type="pres">
      <dgm:prSet presAssocID="{03B77B16-1786-4B5B-AB18-86B29B20F11A}" presName="hierRoot2" presStyleCnt="0">
        <dgm:presLayoutVars>
          <dgm:hierBranch val="init"/>
        </dgm:presLayoutVars>
      </dgm:prSet>
      <dgm:spPr/>
    </dgm:pt>
    <dgm:pt modelId="{6FE59E18-4F50-4BCF-86F6-78A4BF9249F6}" type="pres">
      <dgm:prSet presAssocID="{03B77B16-1786-4B5B-AB18-86B29B20F11A}" presName="rootComposite" presStyleCnt="0"/>
      <dgm:spPr/>
    </dgm:pt>
    <dgm:pt modelId="{CAC3EB9C-6429-4422-AF87-86C79CEE02B9}" type="pres">
      <dgm:prSet presAssocID="{03B77B16-1786-4B5B-AB18-86B29B20F11A}" presName="rootText" presStyleLbl="node2" presStyleIdx="1" presStyleCnt="2" custLinFactNeighborX="53" custLinFactNeighborY="-105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CA49B8-999D-4371-87A8-A71FD618E61F}" type="pres">
      <dgm:prSet presAssocID="{03B77B16-1786-4B5B-AB18-86B29B20F11A}" presName="rootConnector" presStyleLbl="node2" presStyleIdx="1" presStyleCnt="2"/>
      <dgm:spPr/>
      <dgm:t>
        <a:bodyPr/>
        <a:lstStyle/>
        <a:p>
          <a:endParaRPr lang="pt-BR"/>
        </a:p>
      </dgm:t>
    </dgm:pt>
    <dgm:pt modelId="{714A818F-EFA0-4E46-BD11-AF3B8324E906}" type="pres">
      <dgm:prSet presAssocID="{03B77B16-1786-4B5B-AB18-86B29B20F11A}" presName="hierChild4" presStyleCnt="0"/>
      <dgm:spPr/>
    </dgm:pt>
    <dgm:pt modelId="{ED2409BB-B0D6-42E7-A31B-CF4852ABD981}" type="pres">
      <dgm:prSet presAssocID="{03B77B16-1786-4B5B-AB18-86B29B20F11A}" presName="hierChild5" presStyleCnt="0"/>
      <dgm:spPr/>
    </dgm:pt>
    <dgm:pt modelId="{779A1424-174C-47C4-B12F-8E936969BE0A}" type="pres">
      <dgm:prSet presAssocID="{50B47227-6EAF-4B76-8CC5-25CE75276B00}" presName="hierChild3" presStyleCnt="0"/>
      <dgm:spPr/>
    </dgm:pt>
  </dgm:ptLst>
  <dgm:cxnLst>
    <dgm:cxn modelId="{A033F06C-2DA3-4E1F-AC0F-06CC8DAE7B7C}" type="presOf" srcId="{D8D993C7-F04D-48C8-93AC-D148C1C809CE}" destId="{7BE3CC50-A223-41D7-9B92-2298656DFB10}" srcOrd="0" destOrd="0" presId="urn:microsoft.com/office/officeart/2005/8/layout/orgChart1"/>
    <dgm:cxn modelId="{A2403E94-EF9C-44DC-A33C-E33B0CB67EFC}" type="presOf" srcId="{50B47227-6EAF-4B76-8CC5-25CE75276B00}" destId="{458140E0-9DA2-4623-B097-3AE61A3EA720}" srcOrd="0" destOrd="0" presId="urn:microsoft.com/office/officeart/2005/8/layout/orgChart1"/>
    <dgm:cxn modelId="{87559D72-6BDD-45FF-8D88-0DEE797633F0}" srcId="{50B47227-6EAF-4B76-8CC5-25CE75276B00}" destId="{6A012E22-5E71-410B-87CD-8EF02E897E32}" srcOrd="0" destOrd="0" parTransId="{D8D993C7-F04D-48C8-93AC-D148C1C809CE}" sibTransId="{913EE7AD-5DBF-4215-9334-C56C8EDFE4AC}"/>
    <dgm:cxn modelId="{CFA3820D-691C-47D1-95DC-74CF280A7049}" type="presOf" srcId="{6A012E22-5E71-410B-87CD-8EF02E897E32}" destId="{326AA974-A942-4535-AC1C-603D38BDD0A3}" srcOrd="1" destOrd="0" presId="urn:microsoft.com/office/officeart/2005/8/layout/orgChart1"/>
    <dgm:cxn modelId="{3E999D72-4BFA-4D95-9E2C-7B7F7B49061F}" type="presOf" srcId="{F5F1F446-2487-49BE-AA1A-EFA9A727C5AC}" destId="{F9402CD2-73EE-42B8-834E-941C2B0E15C7}" srcOrd="0" destOrd="0" presId="urn:microsoft.com/office/officeart/2005/8/layout/orgChart1"/>
    <dgm:cxn modelId="{EC7311C1-F2B8-4626-8A8F-02B68C038A26}" srcId="{50B47227-6EAF-4B76-8CC5-25CE75276B00}" destId="{03B77B16-1786-4B5B-AB18-86B29B20F11A}" srcOrd="1" destOrd="0" parTransId="{F5F1F446-2487-49BE-AA1A-EFA9A727C5AC}" sibTransId="{5ADC08F9-0B4E-41D5-9165-E5AA30A42F95}"/>
    <dgm:cxn modelId="{64C6C915-17B6-4A47-9F27-69C0127AFB3E}" type="presOf" srcId="{13A1B1B9-FFDF-4F1C-AA4F-A8CF561C90F7}" destId="{723C2D26-E4BB-4DF8-8309-D7859A1B1507}" srcOrd="0" destOrd="0" presId="urn:microsoft.com/office/officeart/2005/8/layout/orgChart1"/>
    <dgm:cxn modelId="{710BFF63-17E0-4AB8-9C5E-8C394E04E7D0}" type="presOf" srcId="{6A012E22-5E71-410B-87CD-8EF02E897E32}" destId="{8F37A11E-DDD2-41A8-9AEA-8A4D3E3DB39F}" srcOrd="0" destOrd="0" presId="urn:microsoft.com/office/officeart/2005/8/layout/orgChart1"/>
    <dgm:cxn modelId="{E6B8D83A-16CF-43CF-89C5-767388DB3E82}" srcId="{13A1B1B9-FFDF-4F1C-AA4F-A8CF561C90F7}" destId="{50B47227-6EAF-4B76-8CC5-25CE75276B00}" srcOrd="0" destOrd="0" parTransId="{9B713DFF-6BFD-4750-9088-9155993AABA0}" sibTransId="{3D47FBAA-1328-42B0-AD5A-3763526D154D}"/>
    <dgm:cxn modelId="{AC7CC860-572D-4E33-B04D-F8630AAB8435}" type="presOf" srcId="{03B77B16-1786-4B5B-AB18-86B29B20F11A}" destId="{CAC3EB9C-6429-4422-AF87-86C79CEE02B9}" srcOrd="0" destOrd="0" presId="urn:microsoft.com/office/officeart/2005/8/layout/orgChart1"/>
    <dgm:cxn modelId="{079F00AC-FFEE-4AAF-BA21-78671C1083E0}" type="presOf" srcId="{50B47227-6EAF-4B76-8CC5-25CE75276B00}" destId="{9A79488D-A0B3-467D-9683-9338533E97B0}" srcOrd="1" destOrd="0" presId="urn:microsoft.com/office/officeart/2005/8/layout/orgChart1"/>
    <dgm:cxn modelId="{6DDBDC42-132E-4000-91B1-0A916105BDAD}" type="presOf" srcId="{03B77B16-1786-4B5B-AB18-86B29B20F11A}" destId="{DDCA49B8-999D-4371-87A8-A71FD618E61F}" srcOrd="1" destOrd="0" presId="urn:microsoft.com/office/officeart/2005/8/layout/orgChart1"/>
    <dgm:cxn modelId="{5571FA4A-0891-4831-8287-C529B258A696}" type="presParOf" srcId="{723C2D26-E4BB-4DF8-8309-D7859A1B1507}" destId="{89C34552-45AE-4AAD-997E-40B66B2384CA}" srcOrd="0" destOrd="0" presId="urn:microsoft.com/office/officeart/2005/8/layout/orgChart1"/>
    <dgm:cxn modelId="{36661FF5-12A1-48DA-9425-355B1964554C}" type="presParOf" srcId="{89C34552-45AE-4AAD-997E-40B66B2384CA}" destId="{CFE5A18F-123C-4D3A-BB20-8D4005775D13}" srcOrd="0" destOrd="0" presId="urn:microsoft.com/office/officeart/2005/8/layout/orgChart1"/>
    <dgm:cxn modelId="{7255FE6D-8C56-4232-8FFE-2D163DC23689}" type="presParOf" srcId="{CFE5A18F-123C-4D3A-BB20-8D4005775D13}" destId="{458140E0-9DA2-4623-B097-3AE61A3EA720}" srcOrd="0" destOrd="0" presId="urn:microsoft.com/office/officeart/2005/8/layout/orgChart1"/>
    <dgm:cxn modelId="{26AA4CC0-E8D0-4217-BD53-11AC2318130A}" type="presParOf" srcId="{CFE5A18F-123C-4D3A-BB20-8D4005775D13}" destId="{9A79488D-A0B3-467D-9683-9338533E97B0}" srcOrd="1" destOrd="0" presId="urn:microsoft.com/office/officeart/2005/8/layout/orgChart1"/>
    <dgm:cxn modelId="{2E625098-2DD1-4EE9-BBC2-7F682FAF78DF}" type="presParOf" srcId="{89C34552-45AE-4AAD-997E-40B66B2384CA}" destId="{B2B881A7-AD0E-49B4-BBB2-B8F8645450FC}" srcOrd="1" destOrd="0" presId="urn:microsoft.com/office/officeart/2005/8/layout/orgChart1"/>
    <dgm:cxn modelId="{0994F222-8F89-446A-91B1-174BBC9DBF6E}" type="presParOf" srcId="{B2B881A7-AD0E-49B4-BBB2-B8F8645450FC}" destId="{7BE3CC50-A223-41D7-9B92-2298656DFB10}" srcOrd="0" destOrd="0" presId="urn:microsoft.com/office/officeart/2005/8/layout/orgChart1"/>
    <dgm:cxn modelId="{D7F17CFA-FB59-4317-B815-0466A86C12F4}" type="presParOf" srcId="{B2B881A7-AD0E-49B4-BBB2-B8F8645450FC}" destId="{65D4ED75-E135-485E-9F12-F1665E87DFD2}" srcOrd="1" destOrd="0" presId="urn:microsoft.com/office/officeart/2005/8/layout/orgChart1"/>
    <dgm:cxn modelId="{411B06AC-245A-4C7E-92EA-74A0E3395005}" type="presParOf" srcId="{65D4ED75-E135-485E-9F12-F1665E87DFD2}" destId="{0624B27E-82FA-4FE9-8AF3-A94A19A0D23D}" srcOrd="0" destOrd="0" presId="urn:microsoft.com/office/officeart/2005/8/layout/orgChart1"/>
    <dgm:cxn modelId="{4F80D402-C4DB-4B1C-B510-8A3EAB4B74AA}" type="presParOf" srcId="{0624B27E-82FA-4FE9-8AF3-A94A19A0D23D}" destId="{8F37A11E-DDD2-41A8-9AEA-8A4D3E3DB39F}" srcOrd="0" destOrd="0" presId="urn:microsoft.com/office/officeart/2005/8/layout/orgChart1"/>
    <dgm:cxn modelId="{F66EF298-662F-4AE5-95F2-DB999694D266}" type="presParOf" srcId="{0624B27E-82FA-4FE9-8AF3-A94A19A0D23D}" destId="{326AA974-A942-4535-AC1C-603D38BDD0A3}" srcOrd="1" destOrd="0" presId="urn:microsoft.com/office/officeart/2005/8/layout/orgChart1"/>
    <dgm:cxn modelId="{7F4514B1-91D0-4FE2-A16C-352D665CE4DA}" type="presParOf" srcId="{65D4ED75-E135-485E-9F12-F1665E87DFD2}" destId="{F7A3DC94-C475-4BD4-9B2C-79F83E300CBC}" srcOrd="1" destOrd="0" presId="urn:microsoft.com/office/officeart/2005/8/layout/orgChart1"/>
    <dgm:cxn modelId="{AC170740-52AC-497D-BDF0-EE6DE9205422}" type="presParOf" srcId="{65D4ED75-E135-485E-9F12-F1665E87DFD2}" destId="{D0B72951-10B3-4E14-A69B-39333F025AAA}" srcOrd="2" destOrd="0" presId="urn:microsoft.com/office/officeart/2005/8/layout/orgChart1"/>
    <dgm:cxn modelId="{0270970B-308C-4EE8-84FB-5F607429FADE}" type="presParOf" srcId="{B2B881A7-AD0E-49B4-BBB2-B8F8645450FC}" destId="{F9402CD2-73EE-42B8-834E-941C2B0E15C7}" srcOrd="2" destOrd="0" presId="urn:microsoft.com/office/officeart/2005/8/layout/orgChart1"/>
    <dgm:cxn modelId="{9DC751DA-D4FE-4707-B236-DBBA77913962}" type="presParOf" srcId="{B2B881A7-AD0E-49B4-BBB2-B8F8645450FC}" destId="{5E5FBFB1-AFDC-46DE-80B5-91CA337031E2}" srcOrd="3" destOrd="0" presId="urn:microsoft.com/office/officeart/2005/8/layout/orgChart1"/>
    <dgm:cxn modelId="{CAAE2C1B-B8B7-448A-8AC6-B29E4DA8D66D}" type="presParOf" srcId="{5E5FBFB1-AFDC-46DE-80B5-91CA337031E2}" destId="{6FE59E18-4F50-4BCF-86F6-78A4BF9249F6}" srcOrd="0" destOrd="0" presId="urn:microsoft.com/office/officeart/2005/8/layout/orgChart1"/>
    <dgm:cxn modelId="{5E93B4F5-D7CF-4189-9B67-F4E77637A858}" type="presParOf" srcId="{6FE59E18-4F50-4BCF-86F6-78A4BF9249F6}" destId="{CAC3EB9C-6429-4422-AF87-86C79CEE02B9}" srcOrd="0" destOrd="0" presId="urn:microsoft.com/office/officeart/2005/8/layout/orgChart1"/>
    <dgm:cxn modelId="{15110988-8DA6-4E63-90FE-6E5E483D3209}" type="presParOf" srcId="{6FE59E18-4F50-4BCF-86F6-78A4BF9249F6}" destId="{DDCA49B8-999D-4371-87A8-A71FD618E61F}" srcOrd="1" destOrd="0" presId="urn:microsoft.com/office/officeart/2005/8/layout/orgChart1"/>
    <dgm:cxn modelId="{CE6A35C1-9D9F-418A-BF6F-B22F6AE1BEA8}" type="presParOf" srcId="{5E5FBFB1-AFDC-46DE-80B5-91CA337031E2}" destId="{714A818F-EFA0-4E46-BD11-AF3B8324E906}" srcOrd="1" destOrd="0" presId="urn:microsoft.com/office/officeart/2005/8/layout/orgChart1"/>
    <dgm:cxn modelId="{714F23C4-B3D4-4F3D-B33B-93152A2193C7}" type="presParOf" srcId="{5E5FBFB1-AFDC-46DE-80B5-91CA337031E2}" destId="{ED2409BB-B0D6-42E7-A31B-CF4852ABD981}" srcOrd="2" destOrd="0" presId="urn:microsoft.com/office/officeart/2005/8/layout/orgChart1"/>
    <dgm:cxn modelId="{219E0897-57FE-48D1-9B4F-5D34E55FABCE}" type="presParOf" srcId="{89C34552-45AE-4AAD-997E-40B66B2384CA}" destId="{779A1424-174C-47C4-B12F-8E936969BE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1B1B9-FFDF-4F1C-AA4F-A8CF561C90F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0B47227-6EAF-4B76-8CC5-25CE75276B00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Últimos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endParaRPr lang="en-US" dirty="0" smtClean="0"/>
        </a:p>
      </dgm:t>
    </dgm:pt>
    <dgm:pt modelId="{9B713DFF-6BFD-4750-9088-9155993AABA0}" type="parTrans" cxnId="{E6B8D83A-16CF-43CF-89C5-767388DB3E8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D47FBAA-1328-42B0-AD5A-3763526D154D}" type="sibTrans" cxnId="{E6B8D83A-16CF-43CF-89C5-767388DB3E82}">
      <dgm:prSet/>
      <dgm:spPr/>
      <dgm:t>
        <a:bodyPr/>
        <a:lstStyle/>
        <a:p>
          <a:endParaRPr lang="pt-BR"/>
        </a:p>
      </dgm:t>
    </dgm:pt>
    <dgm:pt modelId="{9B5B2D02-C1A4-4736-A554-B6089F4D1CF0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Avisos</a:t>
          </a:r>
          <a:endParaRPr lang="en-US" dirty="0" smtClean="0"/>
        </a:p>
      </dgm:t>
    </dgm:pt>
    <dgm:pt modelId="{5DD6A3D4-38BF-48F8-8222-59F74449FD13}" type="parTrans" cxnId="{B24AA0CC-CF53-470A-8A3A-3B903E3E5AD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B808EB0-02DF-4A6E-83DB-A5C88689E9F0}" type="sibTrans" cxnId="{B24AA0CC-CF53-470A-8A3A-3B903E3E5ADD}">
      <dgm:prSet/>
      <dgm:spPr/>
      <dgm:t>
        <a:bodyPr/>
        <a:lstStyle/>
        <a:p>
          <a:endParaRPr lang="pt-BR"/>
        </a:p>
      </dgm:t>
    </dgm:pt>
    <dgm:pt modelId="{F7C97FCF-8F28-45A6-B446-C01EC4B72C2D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Escrever</a:t>
          </a:r>
          <a:r>
            <a:rPr lang="en-US" dirty="0" smtClean="0"/>
            <a:t> </a:t>
          </a:r>
          <a:r>
            <a:rPr lang="en-US" dirty="0" err="1" smtClean="0"/>
            <a:t>Aviso</a:t>
          </a:r>
          <a:endParaRPr lang="en-US" dirty="0" smtClean="0"/>
        </a:p>
      </dgm:t>
    </dgm:pt>
    <dgm:pt modelId="{6FF1A81E-BDF6-464E-9A16-1A069A685884}" type="parTrans" cxnId="{1918A55E-25FD-4B74-9CC1-3ACA2BADC6F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8817E5E-95CC-467F-AE78-9CA6910B43B5}" type="sibTrans" cxnId="{1918A55E-25FD-4B74-9CC1-3ACA2BADC6F0}">
      <dgm:prSet/>
      <dgm:spPr/>
      <dgm:t>
        <a:bodyPr/>
        <a:lstStyle/>
        <a:p>
          <a:endParaRPr lang="pt-BR"/>
        </a:p>
      </dgm:t>
    </dgm:pt>
    <dgm:pt modelId="{E437A439-540E-42FF-89E2-7D7EE4F58119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Ver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r>
            <a:rPr lang="en-US" dirty="0" smtClean="0"/>
            <a:t> </a:t>
          </a:r>
          <a:r>
            <a:rPr lang="en-US" dirty="0" err="1" smtClean="0"/>
            <a:t>Enviados</a:t>
          </a:r>
          <a:endParaRPr lang="en-US" dirty="0" smtClean="0"/>
        </a:p>
      </dgm:t>
    </dgm:pt>
    <dgm:pt modelId="{140A3C48-2F91-4F68-9FC5-7051CF2652F4}" type="parTrans" cxnId="{7DA575F8-B8AF-41BA-93F1-7ED90B77E93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6E81040-312A-4CC0-A2EA-59D94D7AE28F}" type="sibTrans" cxnId="{7DA575F8-B8AF-41BA-93F1-7ED90B77E938}">
      <dgm:prSet/>
      <dgm:spPr/>
      <dgm:t>
        <a:bodyPr/>
        <a:lstStyle/>
        <a:p>
          <a:endParaRPr lang="pt-BR"/>
        </a:p>
      </dgm:t>
    </dgm:pt>
    <dgm:pt modelId="{857A56DE-790B-4A2D-822F-E83FCA38CF58}">
      <dgm:prSet phldrT="[Texto]"/>
      <dgm:spPr>
        <a:solidFill>
          <a:srgbClr val="255CC9"/>
        </a:solidFill>
      </dgm:spPr>
      <dgm:t>
        <a:bodyPr/>
        <a:lstStyle/>
        <a:p>
          <a:r>
            <a:rPr lang="en-US" dirty="0" err="1" smtClean="0"/>
            <a:t>Excluir</a:t>
          </a:r>
          <a:r>
            <a:rPr lang="en-US" dirty="0" smtClean="0"/>
            <a:t> </a:t>
          </a:r>
          <a:r>
            <a:rPr lang="en-US" dirty="0" err="1" smtClean="0"/>
            <a:t>Aviso</a:t>
          </a:r>
          <a:endParaRPr lang="en-US" dirty="0" smtClean="0"/>
        </a:p>
      </dgm:t>
    </dgm:pt>
    <dgm:pt modelId="{88247BD2-C8CE-4D3B-9B71-80AD7AE78C62}" type="parTrans" cxnId="{A1DFAD01-3B57-4353-B5B5-5112776782E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E6F5FDDB-055A-4602-9F2C-ADF35C7969FC}" type="sibTrans" cxnId="{A1DFAD01-3B57-4353-B5B5-5112776782E2}">
      <dgm:prSet/>
      <dgm:spPr/>
      <dgm:t>
        <a:bodyPr/>
        <a:lstStyle/>
        <a:p>
          <a:endParaRPr lang="pt-BR"/>
        </a:p>
      </dgm:t>
    </dgm:pt>
    <dgm:pt modelId="{897D1639-94A6-4CEC-97F0-581F3A9B5E5A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Cadastro</a:t>
          </a:r>
          <a:r>
            <a:rPr lang="en-US" dirty="0" smtClean="0"/>
            <a:t> de </a:t>
          </a:r>
          <a:r>
            <a:rPr lang="en-US" dirty="0" err="1" smtClean="0"/>
            <a:t>Usuários</a:t>
          </a:r>
          <a:endParaRPr lang="en-US" dirty="0" smtClean="0"/>
        </a:p>
      </dgm:t>
    </dgm:pt>
    <dgm:pt modelId="{7529536C-084B-4AF9-85BA-2A9FA67F2D94}" type="parTrans" cxnId="{61A4BFD0-E9E0-4727-8461-95C2EB1F6A3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801FB71-6738-4673-97AD-6AF9C26240D6}" type="sibTrans" cxnId="{61A4BFD0-E9E0-4727-8461-95C2EB1F6A3E}">
      <dgm:prSet/>
      <dgm:spPr/>
      <dgm:t>
        <a:bodyPr/>
        <a:lstStyle/>
        <a:p>
          <a:endParaRPr lang="pt-BR"/>
        </a:p>
      </dgm:t>
    </dgm:pt>
    <dgm:pt modelId="{4767194C-9C2D-4B20-8C57-F5F5B4759C6B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smtClean="0"/>
            <a:t>Novo </a:t>
          </a:r>
          <a:r>
            <a:rPr lang="en-US" dirty="0" err="1" smtClean="0"/>
            <a:t>Usuário</a:t>
          </a:r>
          <a:endParaRPr lang="en-US" dirty="0" smtClean="0"/>
        </a:p>
      </dgm:t>
    </dgm:pt>
    <dgm:pt modelId="{09F35E92-9F0C-4E08-81AA-F0867235EE4E}" type="parTrans" cxnId="{78FD7C7D-EC7B-4AAB-BEAB-57F3BDC0FBD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9A0CF94-F58C-4E12-B903-55EB142EC9A3}" type="sibTrans" cxnId="{78FD7C7D-EC7B-4AAB-BEAB-57F3BDC0FBDE}">
      <dgm:prSet/>
      <dgm:spPr/>
      <dgm:t>
        <a:bodyPr/>
        <a:lstStyle/>
        <a:p>
          <a:endParaRPr lang="pt-BR"/>
        </a:p>
      </dgm:t>
    </dgm:pt>
    <dgm:pt modelId="{A4D55911-5551-45D6-B8CC-767650632CE8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Ver</a:t>
          </a:r>
          <a:r>
            <a:rPr lang="en-US" dirty="0" smtClean="0"/>
            <a:t> </a:t>
          </a:r>
          <a:r>
            <a:rPr lang="en-US" dirty="0" err="1" smtClean="0"/>
            <a:t>Usuários</a:t>
          </a:r>
          <a:endParaRPr lang="en-US" dirty="0" smtClean="0"/>
        </a:p>
      </dgm:t>
    </dgm:pt>
    <dgm:pt modelId="{B435BE83-F8CE-4500-BF69-D5006B9E56BD}" type="parTrans" cxnId="{3E095008-009D-45D3-BD4A-9287A76D605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4387333-D2F0-45D8-BBAB-BD77B451AF18}" type="sibTrans" cxnId="{3E095008-009D-45D3-BD4A-9287A76D6050}">
      <dgm:prSet/>
      <dgm:spPr/>
      <dgm:t>
        <a:bodyPr/>
        <a:lstStyle/>
        <a:p>
          <a:endParaRPr lang="pt-BR"/>
        </a:p>
      </dgm:t>
    </dgm:pt>
    <dgm:pt modelId="{D24C9C37-22D5-4E37-8085-910276C1D92B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Editar</a:t>
          </a:r>
          <a:r>
            <a:rPr lang="en-US" dirty="0" smtClean="0"/>
            <a:t> </a:t>
          </a:r>
          <a:r>
            <a:rPr lang="en-US" dirty="0" err="1" smtClean="0"/>
            <a:t>Usuário</a:t>
          </a:r>
          <a:endParaRPr lang="en-US" dirty="0" smtClean="0"/>
        </a:p>
      </dgm:t>
    </dgm:pt>
    <dgm:pt modelId="{AE7ED045-DA0D-4C34-BDD5-52183CC2719D}" type="parTrans" cxnId="{EB1D1944-6CE7-4785-9A07-465486DB8CA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FD68271-B947-49F1-8C52-256F5712BD1C}" type="sibTrans" cxnId="{EB1D1944-6CE7-4785-9A07-465486DB8CAE}">
      <dgm:prSet/>
      <dgm:spPr/>
      <dgm:t>
        <a:bodyPr/>
        <a:lstStyle/>
        <a:p>
          <a:endParaRPr lang="pt-BR"/>
        </a:p>
      </dgm:t>
    </dgm:pt>
    <dgm:pt modelId="{9656129A-7CAD-4448-BCF6-63829774252F}">
      <dgm:prSet phldrT="[Texto]"/>
      <dgm:spPr>
        <a:solidFill>
          <a:srgbClr val="0E3676"/>
        </a:solidFill>
      </dgm:spPr>
      <dgm:t>
        <a:bodyPr/>
        <a:lstStyle/>
        <a:p>
          <a:r>
            <a:rPr lang="en-US" dirty="0" err="1" smtClean="0"/>
            <a:t>Excluir</a:t>
          </a:r>
          <a:r>
            <a:rPr lang="en-US" dirty="0" smtClean="0"/>
            <a:t> </a:t>
          </a:r>
          <a:r>
            <a:rPr lang="en-US" dirty="0" err="1" smtClean="0"/>
            <a:t>Usuário</a:t>
          </a:r>
          <a:endParaRPr lang="en-US" dirty="0" smtClean="0"/>
        </a:p>
      </dgm:t>
    </dgm:pt>
    <dgm:pt modelId="{837A2A1C-83DB-4DA5-946D-985E0C5C8089}" type="parTrans" cxnId="{D11F1B67-CB26-4194-BF6C-141187EC4D9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41A4047-A2BD-4CC1-9C29-7A80EB50D9EE}" type="sibTrans" cxnId="{D11F1B67-CB26-4194-BF6C-141187EC4D90}">
      <dgm:prSet/>
      <dgm:spPr/>
      <dgm:t>
        <a:bodyPr/>
        <a:lstStyle/>
        <a:p>
          <a:endParaRPr lang="pt-BR"/>
        </a:p>
      </dgm:t>
    </dgm:pt>
    <dgm:pt modelId="{23F8B429-0F38-4906-ADA0-2CA20996C4E6}">
      <dgm:prSet phldrT="[Texto]"/>
      <dgm:spPr>
        <a:solidFill>
          <a:srgbClr val="094B9B"/>
        </a:solidFill>
      </dgm:spPr>
      <dgm:t>
        <a:bodyPr/>
        <a:lstStyle/>
        <a:p>
          <a:r>
            <a:rPr lang="en-US" dirty="0" err="1" smtClean="0"/>
            <a:t>Mudar</a:t>
          </a:r>
          <a:r>
            <a:rPr lang="en-US" dirty="0" smtClean="0"/>
            <a:t> </a:t>
          </a:r>
          <a:r>
            <a:rPr lang="en-US" dirty="0" err="1" smtClean="0"/>
            <a:t>Senha</a:t>
          </a:r>
          <a:endParaRPr lang="en-US" dirty="0" smtClean="0"/>
        </a:p>
      </dgm:t>
    </dgm:pt>
    <dgm:pt modelId="{82D2B82E-FCED-4A54-AC7A-A0F6FC949C81}" type="parTrans" cxnId="{F477C538-CADA-4BAC-BAB1-0FD26B7EB02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48264EF2-A812-4720-B18B-3AD946ED4578}" type="sibTrans" cxnId="{F477C538-CADA-4BAC-BAB1-0FD26B7EB02B}">
      <dgm:prSet/>
      <dgm:spPr/>
      <dgm:t>
        <a:bodyPr/>
        <a:lstStyle/>
        <a:p>
          <a:endParaRPr lang="pt-BR"/>
        </a:p>
      </dgm:t>
    </dgm:pt>
    <dgm:pt modelId="{723C2D26-E4BB-4DF8-8309-D7859A1B1507}" type="pres">
      <dgm:prSet presAssocID="{13A1B1B9-FFDF-4F1C-AA4F-A8CF561C9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F81F545-3B35-479E-A118-E2AF84DC30EE}" type="pres">
      <dgm:prSet presAssocID="{50B47227-6EAF-4B76-8CC5-25CE75276B00}" presName="hierRoot1" presStyleCnt="0">
        <dgm:presLayoutVars>
          <dgm:hierBranch val="init"/>
        </dgm:presLayoutVars>
      </dgm:prSet>
      <dgm:spPr/>
    </dgm:pt>
    <dgm:pt modelId="{B12DA7E0-230C-42DC-9C31-6E38B63CEF41}" type="pres">
      <dgm:prSet presAssocID="{50B47227-6EAF-4B76-8CC5-25CE75276B00}" presName="rootComposite1" presStyleCnt="0"/>
      <dgm:spPr/>
    </dgm:pt>
    <dgm:pt modelId="{6CEF0A15-9B35-422D-9E92-3FA99F667753}" type="pres">
      <dgm:prSet presAssocID="{50B47227-6EAF-4B76-8CC5-25CE75276B00}" presName="rootText1" presStyleLbl="node0" presStyleIdx="0" presStyleCnt="1" custLinFactNeighborX="4815" custLinFactNeighborY="-198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EAE3D8C-78FC-42D3-9AB0-13A6E63A8331}" type="pres">
      <dgm:prSet presAssocID="{50B47227-6EAF-4B76-8CC5-25CE75276B0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EBB533E-B6F2-4906-8B70-FB515E24D44A}" type="pres">
      <dgm:prSet presAssocID="{50B47227-6EAF-4B76-8CC5-25CE75276B00}" presName="hierChild2" presStyleCnt="0"/>
      <dgm:spPr/>
    </dgm:pt>
    <dgm:pt modelId="{E26A0BE8-490F-40C5-B03B-76C72198B748}" type="pres">
      <dgm:prSet presAssocID="{7529536C-084B-4AF9-85BA-2A9FA67F2D94}" presName="Name37" presStyleLbl="parChTrans1D2" presStyleIdx="0" presStyleCnt="3"/>
      <dgm:spPr/>
      <dgm:t>
        <a:bodyPr/>
        <a:lstStyle/>
        <a:p>
          <a:endParaRPr lang="pt-BR"/>
        </a:p>
      </dgm:t>
    </dgm:pt>
    <dgm:pt modelId="{360114DD-B46F-4019-A7A5-D22B7618D6CB}" type="pres">
      <dgm:prSet presAssocID="{897D1639-94A6-4CEC-97F0-581F3A9B5E5A}" presName="hierRoot2" presStyleCnt="0">
        <dgm:presLayoutVars>
          <dgm:hierBranch val="init"/>
        </dgm:presLayoutVars>
      </dgm:prSet>
      <dgm:spPr/>
    </dgm:pt>
    <dgm:pt modelId="{48004245-3F6F-4D79-A1F6-4BA3AA0ED138}" type="pres">
      <dgm:prSet presAssocID="{897D1639-94A6-4CEC-97F0-581F3A9B5E5A}" presName="rootComposite" presStyleCnt="0"/>
      <dgm:spPr/>
    </dgm:pt>
    <dgm:pt modelId="{99E67D1C-B5E0-4E85-9CBF-CA722EA0FC5C}" type="pres">
      <dgm:prSet presAssocID="{897D1639-94A6-4CEC-97F0-581F3A9B5E5A}" presName="rootText" presStyleLbl="node2" presStyleIdx="0" presStyleCnt="3" custLinFactNeighborX="6599" custLinFactNeighborY="-156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C98848-A197-4573-9D24-7F2B0821DB7F}" type="pres">
      <dgm:prSet presAssocID="{897D1639-94A6-4CEC-97F0-581F3A9B5E5A}" presName="rootConnector" presStyleLbl="node2" presStyleIdx="0" presStyleCnt="3"/>
      <dgm:spPr/>
      <dgm:t>
        <a:bodyPr/>
        <a:lstStyle/>
        <a:p>
          <a:endParaRPr lang="pt-BR"/>
        </a:p>
      </dgm:t>
    </dgm:pt>
    <dgm:pt modelId="{74ED4832-7F33-4EEE-8821-215A33D073A9}" type="pres">
      <dgm:prSet presAssocID="{897D1639-94A6-4CEC-97F0-581F3A9B5E5A}" presName="hierChild4" presStyleCnt="0"/>
      <dgm:spPr/>
    </dgm:pt>
    <dgm:pt modelId="{B218541B-CA44-49C8-A96A-9D2336009E74}" type="pres">
      <dgm:prSet presAssocID="{09F35E92-9F0C-4E08-81AA-F0867235EE4E}" presName="Name37" presStyleLbl="parChTrans1D3" presStyleIdx="0" presStyleCnt="4"/>
      <dgm:spPr/>
      <dgm:t>
        <a:bodyPr/>
        <a:lstStyle/>
        <a:p>
          <a:endParaRPr lang="pt-BR"/>
        </a:p>
      </dgm:t>
    </dgm:pt>
    <dgm:pt modelId="{F9BA0C4D-2410-4055-AD5B-0AE219D13485}" type="pres">
      <dgm:prSet presAssocID="{4767194C-9C2D-4B20-8C57-F5F5B4759C6B}" presName="hierRoot2" presStyleCnt="0">
        <dgm:presLayoutVars>
          <dgm:hierBranch val="init"/>
        </dgm:presLayoutVars>
      </dgm:prSet>
      <dgm:spPr/>
    </dgm:pt>
    <dgm:pt modelId="{8D5ADF86-7B5F-430F-AD15-F97900A76BAE}" type="pres">
      <dgm:prSet presAssocID="{4767194C-9C2D-4B20-8C57-F5F5B4759C6B}" presName="rootComposite" presStyleCnt="0"/>
      <dgm:spPr/>
    </dgm:pt>
    <dgm:pt modelId="{25B895F5-7BF6-444F-8C2A-E53527844054}" type="pres">
      <dgm:prSet presAssocID="{4767194C-9C2D-4B20-8C57-F5F5B4759C6B}" presName="rootText" presStyleLbl="node3" presStyleIdx="0" presStyleCnt="4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915767-F581-4207-B2EE-DEAB03C8B2FE}" type="pres">
      <dgm:prSet presAssocID="{4767194C-9C2D-4B20-8C57-F5F5B4759C6B}" presName="rootConnector" presStyleLbl="node3" presStyleIdx="0" presStyleCnt="4"/>
      <dgm:spPr/>
      <dgm:t>
        <a:bodyPr/>
        <a:lstStyle/>
        <a:p>
          <a:endParaRPr lang="pt-BR"/>
        </a:p>
      </dgm:t>
    </dgm:pt>
    <dgm:pt modelId="{B5A072A3-59FD-4600-AAEE-E30A8613B8A1}" type="pres">
      <dgm:prSet presAssocID="{4767194C-9C2D-4B20-8C57-F5F5B4759C6B}" presName="hierChild4" presStyleCnt="0"/>
      <dgm:spPr/>
    </dgm:pt>
    <dgm:pt modelId="{66AFC3BF-583E-4942-A4CC-A5F0FE9AE3FF}" type="pres">
      <dgm:prSet presAssocID="{4767194C-9C2D-4B20-8C57-F5F5B4759C6B}" presName="hierChild5" presStyleCnt="0"/>
      <dgm:spPr/>
    </dgm:pt>
    <dgm:pt modelId="{4880D8EC-D575-48E4-A5D4-E5F04AEF1B46}" type="pres">
      <dgm:prSet presAssocID="{B435BE83-F8CE-4500-BF69-D5006B9E56BD}" presName="Name37" presStyleLbl="parChTrans1D3" presStyleIdx="1" presStyleCnt="4"/>
      <dgm:spPr/>
      <dgm:t>
        <a:bodyPr/>
        <a:lstStyle/>
        <a:p>
          <a:endParaRPr lang="pt-BR"/>
        </a:p>
      </dgm:t>
    </dgm:pt>
    <dgm:pt modelId="{07752774-C095-4BE2-A9CB-6F06505E8384}" type="pres">
      <dgm:prSet presAssocID="{A4D55911-5551-45D6-B8CC-767650632CE8}" presName="hierRoot2" presStyleCnt="0">
        <dgm:presLayoutVars>
          <dgm:hierBranch val="init"/>
        </dgm:presLayoutVars>
      </dgm:prSet>
      <dgm:spPr/>
    </dgm:pt>
    <dgm:pt modelId="{FEC2AFEA-56B9-460F-9150-EBF39BAF90C5}" type="pres">
      <dgm:prSet presAssocID="{A4D55911-5551-45D6-B8CC-767650632CE8}" presName="rootComposite" presStyleCnt="0"/>
      <dgm:spPr/>
    </dgm:pt>
    <dgm:pt modelId="{F77679E4-17C3-44A0-BDFC-7EA3BA66273D}" type="pres">
      <dgm:prSet presAssocID="{A4D55911-5551-45D6-B8CC-767650632CE8}" presName="rootText" presStyleLbl="node3" presStyleIdx="1" presStyleCnt="4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01EB64-BC44-4C72-AC57-A4FD6B5D7E1D}" type="pres">
      <dgm:prSet presAssocID="{A4D55911-5551-45D6-B8CC-767650632CE8}" presName="rootConnector" presStyleLbl="node3" presStyleIdx="1" presStyleCnt="4"/>
      <dgm:spPr/>
      <dgm:t>
        <a:bodyPr/>
        <a:lstStyle/>
        <a:p>
          <a:endParaRPr lang="pt-BR"/>
        </a:p>
      </dgm:t>
    </dgm:pt>
    <dgm:pt modelId="{24BB43C3-4190-49D3-BAEE-E911CFA6373C}" type="pres">
      <dgm:prSet presAssocID="{A4D55911-5551-45D6-B8CC-767650632CE8}" presName="hierChild4" presStyleCnt="0"/>
      <dgm:spPr/>
    </dgm:pt>
    <dgm:pt modelId="{960F9928-4784-4CE5-8C7A-3B339EDEF3F8}" type="pres">
      <dgm:prSet presAssocID="{AE7ED045-DA0D-4C34-BDD5-52183CC2719D}" presName="Name37" presStyleLbl="parChTrans1D4" presStyleIdx="0" presStyleCnt="3"/>
      <dgm:spPr/>
      <dgm:t>
        <a:bodyPr/>
        <a:lstStyle/>
        <a:p>
          <a:endParaRPr lang="pt-BR"/>
        </a:p>
      </dgm:t>
    </dgm:pt>
    <dgm:pt modelId="{AF1D6058-7154-4BEA-956C-27CA0267EF17}" type="pres">
      <dgm:prSet presAssocID="{D24C9C37-22D5-4E37-8085-910276C1D92B}" presName="hierRoot2" presStyleCnt="0">
        <dgm:presLayoutVars>
          <dgm:hierBranch val="init"/>
        </dgm:presLayoutVars>
      </dgm:prSet>
      <dgm:spPr/>
    </dgm:pt>
    <dgm:pt modelId="{BE42308F-D3C5-4F89-9C1E-215C010B7BEE}" type="pres">
      <dgm:prSet presAssocID="{D24C9C37-22D5-4E37-8085-910276C1D92B}" presName="rootComposite" presStyleCnt="0"/>
      <dgm:spPr/>
    </dgm:pt>
    <dgm:pt modelId="{8E080F54-CB78-47BD-977F-867142001C11}" type="pres">
      <dgm:prSet presAssocID="{D24C9C37-22D5-4E37-8085-910276C1D92B}" presName="rootText" presStyleLbl="node4" presStyleIdx="0" presStyleCnt="3" custLinFactNeighborX="1858" custLinFactNeighborY="233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F99741-61C7-41CE-9E23-2E2A447CF5C6}" type="pres">
      <dgm:prSet presAssocID="{D24C9C37-22D5-4E37-8085-910276C1D92B}" presName="rootConnector" presStyleLbl="node4" presStyleIdx="0" presStyleCnt="3"/>
      <dgm:spPr/>
      <dgm:t>
        <a:bodyPr/>
        <a:lstStyle/>
        <a:p>
          <a:endParaRPr lang="pt-BR"/>
        </a:p>
      </dgm:t>
    </dgm:pt>
    <dgm:pt modelId="{593F0D7D-01CF-44B8-9443-A331CB3391DC}" type="pres">
      <dgm:prSet presAssocID="{D24C9C37-22D5-4E37-8085-910276C1D92B}" presName="hierChild4" presStyleCnt="0"/>
      <dgm:spPr/>
    </dgm:pt>
    <dgm:pt modelId="{BF262A46-9848-4A57-BC05-7B90B878C1F1}" type="pres">
      <dgm:prSet presAssocID="{D24C9C37-22D5-4E37-8085-910276C1D92B}" presName="hierChild5" presStyleCnt="0"/>
      <dgm:spPr/>
    </dgm:pt>
    <dgm:pt modelId="{0358EC41-6C2C-4FAA-996F-BC26036FFED8}" type="pres">
      <dgm:prSet presAssocID="{837A2A1C-83DB-4DA5-946D-985E0C5C8089}" presName="Name37" presStyleLbl="parChTrans1D4" presStyleIdx="1" presStyleCnt="3"/>
      <dgm:spPr/>
      <dgm:t>
        <a:bodyPr/>
        <a:lstStyle/>
        <a:p>
          <a:endParaRPr lang="pt-BR"/>
        </a:p>
      </dgm:t>
    </dgm:pt>
    <dgm:pt modelId="{94D41F68-5ACA-418C-A092-2B9FAFF87E75}" type="pres">
      <dgm:prSet presAssocID="{9656129A-7CAD-4448-BCF6-63829774252F}" presName="hierRoot2" presStyleCnt="0">
        <dgm:presLayoutVars>
          <dgm:hierBranch val="init"/>
        </dgm:presLayoutVars>
      </dgm:prSet>
      <dgm:spPr/>
    </dgm:pt>
    <dgm:pt modelId="{C30FD745-AA92-42EA-9CDB-2BCBE50D7699}" type="pres">
      <dgm:prSet presAssocID="{9656129A-7CAD-4448-BCF6-63829774252F}" presName="rootComposite" presStyleCnt="0"/>
      <dgm:spPr/>
    </dgm:pt>
    <dgm:pt modelId="{2331335F-C301-4BF0-BC53-20ACB118279D}" type="pres">
      <dgm:prSet presAssocID="{9656129A-7CAD-4448-BCF6-63829774252F}" presName="rootText" presStyleLbl="node4" presStyleIdx="1" presStyleCnt="3" custLinFactNeighborX="-1987" custLinFactNeighborY="121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E2D23E-4EC5-45C2-AA52-F166CAC47C48}" type="pres">
      <dgm:prSet presAssocID="{9656129A-7CAD-4448-BCF6-63829774252F}" presName="rootConnector" presStyleLbl="node4" presStyleIdx="1" presStyleCnt="3"/>
      <dgm:spPr/>
      <dgm:t>
        <a:bodyPr/>
        <a:lstStyle/>
        <a:p>
          <a:endParaRPr lang="pt-BR"/>
        </a:p>
      </dgm:t>
    </dgm:pt>
    <dgm:pt modelId="{89FC8567-2772-426F-B40C-A455A8E5FF74}" type="pres">
      <dgm:prSet presAssocID="{9656129A-7CAD-4448-BCF6-63829774252F}" presName="hierChild4" presStyleCnt="0"/>
      <dgm:spPr/>
    </dgm:pt>
    <dgm:pt modelId="{6E521A2D-5C02-45EB-BFBD-6B33301EC1BC}" type="pres">
      <dgm:prSet presAssocID="{9656129A-7CAD-4448-BCF6-63829774252F}" presName="hierChild5" presStyleCnt="0"/>
      <dgm:spPr/>
    </dgm:pt>
    <dgm:pt modelId="{B5611B30-5F9F-46CF-95C0-496E8F8A04AA}" type="pres">
      <dgm:prSet presAssocID="{A4D55911-5551-45D6-B8CC-767650632CE8}" presName="hierChild5" presStyleCnt="0"/>
      <dgm:spPr/>
    </dgm:pt>
    <dgm:pt modelId="{1691AF0D-E173-4291-AA1E-18A4A5860B2B}" type="pres">
      <dgm:prSet presAssocID="{897D1639-94A6-4CEC-97F0-581F3A9B5E5A}" presName="hierChild5" presStyleCnt="0"/>
      <dgm:spPr/>
    </dgm:pt>
    <dgm:pt modelId="{B29F1E10-AF11-4F49-AC69-810872C28BE3}" type="pres">
      <dgm:prSet presAssocID="{82D2B82E-FCED-4A54-AC7A-A0F6FC949C81}" presName="Name37" presStyleLbl="parChTrans1D2" presStyleIdx="1" presStyleCnt="3"/>
      <dgm:spPr/>
      <dgm:t>
        <a:bodyPr/>
        <a:lstStyle/>
        <a:p>
          <a:endParaRPr lang="pt-BR"/>
        </a:p>
      </dgm:t>
    </dgm:pt>
    <dgm:pt modelId="{967DACB8-E700-4BDA-BE2B-ACA2CFD57652}" type="pres">
      <dgm:prSet presAssocID="{23F8B429-0F38-4906-ADA0-2CA20996C4E6}" presName="hierRoot2" presStyleCnt="0">
        <dgm:presLayoutVars>
          <dgm:hierBranch val="init"/>
        </dgm:presLayoutVars>
      </dgm:prSet>
      <dgm:spPr/>
    </dgm:pt>
    <dgm:pt modelId="{CCD6F210-826A-4840-B245-E79A4D6A25DB}" type="pres">
      <dgm:prSet presAssocID="{23F8B429-0F38-4906-ADA0-2CA20996C4E6}" presName="rootComposite" presStyleCnt="0"/>
      <dgm:spPr/>
    </dgm:pt>
    <dgm:pt modelId="{DAC887D0-4F27-4D0B-97A4-E299F8FDD3A9}" type="pres">
      <dgm:prSet presAssocID="{23F8B429-0F38-4906-ADA0-2CA20996C4E6}" presName="rootText" presStyleLbl="node2" presStyleIdx="1" presStyleCnt="3" custLinFactNeighborX="4815" custLinFactNeighborY="-79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923BCA-08B0-4937-9040-22D243F180AE}" type="pres">
      <dgm:prSet presAssocID="{23F8B429-0F38-4906-ADA0-2CA20996C4E6}" presName="rootConnector" presStyleLbl="node2" presStyleIdx="1" presStyleCnt="3"/>
      <dgm:spPr/>
      <dgm:t>
        <a:bodyPr/>
        <a:lstStyle/>
        <a:p>
          <a:endParaRPr lang="pt-BR"/>
        </a:p>
      </dgm:t>
    </dgm:pt>
    <dgm:pt modelId="{652A5463-80E6-464A-9F69-498E73960B53}" type="pres">
      <dgm:prSet presAssocID="{23F8B429-0F38-4906-ADA0-2CA20996C4E6}" presName="hierChild4" presStyleCnt="0"/>
      <dgm:spPr/>
    </dgm:pt>
    <dgm:pt modelId="{533DDBD5-7CBF-4FEE-AD2E-17D6F0E68903}" type="pres">
      <dgm:prSet presAssocID="{23F8B429-0F38-4906-ADA0-2CA20996C4E6}" presName="hierChild5" presStyleCnt="0"/>
      <dgm:spPr/>
    </dgm:pt>
    <dgm:pt modelId="{5C2AD7BE-5DA9-43C8-B629-8368F176D114}" type="pres">
      <dgm:prSet presAssocID="{5DD6A3D4-38BF-48F8-8222-59F74449FD13}" presName="Name37" presStyleLbl="parChTrans1D2" presStyleIdx="2" presStyleCnt="3"/>
      <dgm:spPr/>
      <dgm:t>
        <a:bodyPr/>
        <a:lstStyle/>
        <a:p>
          <a:endParaRPr lang="pt-BR"/>
        </a:p>
      </dgm:t>
    </dgm:pt>
    <dgm:pt modelId="{E5D3DB98-9E5A-493D-831C-FF71AEDDF269}" type="pres">
      <dgm:prSet presAssocID="{9B5B2D02-C1A4-4736-A554-B6089F4D1CF0}" presName="hierRoot2" presStyleCnt="0">
        <dgm:presLayoutVars>
          <dgm:hierBranch val="init"/>
        </dgm:presLayoutVars>
      </dgm:prSet>
      <dgm:spPr/>
    </dgm:pt>
    <dgm:pt modelId="{0B6CD55E-9141-4C73-9138-C1E7AC7F97DF}" type="pres">
      <dgm:prSet presAssocID="{9B5B2D02-C1A4-4736-A554-B6089F4D1CF0}" presName="rootComposite" presStyleCnt="0"/>
      <dgm:spPr/>
    </dgm:pt>
    <dgm:pt modelId="{F17024D8-FBF8-4A36-A1C3-18BD330B1A68}" type="pres">
      <dgm:prSet presAssocID="{9B5B2D02-C1A4-4736-A554-B6089F4D1CF0}" presName="rootText" presStyleLbl="node2" presStyleIdx="2" presStyleCnt="3" custLinFactNeighborX="18413" custLinFactNeighborY="-1567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4A098E-3326-4E2D-A3A2-9153876985DF}" type="pres">
      <dgm:prSet presAssocID="{9B5B2D02-C1A4-4736-A554-B6089F4D1CF0}" presName="rootConnector" presStyleLbl="node2" presStyleIdx="2" presStyleCnt="3"/>
      <dgm:spPr/>
      <dgm:t>
        <a:bodyPr/>
        <a:lstStyle/>
        <a:p>
          <a:endParaRPr lang="pt-BR"/>
        </a:p>
      </dgm:t>
    </dgm:pt>
    <dgm:pt modelId="{78F679E7-28C1-45B5-A7E0-63B31A7ACA57}" type="pres">
      <dgm:prSet presAssocID="{9B5B2D02-C1A4-4736-A554-B6089F4D1CF0}" presName="hierChild4" presStyleCnt="0"/>
      <dgm:spPr/>
    </dgm:pt>
    <dgm:pt modelId="{0123D277-E6D1-4319-BA09-A336D6D55F1D}" type="pres">
      <dgm:prSet presAssocID="{6FF1A81E-BDF6-464E-9A16-1A069A685884}" presName="Name37" presStyleLbl="parChTrans1D3" presStyleIdx="2" presStyleCnt="4"/>
      <dgm:spPr/>
      <dgm:t>
        <a:bodyPr/>
        <a:lstStyle/>
        <a:p>
          <a:endParaRPr lang="pt-BR"/>
        </a:p>
      </dgm:t>
    </dgm:pt>
    <dgm:pt modelId="{AC2ED6B6-A133-4301-B664-7B64AB24F9D3}" type="pres">
      <dgm:prSet presAssocID="{F7C97FCF-8F28-45A6-B446-C01EC4B72C2D}" presName="hierRoot2" presStyleCnt="0">
        <dgm:presLayoutVars>
          <dgm:hierBranch val="init"/>
        </dgm:presLayoutVars>
      </dgm:prSet>
      <dgm:spPr/>
    </dgm:pt>
    <dgm:pt modelId="{A3F10041-93A1-4B09-AB79-201218253254}" type="pres">
      <dgm:prSet presAssocID="{F7C97FCF-8F28-45A6-B446-C01EC4B72C2D}" presName="rootComposite" presStyleCnt="0"/>
      <dgm:spPr/>
    </dgm:pt>
    <dgm:pt modelId="{19E05486-2B4D-47EE-BFF4-5109C7DD8AA3}" type="pres">
      <dgm:prSet presAssocID="{F7C97FCF-8F28-45A6-B446-C01EC4B72C2D}" presName="rootText" presStyleLbl="node3" presStyleIdx="2" presStyleCnt="4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FDC55C-B9C0-4D79-97CB-1276CB6D73B9}" type="pres">
      <dgm:prSet presAssocID="{F7C97FCF-8F28-45A6-B446-C01EC4B72C2D}" presName="rootConnector" presStyleLbl="node3" presStyleIdx="2" presStyleCnt="4"/>
      <dgm:spPr/>
      <dgm:t>
        <a:bodyPr/>
        <a:lstStyle/>
        <a:p>
          <a:endParaRPr lang="pt-BR"/>
        </a:p>
      </dgm:t>
    </dgm:pt>
    <dgm:pt modelId="{5932E056-F645-44A5-B793-43C611E05C8A}" type="pres">
      <dgm:prSet presAssocID="{F7C97FCF-8F28-45A6-B446-C01EC4B72C2D}" presName="hierChild4" presStyleCnt="0"/>
      <dgm:spPr/>
    </dgm:pt>
    <dgm:pt modelId="{5FB87C33-DDDA-4692-A35C-D6BC59068169}" type="pres">
      <dgm:prSet presAssocID="{F7C97FCF-8F28-45A6-B446-C01EC4B72C2D}" presName="hierChild5" presStyleCnt="0"/>
      <dgm:spPr/>
    </dgm:pt>
    <dgm:pt modelId="{C08CDB90-47B1-4074-8320-27BB68E47F54}" type="pres">
      <dgm:prSet presAssocID="{140A3C48-2F91-4F68-9FC5-7051CF2652F4}" presName="Name37" presStyleLbl="parChTrans1D3" presStyleIdx="3" presStyleCnt="4"/>
      <dgm:spPr/>
      <dgm:t>
        <a:bodyPr/>
        <a:lstStyle/>
        <a:p>
          <a:endParaRPr lang="pt-BR"/>
        </a:p>
      </dgm:t>
    </dgm:pt>
    <dgm:pt modelId="{B2344F90-7439-4403-9F5E-FDD7D3A81DD6}" type="pres">
      <dgm:prSet presAssocID="{E437A439-540E-42FF-89E2-7D7EE4F58119}" presName="hierRoot2" presStyleCnt="0">
        <dgm:presLayoutVars>
          <dgm:hierBranch val="init"/>
        </dgm:presLayoutVars>
      </dgm:prSet>
      <dgm:spPr/>
    </dgm:pt>
    <dgm:pt modelId="{02A3C0DC-284C-4CD2-8D80-2CC6F6A5657B}" type="pres">
      <dgm:prSet presAssocID="{E437A439-540E-42FF-89E2-7D7EE4F58119}" presName="rootComposite" presStyleCnt="0"/>
      <dgm:spPr/>
    </dgm:pt>
    <dgm:pt modelId="{C7B0CB14-5F21-444F-96E2-91EA24D396A2}" type="pres">
      <dgm:prSet presAssocID="{E437A439-540E-42FF-89E2-7D7EE4F58119}" presName="rootText" presStyleLbl="node3" presStyleIdx="3" presStyleCnt="4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F0EA15-DC36-4E1D-8E08-535482BFE879}" type="pres">
      <dgm:prSet presAssocID="{E437A439-540E-42FF-89E2-7D7EE4F58119}" presName="rootConnector" presStyleLbl="node3" presStyleIdx="3" presStyleCnt="4"/>
      <dgm:spPr/>
      <dgm:t>
        <a:bodyPr/>
        <a:lstStyle/>
        <a:p>
          <a:endParaRPr lang="pt-BR"/>
        </a:p>
      </dgm:t>
    </dgm:pt>
    <dgm:pt modelId="{F01894FF-4349-4CB7-A496-16212E761B33}" type="pres">
      <dgm:prSet presAssocID="{E437A439-540E-42FF-89E2-7D7EE4F58119}" presName="hierChild4" presStyleCnt="0"/>
      <dgm:spPr/>
    </dgm:pt>
    <dgm:pt modelId="{5F508BBE-86CC-4C9E-9B11-5B05C49E4219}" type="pres">
      <dgm:prSet presAssocID="{88247BD2-C8CE-4D3B-9B71-80AD7AE78C62}" presName="Name37" presStyleLbl="parChTrans1D4" presStyleIdx="2" presStyleCnt="3"/>
      <dgm:spPr/>
      <dgm:t>
        <a:bodyPr/>
        <a:lstStyle/>
        <a:p>
          <a:endParaRPr lang="pt-BR"/>
        </a:p>
      </dgm:t>
    </dgm:pt>
    <dgm:pt modelId="{4E112502-4753-41C3-AE14-5D4F0CB9E241}" type="pres">
      <dgm:prSet presAssocID="{857A56DE-790B-4A2D-822F-E83FCA38CF58}" presName="hierRoot2" presStyleCnt="0">
        <dgm:presLayoutVars>
          <dgm:hierBranch val="init"/>
        </dgm:presLayoutVars>
      </dgm:prSet>
      <dgm:spPr/>
    </dgm:pt>
    <dgm:pt modelId="{9D291619-59FE-4E15-AFF9-BA9F7A441135}" type="pres">
      <dgm:prSet presAssocID="{857A56DE-790B-4A2D-822F-E83FCA38CF58}" presName="rootComposite" presStyleCnt="0"/>
      <dgm:spPr/>
    </dgm:pt>
    <dgm:pt modelId="{C8E2B950-298E-499F-BD7E-7E81A5BC313D}" type="pres">
      <dgm:prSet presAssocID="{857A56DE-790B-4A2D-822F-E83FCA38CF58}" presName="rootText" presStyleLbl="node4" presStyleIdx="2" presStyleCnt="3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E39933-6959-40A0-87AA-F2FC639A3BE3}" type="pres">
      <dgm:prSet presAssocID="{857A56DE-790B-4A2D-822F-E83FCA38CF58}" presName="rootConnector" presStyleLbl="node4" presStyleIdx="2" presStyleCnt="3"/>
      <dgm:spPr/>
      <dgm:t>
        <a:bodyPr/>
        <a:lstStyle/>
        <a:p>
          <a:endParaRPr lang="pt-BR"/>
        </a:p>
      </dgm:t>
    </dgm:pt>
    <dgm:pt modelId="{9D57C379-1F7A-4DF2-ACC1-CCF65CD140DA}" type="pres">
      <dgm:prSet presAssocID="{857A56DE-790B-4A2D-822F-E83FCA38CF58}" presName="hierChild4" presStyleCnt="0"/>
      <dgm:spPr/>
    </dgm:pt>
    <dgm:pt modelId="{C17B8667-D1D8-4876-A61E-C58C24783988}" type="pres">
      <dgm:prSet presAssocID="{857A56DE-790B-4A2D-822F-E83FCA38CF58}" presName="hierChild5" presStyleCnt="0"/>
      <dgm:spPr/>
    </dgm:pt>
    <dgm:pt modelId="{0BB42C6D-CDB7-4EA5-81A5-091DEE5D20CE}" type="pres">
      <dgm:prSet presAssocID="{E437A439-540E-42FF-89E2-7D7EE4F58119}" presName="hierChild5" presStyleCnt="0"/>
      <dgm:spPr/>
    </dgm:pt>
    <dgm:pt modelId="{F530D99F-FA6F-4C17-9C00-D473C15EB0A4}" type="pres">
      <dgm:prSet presAssocID="{9B5B2D02-C1A4-4736-A554-B6089F4D1CF0}" presName="hierChild5" presStyleCnt="0"/>
      <dgm:spPr/>
    </dgm:pt>
    <dgm:pt modelId="{0FCB4245-85C0-43DE-B9E4-04D327399516}" type="pres">
      <dgm:prSet presAssocID="{50B47227-6EAF-4B76-8CC5-25CE75276B00}" presName="hierChild3" presStyleCnt="0"/>
      <dgm:spPr/>
    </dgm:pt>
  </dgm:ptLst>
  <dgm:cxnLst>
    <dgm:cxn modelId="{FA2B6DB9-2A8F-4E9A-8B44-4BAB4E48A73F}" type="presOf" srcId="{D24C9C37-22D5-4E37-8085-910276C1D92B}" destId="{22F99741-61C7-41CE-9E23-2E2A447CF5C6}" srcOrd="1" destOrd="0" presId="urn:microsoft.com/office/officeart/2005/8/layout/orgChart1"/>
    <dgm:cxn modelId="{7AB91F65-F8DF-4767-9FFC-DB97C8637262}" type="presOf" srcId="{857A56DE-790B-4A2D-822F-E83FCA38CF58}" destId="{C8E2B950-298E-499F-BD7E-7E81A5BC313D}" srcOrd="0" destOrd="0" presId="urn:microsoft.com/office/officeart/2005/8/layout/orgChart1"/>
    <dgm:cxn modelId="{B24AA0CC-CF53-470A-8A3A-3B903E3E5ADD}" srcId="{50B47227-6EAF-4B76-8CC5-25CE75276B00}" destId="{9B5B2D02-C1A4-4736-A554-B6089F4D1CF0}" srcOrd="2" destOrd="0" parTransId="{5DD6A3D4-38BF-48F8-8222-59F74449FD13}" sibTransId="{3B808EB0-02DF-4A6E-83DB-A5C88689E9F0}"/>
    <dgm:cxn modelId="{27E1FCA0-171D-40E9-B6C2-D29864FABB29}" type="presOf" srcId="{B435BE83-F8CE-4500-BF69-D5006B9E56BD}" destId="{4880D8EC-D575-48E4-A5D4-E5F04AEF1B46}" srcOrd="0" destOrd="0" presId="urn:microsoft.com/office/officeart/2005/8/layout/orgChart1"/>
    <dgm:cxn modelId="{A13CA874-1D89-4C9D-8A83-ECB1BC9DCBDD}" type="presOf" srcId="{9656129A-7CAD-4448-BCF6-63829774252F}" destId="{83E2D23E-4EC5-45C2-AA52-F166CAC47C48}" srcOrd="1" destOrd="0" presId="urn:microsoft.com/office/officeart/2005/8/layout/orgChart1"/>
    <dgm:cxn modelId="{AAD14002-FFA0-41CA-883C-0E3EFD90B0CF}" type="presOf" srcId="{9656129A-7CAD-4448-BCF6-63829774252F}" destId="{2331335F-C301-4BF0-BC53-20ACB118279D}" srcOrd="0" destOrd="0" presId="urn:microsoft.com/office/officeart/2005/8/layout/orgChart1"/>
    <dgm:cxn modelId="{97285827-555D-47D2-B40C-BE60BEFFC138}" type="presOf" srcId="{50B47227-6EAF-4B76-8CC5-25CE75276B00}" destId="{6CEF0A15-9B35-422D-9E92-3FA99F667753}" srcOrd="0" destOrd="0" presId="urn:microsoft.com/office/officeart/2005/8/layout/orgChart1"/>
    <dgm:cxn modelId="{4A63D570-7996-4DB7-8E27-1E47507C706B}" type="presOf" srcId="{9B5B2D02-C1A4-4736-A554-B6089F4D1CF0}" destId="{334A098E-3326-4E2D-A3A2-9153876985DF}" srcOrd="1" destOrd="0" presId="urn:microsoft.com/office/officeart/2005/8/layout/orgChart1"/>
    <dgm:cxn modelId="{BE16CCF8-CB0B-406B-9B59-EF526B4C9CD9}" type="presOf" srcId="{A4D55911-5551-45D6-B8CC-767650632CE8}" destId="{8101EB64-BC44-4C72-AC57-A4FD6B5D7E1D}" srcOrd="1" destOrd="0" presId="urn:microsoft.com/office/officeart/2005/8/layout/orgChart1"/>
    <dgm:cxn modelId="{E9D55784-1258-4C0F-80B2-C0A7D8F20CB4}" type="presOf" srcId="{897D1639-94A6-4CEC-97F0-581F3A9B5E5A}" destId="{99E67D1C-B5E0-4E85-9CBF-CA722EA0FC5C}" srcOrd="0" destOrd="0" presId="urn:microsoft.com/office/officeart/2005/8/layout/orgChart1"/>
    <dgm:cxn modelId="{5D6D5AF7-2087-4E45-A059-7D672B2ECC82}" type="presOf" srcId="{7529536C-084B-4AF9-85BA-2A9FA67F2D94}" destId="{E26A0BE8-490F-40C5-B03B-76C72198B748}" srcOrd="0" destOrd="0" presId="urn:microsoft.com/office/officeart/2005/8/layout/orgChart1"/>
    <dgm:cxn modelId="{94DBA774-75B6-40D3-9EB3-302EE5117454}" type="presOf" srcId="{897D1639-94A6-4CEC-97F0-581F3A9B5E5A}" destId="{F1C98848-A197-4573-9D24-7F2B0821DB7F}" srcOrd="1" destOrd="0" presId="urn:microsoft.com/office/officeart/2005/8/layout/orgChart1"/>
    <dgm:cxn modelId="{B6FCB962-C51E-4FF7-B93F-0140B1095F2D}" type="presOf" srcId="{140A3C48-2F91-4F68-9FC5-7051CF2652F4}" destId="{C08CDB90-47B1-4074-8320-27BB68E47F54}" srcOrd="0" destOrd="0" presId="urn:microsoft.com/office/officeart/2005/8/layout/orgChart1"/>
    <dgm:cxn modelId="{D11F1B67-CB26-4194-BF6C-141187EC4D90}" srcId="{A4D55911-5551-45D6-B8CC-767650632CE8}" destId="{9656129A-7CAD-4448-BCF6-63829774252F}" srcOrd="1" destOrd="0" parTransId="{837A2A1C-83DB-4DA5-946D-985E0C5C8089}" sibTransId="{A41A4047-A2BD-4CC1-9C29-7A80EB50D9EE}"/>
    <dgm:cxn modelId="{6BBDE8CE-3721-4E9B-93A0-FFCFD4DAF2EF}" type="presOf" srcId="{5DD6A3D4-38BF-48F8-8222-59F74449FD13}" destId="{5C2AD7BE-5DA9-43C8-B629-8368F176D114}" srcOrd="0" destOrd="0" presId="urn:microsoft.com/office/officeart/2005/8/layout/orgChart1"/>
    <dgm:cxn modelId="{C97C3BC6-6086-44C3-9147-8B479ABDD777}" type="presOf" srcId="{F7C97FCF-8F28-45A6-B446-C01EC4B72C2D}" destId="{7BFDC55C-B9C0-4D79-97CB-1276CB6D73B9}" srcOrd="1" destOrd="0" presId="urn:microsoft.com/office/officeart/2005/8/layout/orgChart1"/>
    <dgm:cxn modelId="{7DFE94CB-0B07-45A4-93A1-5289787DB939}" type="presOf" srcId="{837A2A1C-83DB-4DA5-946D-985E0C5C8089}" destId="{0358EC41-6C2C-4FAA-996F-BC26036FFED8}" srcOrd="0" destOrd="0" presId="urn:microsoft.com/office/officeart/2005/8/layout/orgChart1"/>
    <dgm:cxn modelId="{B8701E3B-059B-46D8-A782-CE06254FB8D2}" type="presOf" srcId="{88247BD2-C8CE-4D3B-9B71-80AD7AE78C62}" destId="{5F508BBE-86CC-4C9E-9B11-5B05C49E4219}" srcOrd="0" destOrd="0" presId="urn:microsoft.com/office/officeart/2005/8/layout/orgChart1"/>
    <dgm:cxn modelId="{694F0B39-7DC2-41F7-97F5-E86202248C2E}" type="presOf" srcId="{13A1B1B9-FFDF-4F1C-AA4F-A8CF561C90F7}" destId="{723C2D26-E4BB-4DF8-8309-D7859A1B1507}" srcOrd="0" destOrd="0" presId="urn:microsoft.com/office/officeart/2005/8/layout/orgChart1"/>
    <dgm:cxn modelId="{A79E2181-775C-4A32-B8B6-735B92239BC6}" type="presOf" srcId="{E437A439-540E-42FF-89E2-7D7EE4F58119}" destId="{C7B0CB14-5F21-444F-96E2-91EA24D396A2}" srcOrd="0" destOrd="0" presId="urn:microsoft.com/office/officeart/2005/8/layout/orgChart1"/>
    <dgm:cxn modelId="{1918A55E-25FD-4B74-9CC1-3ACA2BADC6F0}" srcId="{9B5B2D02-C1A4-4736-A554-B6089F4D1CF0}" destId="{F7C97FCF-8F28-45A6-B446-C01EC4B72C2D}" srcOrd="0" destOrd="0" parTransId="{6FF1A81E-BDF6-464E-9A16-1A069A685884}" sibTransId="{A8817E5E-95CC-467F-AE78-9CA6910B43B5}"/>
    <dgm:cxn modelId="{36741F93-06F2-4E40-B521-A1707A08C7F0}" type="presOf" srcId="{4767194C-9C2D-4B20-8C57-F5F5B4759C6B}" destId="{09915767-F581-4207-B2EE-DEAB03C8B2FE}" srcOrd="1" destOrd="0" presId="urn:microsoft.com/office/officeart/2005/8/layout/orgChart1"/>
    <dgm:cxn modelId="{3E095008-009D-45D3-BD4A-9287A76D6050}" srcId="{897D1639-94A6-4CEC-97F0-581F3A9B5E5A}" destId="{A4D55911-5551-45D6-B8CC-767650632CE8}" srcOrd="1" destOrd="0" parTransId="{B435BE83-F8CE-4500-BF69-D5006B9E56BD}" sibTransId="{94387333-D2F0-45D8-BBAB-BD77B451AF18}"/>
    <dgm:cxn modelId="{31E81F0E-DA29-4A7F-9B75-C62E54D755D5}" type="presOf" srcId="{50B47227-6EAF-4B76-8CC5-25CE75276B00}" destId="{0EAE3D8C-78FC-42D3-9AB0-13A6E63A8331}" srcOrd="1" destOrd="0" presId="urn:microsoft.com/office/officeart/2005/8/layout/orgChart1"/>
    <dgm:cxn modelId="{73E85D6D-D262-44B3-96A8-841488D5FDFA}" type="presOf" srcId="{23F8B429-0F38-4906-ADA0-2CA20996C4E6}" destId="{DAC887D0-4F27-4D0B-97A4-E299F8FDD3A9}" srcOrd="0" destOrd="0" presId="urn:microsoft.com/office/officeart/2005/8/layout/orgChart1"/>
    <dgm:cxn modelId="{41DF2194-F25E-49AC-A103-5CC9A49B5E62}" type="presOf" srcId="{AE7ED045-DA0D-4C34-BDD5-52183CC2719D}" destId="{960F9928-4784-4CE5-8C7A-3B339EDEF3F8}" srcOrd="0" destOrd="0" presId="urn:microsoft.com/office/officeart/2005/8/layout/orgChart1"/>
    <dgm:cxn modelId="{745C4801-C7C2-4D50-8E0B-E4006956DE02}" type="presOf" srcId="{4767194C-9C2D-4B20-8C57-F5F5B4759C6B}" destId="{25B895F5-7BF6-444F-8C2A-E53527844054}" srcOrd="0" destOrd="0" presId="urn:microsoft.com/office/officeart/2005/8/layout/orgChart1"/>
    <dgm:cxn modelId="{E6740DDE-A8CF-4F2A-A525-335CF98A0CAB}" type="presOf" srcId="{D24C9C37-22D5-4E37-8085-910276C1D92B}" destId="{8E080F54-CB78-47BD-977F-867142001C11}" srcOrd="0" destOrd="0" presId="urn:microsoft.com/office/officeart/2005/8/layout/orgChart1"/>
    <dgm:cxn modelId="{0E2A30C3-E42B-4DD9-A763-5F8B153301DF}" type="presOf" srcId="{09F35E92-9F0C-4E08-81AA-F0867235EE4E}" destId="{B218541B-CA44-49C8-A96A-9D2336009E74}" srcOrd="0" destOrd="0" presId="urn:microsoft.com/office/officeart/2005/8/layout/orgChart1"/>
    <dgm:cxn modelId="{7DA575F8-B8AF-41BA-93F1-7ED90B77E938}" srcId="{9B5B2D02-C1A4-4736-A554-B6089F4D1CF0}" destId="{E437A439-540E-42FF-89E2-7D7EE4F58119}" srcOrd="1" destOrd="0" parTransId="{140A3C48-2F91-4F68-9FC5-7051CF2652F4}" sibTransId="{16E81040-312A-4CC0-A2EA-59D94D7AE28F}"/>
    <dgm:cxn modelId="{F477C538-CADA-4BAC-BAB1-0FD26B7EB02B}" srcId="{50B47227-6EAF-4B76-8CC5-25CE75276B00}" destId="{23F8B429-0F38-4906-ADA0-2CA20996C4E6}" srcOrd="1" destOrd="0" parTransId="{82D2B82E-FCED-4A54-AC7A-A0F6FC949C81}" sibTransId="{48264EF2-A812-4720-B18B-3AD946ED4578}"/>
    <dgm:cxn modelId="{022F042E-7ECF-46BF-B877-23ABBF09F564}" type="presOf" srcId="{9B5B2D02-C1A4-4736-A554-B6089F4D1CF0}" destId="{F17024D8-FBF8-4A36-A1C3-18BD330B1A68}" srcOrd="0" destOrd="0" presId="urn:microsoft.com/office/officeart/2005/8/layout/orgChart1"/>
    <dgm:cxn modelId="{C9261253-F415-4807-BAD3-5F4E23C2FD5C}" type="presOf" srcId="{6FF1A81E-BDF6-464E-9A16-1A069A685884}" destId="{0123D277-E6D1-4319-BA09-A336D6D55F1D}" srcOrd="0" destOrd="0" presId="urn:microsoft.com/office/officeart/2005/8/layout/orgChart1"/>
    <dgm:cxn modelId="{69C10492-17DA-48D4-ABBC-610025D7AD0A}" type="presOf" srcId="{F7C97FCF-8F28-45A6-B446-C01EC4B72C2D}" destId="{19E05486-2B4D-47EE-BFF4-5109C7DD8AA3}" srcOrd="0" destOrd="0" presId="urn:microsoft.com/office/officeart/2005/8/layout/orgChart1"/>
    <dgm:cxn modelId="{DD87A55B-1CAE-415A-AD5E-188DFF26F9AE}" type="presOf" srcId="{E437A439-540E-42FF-89E2-7D7EE4F58119}" destId="{8AF0EA15-DC36-4E1D-8E08-535482BFE879}" srcOrd="1" destOrd="0" presId="urn:microsoft.com/office/officeart/2005/8/layout/orgChart1"/>
    <dgm:cxn modelId="{BF3DF003-F88C-460C-A4FE-6EE396FC7BEF}" type="presOf" srcId="{82D2B82E-FCED-4A54-AC7A-A0F6FC949C81}" destId="{B29F1E10-AF11-4F49-AC69-810872C28BE3}" srcOrd="0" destOrd="0" presId="urn:microsoft.com/office/officeart/2005/8/layout/orgChart1"/>
    <dgm:cxn modelId="{EB1D1944-6CE7-4785-9A07-465486DB8CAE}" srcId="{A4D55911-5551-45D6-B8CC-767650632CE8}" destId="{D24C9C37-22D5-4E37-8085-910276C1D92B}" srcOrd="0" destOrd="0" parTransId="{AE7ED045-DA0D-4C34-BDD5-52183CC2719D}" sibTransId="{CFD68271-B947-49F1-8C52-256F5712BD1C}"/>
    <dgm:cxn modelId="{E6B8D83A-16CF-43CF-89C5-767388DB3E82}" srcId="{13A1B1B9-FFDF-4F1C-AA4F-A8CF561C90F7}" destId="{50B47227-6EAF-4B76-8CC5-25CE75276B00}" srcOrd="0" destOrd="0" parTransId="{9B713DFF-6BFD-4750-9088-9155993AABA0}" sibTransId="{3D47FBAA-1328-42B0-AD5A-3763526D154D}"/>
    <dgm:cxn modelId="{A1DFAD01-3B57-4353-B5B5-5112776782E2}" srcId="{E437A439-540E-42FF-89E2-7D7EE4F58119}" destId="{857A56DE-790B-4A2D-822F-E83FCA38CF58}" srcOrd="0" destOrd="0" parTransId="{88247BD2-C8CE-4D3B-9B71-80AD7AE78C62}" sibTransId="{E6F5FDDB-055A-4602-9F2C-ADF35C7969FC}"/>
    <dgm:cxn modelId="{78FD7C7D-EC7B-4AAB-BEAB-57F3BDC0FBDE}" srcId="{897D1639-94A6-4CEC-97F0-581F3A9B5E5A}" destId="{4767194C-9C2D-4B20-8C57-F5F5B4759C6B}" srcOrd="0" destOrd="0" parTransId="{09F35E92-9F0C-4E08-81AA-F0867235EE4E}" sibTransId="{C9A0CF94-F58C-4E12-B903-55EB142EC9A3}"/>
    <dgm:cxn modelId="{82AE83C1-7AC5-46D6-8A5C-B95ADDFE18B9}" type="presOf" srcId="{857A56DE-790B-4A2D-822F-E83FCA38CF58}" destId="{3EE39933-6959-40A0-87AA-F2FC639A3BE3}" srcOrd="1" destOrd="0" presId="urn:microsoft.com/office/officeart/2005/8/layout/orgChart1"/>
    <dgm:cxn modelId="{984B08AE-CF66-4697-8FE1-3D0E4EA71CA6}" type="presOf" srcId="{A4D55911-5551-45D6-B8CC-767650632CE8}" destId="{F77679E4-17C3-44A0-BDFC-7EA3BA66273D}" srcOrd="0" destOrd="0" presId="urn:microsoft.com/office/officeart/2005/8/layout/orgChart1"/>
    <dgm:cxn modelId="{924EB02B-9376-42C9-9C8D-ECB7AA8FB18C}" type="presOf" srcId="{23F8B429-0F38-4906-ADA0-2CA20996C4E6}" destId="{E4923BCA-08B0-4937-9040-22D243F180AE}" srcOrd="1" destOrd="0" presId="urn:microsoft.com/office/officeart/2005/8/layout/orgChart1"/>
    <dgm:cxn modelId="{61A4BFD0-E9E0-4727-8461-95C2EB1F6A3E}" srcId="{50B47227-6EAF-4B76-8CC5-25CE75276B00}" destId="{897D1639-94A6-4CEC-97F0-581F3A9B5E5A}" srcOrd="0" destOrd="0" parTransId="{7529536C-084B-4AF9-85BA-2A9FA67F2D94}" sibTransId="{3801FB71-6738-4673-97AD-6AF9C26240D6}"/>
    <dgm:cxn modelId="{C7450099-F5F3-44FE-B569-88D7EC73586D}" type="presParOf" srcId="{723C2D26-E4BB-4DF8-8309-D7859A1B1507}" destId="{9F81F545-3B35-479E-A118-E2AF84DC30EE}" srcOrd="0" destOrd="0" presId="urn:microsoft.com/office/officeart/2005/8/layout/orgChart1"/>
    <dgm:cxn modelId="{E8F33BA6-05FA-4C89-A61D-131D6A5C11F8}" type="presParOf" srcId="{9F81F545-3B35-479E-A118-E2AF84DC30EE}" destId="{B12DA7E0-230C-42DC-9C31-6E38B63CEF41}" srcOrd="0" destOrd="0" presId="urn:microsoft.com/office/officeart/2005/8/layout/orgChart1"/>
    <dgm:cxn modelId="{79F52C9D-BFAA-4199-BD96-6E53537A5881}" type="presParOf" srcId="{B12DA7E0-230C-42DC-9C31-6E38B63CEF41}" destId="{6CEF0A15-9B35-422D-9E92-3FA99F667753}" srcOrd="0" destOrd="0" presId="urn:microsoft.com/office/officeart/2005/8/layout/orgChart1"/>
    <dgm:cxn modelId="{EF7FCDC0-C45E-4D1F-8833-142D5EFBD947}" type="presParOf" srcId="{B12DA7E0-230C-42DC-9C31-6E38B63CEF41}" destId="{0EAE3D8C-78FC-42D3-9AB0-13A6E63A8331}" srcOrd="1" destOrd="0" presId="urn:microsoft.com/office/officeart/2005/8/layout/orgChart1"/>
    <dgm:cxn modelId="{40C507B5-7C0F-486E-BEF1-A6BDDE58B1BA}" type="presParOf" srcId="{9F81F545-3B35-479E-A118-E2AF84DC30EE}" destId="{6EBB533E-B6F2-4906-8B70-FB515E24D44A}" srcOrd="1" destOrd="0" presId="urn:microsoft.com/office/officeart/2005/8/layout/orgChart1"/>
    <dgm:cxn modelId="{4BB74E6E-E586-4809-B538-E025B8F93F06}" type="presParOf" srcId="{6EBB533E-B6F2-4906-8B70-FB515E24D44A}" destId="{E26A0BE8-490F-40C5-B03B-76C72198B748}" srcOrd="0" destOrd="0" presId="urn:microsoft.com/office/officeart/2005/8/layout/orgChart1"/>
    <dgm:cxn modelId="{003060C8-9EDF-4F05-ABCF-5F23E09C4448}" type="presParOf" srcId="{6EBB533E-B6F2-4906-8B70-FB515E24D44A}" destId="{360114DD-B46F-4019-A7A5-D22B7618D6CB}" srcOrd="1" destOrd="0" presId="urn:microsoft.com/office/officeart/2005/8/layout/orgChart1"/>
    <dgm:cxn modelId="{D9EDF262-DD0E-4408-BE81-207EF0757C0D}" type="presParOf" srcId="{360114DD-B46F-4019-A7A5-D22B7618D6CB}" destId="{48004245-3F6F-4D79-A1F6-4BA3AA0ED138}" srcOrd="0" destOrd="0" presId="urn:microsoft.com/office/officeart/2005/8/layout/orgChart1"/>
    <dgm:cxn modelId="{9A0DF38C-9CD0-4343-8819-6FA8D7A66537}" type="presParOf" srcId="{48004245-3F6F-4D79-A1F6-4BA3AA0ED138}" destId="{99E67D1C-B5E0-4E85-9CBF-CA722EA0FC5C}" srcOrd="0" destOrd="0" presId="urn:microsoft.com/office/officeart/2005/8/layout/orgChart1"/>
    <dgm:cxn modelId="{34AFBE4E-873F-4A01-A732-DE2C92921200}" type="presParOf" srcId="{48004245-3F6F-4D79-A1F6-4BA3AA0ED138}" destId="{F1C98848-A197-4573-9D24-7F2B0821DB7F}" srcOrd="1" destOrd="0" presId="urn:microsoft.com/office/officeart/2005/8/layout/orgChart1"/>
    <dgm:cxn modelId="{05EBD404-AF5E-493F-97CE-716AE0CAE4A6}" type="presParOf" srcId="{360114DD-B46F-4019-A7A5-D22B7618D6CB}" destId="{74ED4832-7F33-4EEE-8821-215A33D073A9}" srcOrd="1" destOrd="0" presId="urn:microsoft.com/office/officeart/2005/8/layout/orgChart1"/>
    <dgm:cxn modelId="{38B3BBA1-421A-4B21-B50A-1CDA5BC60ADD}" type="presParOf" srcId="{74ED4832-7F33-4EEE-8821-215A33D073A9}" destId="{B218541B-CA44-49C8-A96A-9D2336009E74}" srcOrd="0" destOrd="0" presId="urn:microsoft.com/office/officeart/2005/8/layout/orgChart1"/>
    <dgm:cxn modelId="{0D182EC2-A11E-4AAE-951C-1BF7AE195FAD}" type="presParOf" srcId="{74ED4832-7F33-4EEE-8821-215A33D073A9}" destId="{F9BA0C4D-2410-4055-AD5B-0AE219D13485}" srcOrd="1" destOrd="0" presId="urn:microsoft.com/office/officeart/2005/8/layout/orgChart1"/>
    <dgm:cxn modelId="{B06E52A7-5C9E-4F96-9D20-25E2A25DF55C}" type="presParOf" srcId="{F9BA0C4D-2410-4055-AD5B-0AE219D13485}" destId="{8D5ADF86-7B5F-430F-AD15-F97900A76BAE}" srcOrd="0" destOrd="0" presId="urn:microsoft.com/office/officeart/2005/8/layout/orgChart1"/>
    <dgm:cxn modelId="{A5EC67A4-797D-463E-B592-5F66D42A2352}" type="presParOf" srcId="{8D5ADF86-7B5F-430F-AD15-F97900A76BAE}" destId="{25B895F5-7BF6-444F-8C2A-E53527844054}" srcOrd="0" destOrd="0" presId="urn:microsoft.com/office/officeart/2005/8/layout/orgChart1"/>
    <dgm:cxn modelId="{448D3927-BFD5-46E8-A5AD-B7BDB8F34C47}" type="presParOf" srcId="{8D5ADF86-7B5F-430F-AD15-F97900A76BAE}" destId="{09915767-F581-4207-B2EE-DEAB03C8B2FE}" srcOrd="1" destOrd="0" presId="urn:microsoft.com/office/officeart/2005/8/layout/orgChart1"/>
    <dgm:cxn modelId="{C9109A48-EFED-42F2-9BA8-00568419A75F}" type="presParOf" srcId="{F9BA0C4D-2410-4055-AD5B-0AE219D13485}" destId="{B5A072A3-59FD-4600-AAEE-E30A8613B8A1}" srcOrd="1" destOrd="0" presId="urn:microsoft.com/office/officeart/2005/8/layout/orgChart1"/>
    <dgm:cxn modelId="{DBFE3986-5FF4-4397-898C-6E310CDE71C7}" type="presParOf" srcId="{F9BA0C4D-2410-4055-AD5B-0AE219D13485}" destId="{66AFC3BF-583E-4942-A4CC-A5F0FE9AE3FF}" srcOrd="2" destOrd="0" presId="urn:microsoft.com/office/officeart/2005/8/layout/orgChart1"/>
    <dgm:cxn modelId="{96BB3A23-530E-4193-80FB-C7358DC3597D}" type="presParOf" srcId="{74ED4832-7F33-4EEE-8821-215A33D073A9}" destId="{4880D8EC-D575-48E4-A5D4-E5F04AEF1B46}" srcOrd="2" destOrd="0" presId="urn:microsoft.com/office/officeart/2005/8/layout/orgChart1"/>
    <dgm:cxn modelId="{3D05ECDD-9B56-4C3A-B12A-A104C69A7F55}" type="presParOf" srcId="{74ED4832-7F33-4EEE-8821-215A33D073A9}" destId="{07752774-C095-4BE2-A9CB-6F06505E8384}" srcOrd="3" destOrd="0" presId="urn:microsoft.com/office/officeart/2005/8/layout/orgChart1"/>
    <dgm:cxn modelId="{BE8932A1-4330-4659-B05C-C5781F8F6120}" type="presParOf" srcId="{07752774-C095-4BE2-A9CB-6F06505E8384}" destId="{FEC2AFEA-56B9-460F-9150-EBF39BAF90C5}" srcOrd="0" destOrd="0" presId="urn:microsoft.com/office/officeart/2005/8/layout/orgChart1"/>
    <dgm:cxn modelId="{BADD0FE6-BF79-4975-918A-BD06CD077827}" type="presParOf" srcId="{FEC2AFEA-56B9-460F-9150-EBF39BAF90C5}" destId="{F77679E4-17C3-44A0-BDFC-7EA3BA66273D}" srcOrd="0" destOrd="0" presId="urn:microsoft.com/office/officeart/2005/8/layout/orgChart1"/>
    <dgm:cxn modelId="{646B0FC7-7648-4E9E-84B7-7C70F2F256B8}" type="presParOf" srcId="{FEC2AFEA-56B9-460F-9150-EBF39BAF90C5}" destId="{8101EB64-BC44-4C72-AC57-A4FD6B5D7E1D}" srcOrd="1" destOrd="0" presId="urn:microsoft.com/office/officeart/2005/8/layout/orgChart1"/>
    <dgm:cxn modelId="{99372C89-9B67-45AE-B808-E3102E292B41}" type="presParOf" srcId="{07752774-C095-4BE2-A9CB-6F06505E8384}" destId="{24BB43C3-4190-49D3-BAEE-E911CFA6373C}" srcOrd="1" destOrd="0" presId="urn:microsoft.com/office/officeart/2005/8/layout/orgChart1"/>
    <dgm:cxn modelId="{B99152BC-F8BC-4E60-8D43-40ABAD37A45E}" type="presParOf" srcId="{24BB43C3-4190-49D3-BAEE-E911CFA6373C}" destId="{960F9928-4784-4CE5-8C7A-3B339EDEF3F8}" srcOrd="0" destOrd="0" presId="urn:microsoft.com/office/officeart/2005/8/layout/orgChart1"/>
    <dgm:cxn modelId="{5665DCFD-EF9B-4779-9409-109F2040CAB7}" type="presParOf" srcId="{24BB43C3-4190-49D3-BAEE-E911CFA6373C}" destId="{AF1D6058-7154-4BEA-956C-27CA0267EF17}" srcOrd="1" destOrd="0" presId="urn:microsoft.com/office/officeart/2005/8/layout/orgChart1"/>
    <dgm:cxn modelId="{A3C1C0B9-526F-4941-B42E-EE14337855AC}" type="presParOf" srcId="{AF1D6058-7154-4BEA-956C-27CA0267EF17}" destId="{BE42308F-D3C5-4F89-9C1E-215C010B7BEE}" srcOrd="0" destOrd="0" presId="urn:microsoft.com/office/officeart/2005/8/layout/orgChart1"/>
    <dgm:cxn modelId="{0BF90A34-AD37-40A7-97B0-83B96D3CCB8C}" type="presParOf" srcId="{BE42308F-D3C5-4F89-9C1E-215C010B7BEE}" destId="{8E080F54-CB78-47BD-977F-867142001C11}" srcOrd="0" destOrd="0" presId="urn:microsoft.com/office/officeart/2005/8/layout/orgChart1"/>
    <dgm:cxn modelId="{C1F4EFC0-9B92-468F-A562-615B934E1C42}" type="presParOf" srcId="{BE42308F-D3C5-4F89-9C1E-215C010B7BEE}" destId="{22F99741-61C7-41CE-9E23-2E2A447CF5C6}" srcOrd="1" destOrd="0" presId="urn:microsoft.com/office/officeart/2005/8/layout/orgChart1"/>
    <dgm:cxn modelId="{2C459303-0E26-410B-857E-A3C352878502}" type="presParOf" srcId="{AF1D6058-7154-4BEA-956C-27CA0267EF17}" destId="{593F0D7D-01CF-44B8-9443-A331CB3391DC}" srcOrd="1" destOrd="0" presId="urn:microsoft.com/office/officeart/2005/8/layout/orgChart1"/>
    <dgm:cxn modelId="{220DD577-BD68-44FD-A3CF-90258CFC3CC6}" type="presParOf" srcId="{AF1D6058-7154-4BEA-956C-27CA0267EF17}" destId="{BF262A46-9848-4A57-BC05-7B90B878C1F1}" srcOrd="2" destOrd="0" presId="urn:microsoft.com/office/officeart/2005/8/layout/orgChart1"/>
    <dgm:cxn modelId="{D5D062F3-BDCC-450B-BBBF-C532CC636E38}" type="presParOf" srcId="{24BB43C3-4190-49D3-BAEE-E911CFA6373C}" destId="{0358EC41-6C2C-4FAA-996F-BC26036FFED8}" srcOrd="2" destOrd="0" presId="urn:microsoft.com/office/officeart/2005/8/layout/orgChart1"/>
    <dgm:cxn modelId="{4CA8A71B-E440-4E85-A54B-C2D918BA527E}" type="presParOf" srcId="{24BB43C3-4190-49D3-BAEE-E911CFA6373C}" destId="{94D41F68-5ACA-418C-A092-2B9FAFF87E75}" srcOrd="3" destOrd="0" presId="urn:microsoft.com/office/officeart/2005/8/layout/orgChart1"/>
    <dgm:cxn modelId="{1222C107-41B7-46A2-B619-7CD9518AF179}" type="presParOf" srcId="{94D41F68-5ACA-418C-A092-2B9FAFF87E75}" destId="{C30FD745-AA92-42EA-9CDB-2BCBE50D7699}" srcOrd="0" destOrd="0" presId="urn:microsoft.com/office/officeart/2005/8/layout/orgChart1"/>
    <dgm:cxn modelId="{565439DE-29E9-4A9D-93BC-8A8A322BD479}" type="presParOf" srcId="{C30FD745-AA92-42EA-9CDB-2BCBE50D7699}" destId="{2331335F-C301-4BF0-BC53-20ACB118279D}" srcOrd="0" destOrd="0" presId="urn:microsoft.com/office/officeart/2005/8/layout/orgChart1"/>
    <dgm:cxn modelId="{0672659E-684F-40E7-904F-65A46B5CDC69}" type="presParOf" srcId="{C30FD745-AA92-42EA-9CDB-2BCBE50D7699}" destId="{83E2D23E-4EC5-45C2-AA52-F166CAC47C48}" srcOrd="1" destOrd="0" presId="urn:microsoft.com/office/officeart/2005/8/layout/orgChart1"/>
    <dgm:cxn modelId="{FFBFD819-048A-4157-8F59-4D6AE4CD08DA}" type="presParOf" srcId="{94D41F68-5ACA-418C-A092-2B9FAFF87E75}" destId="{89FC8567-2772-426F-B40C-A455A8E5FF74}" srcOrd="1" destOrd="0" presId="urn:microsoft.com/office/officeart/2005/8/layout/orgChart1"/>
    <dgm:cxn modelId="{14876AA5-A45D-4583-8B98-43D9D829974D}" type="presParOf" srcId="{94D41F68-5ACA-418C-A092-2B9FAFF87E75}" destId="{6E521A2D-5C02-45EB-BFBD-6B33301EC1BC}" srcOrd="2" destOrd="0" presId="urn:microsoft.com/office/officeart/2005/8/layout/orgChart1"/>
    <dgm:cxn modelId="{8CE2D1B6-CF9E-4A16-8842-7F0FC76746AA}" type="presParOf" srcId="{07752774-C095-4BE2-A9CB-6F06505E8384}" destId="{B5611B30-5F9F-46CF-95C0-496E8F8A04AA}" srcOrd="2" destOrd="0" presId="urn:microsoft.com/office/officeart/2005/8/layout/orgChart1"/>
    <dgm:cxn modelId="{C10906A8-88CB-4334-88EE-93800ABBC656}" type="presParOf" srcId="{360114DD-B46F-4019-A7A5-D22B7618D6CB}" destId="{1691AF0D-E173-4291-AA1E-18A4A5860B2B}" srcOrd="2" destOrd="0" presId="urn:microsoft.com/office/officeart/2005/8/layout/orgChart1"/>
    <dgm:cxn modelId="{3F9F6225-6932-4772-A37E-39597BC3C168}" type="presParOf" srcId="{6EBB533E-B6F2-4906-8B70-FB515E24D44A}" destId="{B29F1E10-AF11-4F49-AC69-810872C28BE3}" srcOrd="2" destOrd="0" presId="urn:microsoft.com/office/officeart/2005/8/layout/orgChart1"/>
    <dgm:cxn modelId="{6ECF24AD-B8D1-4B64-90D7-F7478A54B89C}" type="presParOf" srcId="{6EBB533E-B6F2-4906-8B70-FB515E24D44A}" destId="{967DACB8-E700-4BDA-BE2B-ACA2CFD57652}" srcOrd="3" destOrd="0" presId="urn:microsoft.com/office/officeart/2005/8/layout/orgChart1"/>
    <dgm:cxn modelId="{F99C4DC5-DC48-4ED9-B554-35B25B62FE1B}" type="presParOf" srcId="{967DACB8-E700-4BDA-BE2B-ACA2CFD57652}" destId="{CCD6F210-826A-4840-B245-E79A4D6A25DB}" srcOrd="0" destOrd="0" presId="urn:microsoft.com/office/officeart/2005/8/layout/orgChart1"/>
    <dgm:cxn modelId="{30DC3F38-8111-460A-84D2-EDC24BE4AFD9}" type="presParOf" srcId="{CCD6F210-826A-4840-B245-E79A4D6A25DB}" destId="{DAC887D0-4F27-4D0B-97A4-E299F8FDD3A9}" srcOrd="0" destOrd="0" presId="urn:microsoft.com/office/officeart/2005/8/layout/orgChart1"/>
    <dgm:cxn modelId="{7B34BBAC-9B14-41A9-AACB-BAD2DB53647C}" type="presParOf" srcId="{CCD6F210-826A-4840-B245-E79A4D6A25DB}" destId="{E4923BCA-08B0-4937-9040-22D243F180AE}" srcOrd="1" destOrd="0" presId="urn:microsoft.com/office/officeart/2005/8/layout/orgChart1"/>
    <dgm:cxn modelId="{0374C06E-9E6A-458F-8BEF-816186075E9D}" type="presParOf" srcId="{967DACB8-E700-4BDA-BE2B-ACA2CFD57652}" destId="{652A5463-80E6-464A-9F69-498E73960B53}" srcOrd="1" destOrd="0" presId="urn:microsoft.com/office/officeart/2005/8/layout/orgChart1"/>
    <dgm:cxn modelId="{CCDAA80A-2BF6-405F-9788-B436B92A9EE7}" type="presParOf" srcId="{967DACB8-E700-4BDA-BE2B-ACA2CFD57652}" destId="{533DDBD5-7CBF-4FEE-AD2E-17D6F0E68903}" srcOrd="2" destOrd="0" presId="urn:microsoft.com/office/officeart/2005/8/layout/orgChart1"/>
    <dgm:cxn modelId="{8D688B7F-E45F-4F70-B317-D9062A055A44}" type="presParOf" srcId="{6EBB533E-B6F2-4906-8B70-FB515E24D44A}" destId="{5C2AD7BE-5DA9-43C8-B629-8368F176D114}" srcOrd="4" destOrd="0" presId="urn:microsoft.com/office/officeart/2005/8/layout/orgChart1"/>
    <dgm:cxn modelId="{13C38EF8-0493-428C-8470-33373E137AC2}" type="presParOf" srcId="{6EBB533E-B6F2-4906-8B70-FB515E24D44A}" destId="{E5D3DB98-9E5A-493D-831C-FF71AEDDF269}" srcOrd="5" destOrd="0" presId="urn:microsoft.com/office/officeart/2005/8/layout/orgChart1"/>
    <dgm:cxn modelId="{17DBA8F3-A3E9-418D-A9AF-17F933B4DBD9}" type="presParOf" srcId="{E5D3DB98-9E5A-493D-831C-FF71AEDDF269}" destId="{0B6CD55E-9141-4C73-9138-C1E7AC7F97DF}" srcOrd="0" destOrd="0" presId="urn:microsoft.com/office/officeart/2005/8/layout/orgChart1"/>
    <dgm:cxn modelId="{03E9066A-99AC-4BF8-97B3-D241E93DA66B}" type="presParOf" srcId="{0B6CD55E-9141-4C73-9138-C1E7AC7F97DF}" destId="{F17024D8-FBF8-4A36-A1C3-18BD330B1A68}" srcOrd="0" destOrd="0" presId="urn:microsoft.com/office/officeart/2005/8/layout/orgChart1"/>
    <dgm:cxn modelId="{62CE9B7B-7CBA-424C-9B28-DA9DEA6F736E}" type="presParOf" srcId="{0B6CD55E-9141-4C73-9138-C1E7AC7F97DF}" destId="{334A098E-3326-4E2D-A3A2-9153876985DF}" srcOrd="1" destOrd="0" presId="urn:microsoft.com/office/officeart/2005/8/layout/orgChart1"/>
    <dgm:cxn modelId="{4C1ED9BF-D453-4028-9EC8-381254B00AC0}" type="presParOf" srcId="{E5D3DB98-9E5A-493D-831C-FF71AEDDF269}" destId="{78F679E7-28C1-45B5-A7E0-63B31A7ACA57}" srcOrd="1" destOrd="0" presId="urn:microsoft.com/office/officeart/2005/8/layout/orgChart1"/>
    <dgm:cxn modelId="{A481E529-3B26-44D5-ADBA-482DA0F3C1E7}" type="presParOf" srcId="{78F679E7-28C1-45B5-A7E0-63B31A7ACA57}" destId="{0123D277-E6D1-4319-BA09-A336D6D55F1D}" srcOrd="0" destOrd="0" presId="urn:microsoft.com/office/officeart/2005/8/layout/orgChart1"/>
    <dgm:cxn modelId="{95C329B3-5EC8-426D-9A7D-0F991421E555}" type="presParOf" srcId="{78F679E7-28C1-45B5-A7E0-63B31A7ACA57}" destId="{AC2ED6B6-A133-4301-B664-7B64AB24F9D3}" srcOrd="1" destOrd="0" presId="urn:microsoft.com/office/officeart/2005/8/layout/orgChart1"/>
    <dgm:cxn modelId="{01E1BA6D-11CE-4DE4-A54F-952ECDC11052}" type="presParOf" srcId="{AC2ED6B6-A133-4301-B664-7B64AB24F9D3}" destId="{A3F10041-93A1-4B09-AB79-201218253254}" srcOrd="0" destOrd="0" presId="urn:microsoft.com/office/officeart/2005/8/layout/orgChart1"/>
    <dgm:cxn modelId="{12214062-32F8-41AB-94BF-4648B56DCFF6}" type="presParOf" srcId="{A3F10041-93A1-4B09-AB79-201218253254}" destId="{19E05486-2B4D-47EE-BFF4-5109C7DD8AA3}" srcOrd="0" destOrd="0" presId="urn:microsoft.com/office/officeart/2005/8/layout/orgChart1"/>
    <dgm:cxn modelId="{6DBA6E5C-D923-4D81-9505-2C22CA8235A9}" type="presParOf" srcId="{A3F10041-93A1-4B09-AB79-201218253254}" destId="{7BFDC55C-B9C0-4D79-97CB-1276CB6D73B9}" srcOrd="1" destOrd="0" presId="urn:microsoft.com/office/officeart/2005/8/layout/orgChart1"/>
    <dgm:cxn modelId="{4A69C711-0FF9-4A4D-871D-6EFDC59E97DD}" type="presParOf" srcId="{AC2ED6B6-A133-4301-B664-7B64AB24F9D3}" destId="{5932E056-F645-44A5-B793-43C611E05C8A}" srcOrd="1" destOrd="0" presId="urn:microsoft.com/office/officeart/2005/8/layout/orgChart1"/>
    <dgm:cxn modelId="{220AE8CA-0E7F-48DE-9C4F-A048E936F863}" type="presParOf" srcId="{AC2ED6B6-A133-4301-B664-7B64AB24F9D3}" destId="{5FB87C33-DDDA-4692-A35C-D6BC59068169}" srcOrd="2" destOrd="0" presId="urn:microsoft.com/office/officeart/2005/8/layout/orgChart1"/>
    <dgm:cxn modelId="{5121D9DB-4C86-48C7-BB1D-E740D0C1C9F7}" type="presParOf" srcId="{78F679E7-28C1-45B5-A7E0-63B31A7ACA57}" destId="{C08CDB90-47B1-4074-8320-27BB68E47F54}" srcOrd="2" destOrd="0" presId="urn:microsoft.com/office/officeart/2005/8/layout/orgChart1"/>
    <dgm:cxn modelId="{F25A2247-6708-440B-A9C0-54F4E15BE9AE}" type="presParOf" srcId="{78F679E7-28C1-45B5-A7E0-63B31A7ACA57}" destId="{B2344F90-7439-4403-9F5E-FDD7D3A81DD6}" srcOrd="3" destOrd="0" presId="urn:microsoft.com/office/officeart/2005/8/layout/orgChart1"/>
    <dgm:cxn modelId="{3B67F8B5-4BAA-431B-8D45-4C27E608ED36}" type="presParOf" srcId="{B2344F90-7439-4403-9F5E-FDD7D3A81DD6}" destId="{02A3C0DC-284C-4CD2-8D80-2CC6F6A5657B}" srcOrd="0" destOrd="0" presId="urn:microsoft.com/office/officeart/2005/8/layout/orgChart1"/>
    <dgm:cxn modelId="{D4A2289D-FF46-460F-A83A-903959BBA7B0}" type="presParOf" srcId="{02A3C0DC-284C-4CD2-8D80-2CC6F6A5657B}" destId="{C7B0CB14-5F21-444F-96E2-91EA24D396A2}" srcOrd="0" destOrd="0" presId="urn:microsoft.com/office/officeart/2005/8/layout/orgChart1"/>
    <dgm:cxn modelId="{F2BDEB84-FC41-4E13-9EAC-B0A0E6E5C78D}" type="presParOf" srcId="{02A3C0DC-284C-4CD2-8D80-2CC6F6A5657B}" destId="{8AF0EA15-DC36-4E1D-8E08-535482BFE879}" srcOrd="1" destOrd="0" presId="urn:microsoft.com/office/officeart/2005/8/layout/orgChart1"/>
    <dgm:cxn modelId="{F13F4E54-7186-42D1-8065-33ED60F4B3B0}" type="presParOf" srcId="{B2344F90-7439-4403-9F5E-FDD7D3A81DD6}" destId="{F01894FF-4349-4CB7-A496-16212E761B33}" srcOrd="1" destOrd="0" presId="urn:microsoft.com/office/officeart/2005/8/layout/orgChart1"/>
    <dgm:cxn modelId="{9F0A523E-14C4-47E7-B167-24629B9F6076}" type="presParOf" srcId="{F01894FF-4349-4CB7-A496-16212E761B33}" destId="{5F508BBE-86CC-4C9E-9B11-5B05C49E4219}" srcOrd="0" destOrd="0" presId="urn:microsoft.com/office/officeart/2005/8/layout/orgChart1"/>
    <dgm:cxn modelId="{3996C95A-E1E7-4DAB-9718-6C044D6DCAD4}" type="presParOf" srcId="{F01894FF-4349-4CB7-A496-16212E761B33}" destId="{4E112502-4753-41C3-AE14-5D4F0CB9E241}" srcOrd="1" destOrd="0" presId="urn:microsoft.com/office/officeart/2005/8/layout/orgChart1"/>
    <dgm:cxn modelId="{D4A894D2-519A-4748-B300-2FC4BE419860}" type="presParOf" srcId="{4E112502-4753-41C3-AE14-5D4F0CB9E241}" destId="{9D291619-59FE-4E15-AFF9-BA9F7A441135}" srcOrd="0" destOrd="0" presId="urn:microsoft.com/office/officeart/2005/8/layout/orgChart1"/>
    <dgm:cxn modelId="{0EB3222E-46E3-4A4B-922C-A606234A669B}" type="presParOf" srcId="{9D291619-59FE-4E15-AFF9-BA9F7A441135}" destId="{C8E2B950-298E-499F-BD7E-7E81A5BC313D}" srcOrd="0" destOrd="0" presId="urn:microsoft.com/office/officeart/2005/8/layout/orgChart1"/>
    <dgm:cxn modelId="{AA71D02B-F7AE-49E8-87AD-C38261F5FD98}" type="presParOf" srcId="{9D291619-59FE-4E15-AFF9-BA9F7A441135}" destId="{3EE39933-6959-40A0-87AA-F2FC639A3BE3}" srcOrd="1" destOrd="0" presId="urn:microsoft.com/office/officeart/2005/8/layout/orgChart1"/>
    <dgm:cxn modelId="{A2C9298D-0DE4-4D9B-BC5B-BE197E10362D}" type="presParOf" srcId="{4E112502-4753-41C3-AE14-5D4F0CB9E241}" destId="{9D57C379-1F7A-4DF2-ACC1-CCF65CD140DA}" srcOrd="1" destOrd="0" presId="urn:microsoft.com/office/officeart/2005/8/layout/orgChart1"/>
    <dgm:cxn modelId="{5AF939F1-8ABA-46B8-907C-BE7A860C0018}" type="presParOf" srcId="{4E112502-4753-41C3-AE14-5D4F0CB9E241}" destId="{C17B8667-D1D8-4876-A61E-C58C24783988}" srcOrd="2" destOrd="0" presId="urn:microsoft.com/office/officeart/2005/8/layout/orgChart1"/>
    <dgm:cxn modelId="{0F5CE319-5029-46A5-956E-68313987AC85}" type="presParOf" srcId="{B2344F90-7439-4403-9F5E-FDD7D3A81DD6}" destId="{0BB42C6D-CDB7-4EA5-81A5-091DEE5D20CE}" srcOrd="2" destOrd="0" presId="urn:microsoft.com/office/officeart/2005/8/layout/orgChart1"/>
    <dgm:cxn modelId="{3E04BEAD-4BC2-4C3D-B137-5C2FB9BE0CDB}" type="presParOf" srcId="{E5D3DB98-9E5A-493D-831C-FF71AEDDF269}" destId="{F530D99F-FA6F-4C17-9C00-D473C15EB0A4}" srcOrd="2" destOrd="0" presId="urn:microsoft.com/office/officeart/2005/8/layout/orgChart1"/>
    <dgm:cxn modelId="{F1F9DDCB-00F4-4ED7-BF06-6A283BCAC493}" type="presParOf" srcId="{9F81F545-3B35-479E-A118-E2AF84DC30EE}" destId="{0FCB4245-85C0-43DE-B9E4-04D3273995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A1B1B9-FFDF-4F1C-AA4F-A8CF561C90F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074A97F-A1A0-4BDE-8379-348470F344D5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Cadastramento</a:t>
          </a:r>
          <a:r>
            <a:rPr lang="en-US" dirty="0" smtClean="0"/>
            <a:t> de </a:t>
          </a:r>
          <a:r>
            <a:rPr lang="en-US" dirty="0" err="1" smtClean="0"/>
            <a:t>Focos</a:t>
          </a:r>
          <a:endParaRPr lang="en-US" dirty="0" smtClean="0"/>
        </a:p>
      </dgm:t>
    </dgm:pt>
    <dgm:pt modelId="{E139E158-53A1-486D-B823-50AD435EAB67}" type="parTrans" cxnId="{5EB2F70A-0990-40C1-8724-84DEF617A68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FB5BF3B-8D3C-4AAA-A36B-9AB1906F2F9F}" type="sibTrans" cxnId="{5EB2F70A-0990-40C1-8724-84DEF617A68B}">
      <dgm:prSet/>
      <dgm:spPr/>
      <dgm:t>
        <a:bodyPr/>
        <a:lstStyle/>
        <a:p>
          <a:endParaRPr lang="pt-BR"/>
        </a:p>
      </dgm:t>
    </dgm:pt>
    <dgm:pt modelId="{BA767B57-F3B5-40CB-AFE3-B3394516CA28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Denunciar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FAAF75F4-2555-4F55-BE8B-5817BA9C0D60}" type="parTrans" cxnId="{62963488-83AB-492C-917E-092E5CB99FA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E9AC915F-D80D-4908-BF89-FFA06AED3DB6}" type="sibTrans" cxnId="{62963488-83AB-492C-917E-092E5CB99FA2}">
      <dgm:prSet/>
      <dgm:spPr/>
      <dgm:t>
        <a:bodyPr/>
        <a:lstStyle/>
        <a:p>
          <a:endParaRPr lang="pt-BR"/>
        </a:p>
      </dgm:t>
    </dgm:pt>
    <dgm:pt modelId="{A620827E-EFF6-4473-9948-B5211B850365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Ver</a:t>
          </a:r>
          <a:r>
            <a:rPr lang="en-US" dirty="0" smtClean="0"/>
            <a:t> </a:t>
          </a:r>
          <a:r>
            <a:rPr lang="en-US" dirty="0" err="1" smtClean="0"/>
            <a:t>Focos</a:t>
          </a:r>
          <a:endParaRPr lang="en-US" dirty="0" smtClean="0"/>
        </a:p>
      </dgm:t>
    </dgm:pt>
    <dgm:pt modelId="{32A24B63-ABFE-4D9A-A4C7-4911D611EE0A}" type="parTrans" cxnId="{CD9EDFD3-48F2-48FD-85BC-9695847728D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B23EE14E-B330-4726-8456-FE2FF52DCA2D}" type="sibTrans" cxnId="{CD9EDFD3-48F2-48FD-85BC-9695847728DB}">
      <dgm:prSet/>
      <dgm:spPr/>
      <dgm:t>
        <a:bodyPr/>
        <a:lstStyle/>
        <a:p>
          <a:endParaRPr lang="pt-BR"/>
        </a:p>
      </dgm:t>
    </dgm:pt>
    <dgm:pt modelId="{4D27E099-ED52-409A-AA1A-D7689B40F93F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Excluir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6F26F44D-48E5-4A71-BB9E-BF01382C302A}" type="parTrans" cxnId="{21B19B06-33C6-4AE2-9656-C59F6EBD3A1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C59457B-EDDD-4371-A718-252CBA41ECB1}" type="sibTrans" cxnId="{21B19B06-33C6-4AE2-9656-C59F6EBD3A17}">
      <dgm:prSet/>
      <dgm:spPr/>
      <dgm:t>
        <a:bodyPr/>
        <a:lstStyle/>
        <a:p>
          <a:endParaRPr lang="pt-BR"/>
        </a:p>
      </dgm:t>
    </dgm:pt>
    <dgm:pt modelId="{95402BD3-B2D4-4571-8C31-D0238C0D2DAC}">
      <dgm:prSet phldrT="[Texto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Plano de </a:t>
          </a:r>
          <a:r>
            <a:rPr lang="en-US" dirty="0" err="1" smtClean="0"/>
            <a:t>Ação</a:t>
          </a:r>
          <a:endParaRPr lang="en-US" dirty="0" smtClean="0"/>
        </a:p>
      </dgm:t>
    </dgm:pt>
    <dgm:pt modelId="{C815B7A5-ED5A-4281-ACD1-2C96292E329B}" type="parTrans" cxnId="{8454A300-49EE-4A53-8CA7-DA9DF3B9FB9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E34B440C-86E6-4AA7-9789-D1BA8C8B1331}" type="sibTrans" cxnId="{8454A300-49EE-4A53-8CA7-DA9DF3B9FB92}">
      <dgm:prSet/>
      <dgm:spPr/>
      <dgm:t>
        <a:bodyPr/>
        <a:lstStyle/>
        <a:p>
          <a:endParaRPr lang="pt-BR"/>
        </a:p>
      </dgm:t>
    </dgm:pt>
    <dgm:pt modelId="{97B4C9C5-94FB-4A94-99DA-C77CEBAD0277}">
      <dgm:prSet phldrT="[Texto]"/>
      <dgm:spPr>
        <a:solidFill>
          <a:srgbClr val="8A0000"/>
        </a:solidFill>
      </dgm:spPr>
      <dgm:t>
        <a:bodyPr/>
        <a:lstStyle/>
        <a:p>
          <a:r>
            <a:rPr lang="en-US" dirty="0" err="1" smtClean="0"/>
            <a:t>Editar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7BE323EA-199B-44DF-9C63-B7056F3C5ACE}" type="parTrans" cxnId="{FFF1AF03-7B09-4643-8364-277239EB682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2FE49A9-468A-4374-976C-CEFE82F32564}" type="sibTrans" cxnId="{FFF1AF03-7B09-4643-8364-277239EB6820}">
      <dgm:prSet/>
      <dgm:spPr/>
      <dgm:t>
        <a:bodyPr/>
        <a:lstStyle/>
        <a:p>
          <a:endParaRPr lang="pt-BR"/>
        </a:p>
      </dgm:t>
    </dgm:pt>
    <dgm:pt modelId="{ACCDCEB7-3F08-4906-A45B-A39AE0EFA7A2}">
      <dgm:prSet phldrT="[Texto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Cadastro</a:t>
          </a:r>
          <a:r>
            <a:rPr lang="en-US" dirty="0" smtClean="0"/>
            <a:t> Plano de </a:t>
          </a:r>
          <a:r>
            <a:rPr lang="en-US" dirty="0" err="1" smtClean="0"/>
            <a:t>Ação</a:t>
          </a:r>
          <a:endParaRPr lang="en-US" dirty="0" smtClean="0"/>
        </a:p>
      </dgm:t>
    </dgm:pt>
    <dgm:pt modelId="{F40F2E22-0C8A-4E5F-9A6F-2C5440998CB1}" type="parTrans" cxnId="{11A029D3-02E2-4F85-9C37-45AE684866F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184F222-7905-4C82-80AC-5ABFE9B1963A}" type="sibTrans" cxnId="{11A029D3-02E2-4F85-9C37-45AE684866F6}">
      <dgm:prSet/>
      <dgm:spPr/>
      <dgm:t>
        <a:bodyPr/>
        <a:lstStyle/>
        <a:p>
          <a:endParaRPr lang="pt-BR"/>
        </a:p>
      </dgm:t>
    </dgm:pt>
    <dgm:pt modelId="{747AB947-7579-4EB9-B886-DC67B3CA7343}">
      <dgm:prSet phldrT="[Texto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Edição</a:t>
          </a:r>
          <a:r>
            <a:rPr lang="en-US" dirty="0" smtClean="0"/>
            <a:t> Plano de </a:t>
          </a:r>
          <a:r>
            <a:rPr lang="en-US" dirty="0" err="1" smtClean="0"/>
            <a:t>Ação</a:t>
          </a:r>
          <a:endParaRPr lang="en-US" dirty="0" smtClean="0"/>
        </a:p>
      </dgm:t>
    </dgm:pt>
    <dgm:pt modelId="{B77DE20C-8C8A-4F3C-9BD1-53FBCF584A06}" type="parTrans" cxnId="{B6033EB4-453E-4016-A76D-8E9B08B1879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5B63510-6722-417D-A1FF-FC12AA30611B}" type="sibTrans" cxnId="{B6033EB4-453E-4016-A76D-8E9B08B18796}">
      <dgm:prSet/>
      <dgm:spPr/>
      <dgm:t>
        <a:bodyPr/>
        <a:lstStyle/>
        <a:p>
          <a:endParaRPr lang="pt-BR"/>
        </a:p>
      </dgm:t>
    </dgm:pt>
    <dgm:pt modelId="{187B0B91-7455-423D-B50A-A3F146C7ED08}">
      <dgm:prSet phldrT="[Texto]"/>
      <dgm:spPr>
        <a:solidFill>
          <a:srgbClr val="FF5050"/>
        </a:solidFill>
      </dgm:spPr>
      <dgm:t>
        <a:bodyPr/>
        <a:lstStyle/>
        <a:p>
          <a:r>
            <a:rPr lang="en-US" dirty="0" err="1" smtClean="0"/>
            <a:t>Retorno</a:t>
          </a:r>
          <a:r>
            <a:rPr lang="en-US" dirty="0" smtClean="0"/>
            <a:t> de </a:t>
          </a:r>
          <a:r>
            <a:rPr lang="en-US" dirty="0" err="1" smtClean="0"/>
            <a:t>Laboratório</a:t>
          </a:r>
          <a:endParaRPr lang="en-US" dirty="0" smtClean="0"/>
        </a:p>
      </dgm:t>
    </dgm:pt>
    <dgm:pt modelId="{FF02309F-47CD-49C1-BDA1-46499034E5CE}" type="parTrans" cxnId="{38C05337-325F-4DE8-BC11-3912539CA04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61CA3D4-A6EB-45E5-9BC7-D58566C88D5C}" type="sibTrans" cxnId="{38C05337-325F-4DE8-BC11-3912539CA049}">
      <dgm:prSet/>
      <dgm:spPr/>
      <dgm:t>
        <a:bodyPr/>
        <a:lstStyle/>
        <a:p>
          <a:endParaRPr lang="pt-BR"/>
        </a:p>
      </dgm:t>
    </dgm:pt>
    <dgm:pt modelId="{50109BB1-4E18-43BF-87C4-DB58848C83A6}">
      <dgm:prSet phldrT="[Texto]"/>
      <dgm:spPr>
        <a:solidFill>
          <a:srgbClr val="FF5050"/>
        </a:solidFill>
      </dgm:spPr>
      <dgm:t>
        <a:bodyPr/>
        <a:lstStyle/>
        <a:p>
          <a:r>
            <a:rPr lang="en-US" dirty="0" err="1" smtClean="0"/>
            <a:t>Positivar</a:t>
          </a:r>
          <a:r>
            <a:rPr lang="en-US" dirty="0" smtClean="0"/>
            <a:t>/</a:t>
          </a:r>
          <a:r>
            <a:rPr lang="en-US" dirty="0" err="1" smtClean="0"/>
            <a:t>Negativar</a:t>
          </a:r>
          <a:r>
            <a:rPr lang="en-US" dirty="0" smtClean="0"/>
            <a:t> </a:t>
          </a:r>
          <a:r>
            <a:rPr lang="en-US" dirty="0" err="1" smtClean="0"/>
            <a:t>Foco</a:t>
          </a:r>
          <a:endParaRPr lang="en-US" dirty="0" smtClean="0"/>
        </a:p>
      </dgm:t>
    </dgm:pt>
    <dgm:pt modelId="{68B39F8D-C3AC-4B71-A310-F383ADB7C4D9}" type="parTrans" cxnId="{F31E744E-21E0-4984-B46F-867B8806277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22D1B47-7583-45D2-BF18-90C2B4FC14F4}" type="sibTrans" cxnId="{F31E744E-21E0-4984-B46F-867B88062777}">
      <dgm:prSet/>
      <dgm:spPr/>
      <dgm:t>
        <a:bodyPr/>
        <a:lstStyle/>
        <a:p>
          <a:endParaRPr lang="pt-BR"/>
        </a:p>
      </dgm:t>
    </dgm:pt>
    <dgm:pt modelId="{50B47227-6EAF-4B76-8CC5-25CE75276B00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Últimos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endParaRPr lang="en-US" dirty="0" smtClean="0"/>
        </a:p>
      </dgm:t>
    </dgm:pt>
    <dgm:pt modelId="{3D47FBAA-1328-42B0-AD5A-3763526D154D}" type="sibTrans" cxnId="{E6B8D83A-16CF-43CF-89C5-767388DB3E82}">
      <dgm:prSet/>
      <dgm:spPr/>
      <dgm:t>
        <a:bodyPr/>
        <a:lstStyle/>
        <a:p>
          <a:endParaRPr lang="pt-BR"/>
        </a:p>
      </dgm:t>
    </dgm:pt>
    <dgm:pt modelId="{9B713DFF-6BFD-4750-9088-9155993AABA0}" type="parTrans" cxnId="{E6B8D83A-16CF-43CF-89C5-767388DB3E8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723C2D26-E4BB-4DF8-8309-D7859A1B1507}" type="pres">
      <dgm:prSet presAssocID="{13A1B1B9-FFDF-4F1C-AA4F-A8CF561C9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6D8763C-35D1-42B5-A87B-C79FE1EF754F}" type="pres">
      <dgm:prSet presAssocID="{50B47227-6EAF-4B76-8CC5-25CE75276B00}" presName="hierRoot1" presStyleCnt="0">
        <dgm:presLayoutVars>
          <dgm:hierBranch val="init"/>
        </dgm:presLayoutVars>
      </dgm:prSet>
      <dgm:spPr/>
    </dgm:pt>
    <dgm:pt modelId="{863CC07A-1B9E-40DC-9018-1F8CF4E84E98}" type="pres">
      <dgm:prSet presAssocID="{50B47227-6EAF-4B76-8CC5-25CE75276B00}" presName="rootComposite1" presStyleCnt="0"/>
      <dgm:spPr/>
    </dgm:pt>
    <dgm:pt modelId="{FE1D9BD4-F4E8-4C7C-BAC1-F5C9EA824E89}" type="pres">
      <dgm:prSet presAssocID="{50B47227-6EAF-4B76-8CC5-25CE75276B00}" presName="rootText1" presStyleLbl="node0" presStyleIdx="0" presStyleCnt="1" custLinFactY="-22803" custLinFactNeighborX="-132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1C9931-7F30-43A2-B186-722514F35947}" type="pres">
      <dgm:prSet presAssocID="{50B47227-6EAF-4B76-8CC5-25CE75276B0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6D24705-6CD6-44F3-A9C9-2C3155C101C1}" type="pres">
      <dgm:prSet presAssocID="{50B47227-6EAF-4B76-8CC5-25CE75276B00}" presName="hierChild2" presStyleCnt="0"/>
      <dgm:spPr/>
    </dgm:pt>
    <dgm:pt modelId="{01211850-1BD6-4D5F-B10D-D2C03F58C5CD}" type="pres">
      <dgm:prSet presAssocID="{E139E158-53A1-486D-B823-50AD435EAB67}" presName="Name37" presStyleLbl="parChTrans1D2" presStyleIdx="0" presStyleCnt="3"/>
      <dgm:spPr/>
      <dgm:t>
        <a:bodyPr/>
        <a:lstStyle/>
        <a:p>
          <a:endParaRPr lang="pt-BR"/>
        </a:p>
      </dgm:t>
    </dgm:pt>
    <dgm:pt modelId="{1E411120-55D2-4BF1-AB13-08384FB9C4B2}" type="pres">
      <dgm:prSet presAssocID="{F074A97F-A1A0-4BDE-8379-348470F344D5}" presName="hierRoot2" presStyleCnt="0">
        <dgm:presLayoutVars>
          <dgm:hierBranch val="init"/>
        </dgm:presLayoutVars>
      </dgm:prSet>
      <dgm:spPr/>
    </dgm:pt>
    <dgm:pt modelId="{152616A4-ED9D-46CC-8C9A-C51F6DA19863}" type="pres">
      <dgm:prSet presAssocID="{F074A97F-A1A0-4BDE-8379-348470F344D5}" presName="rootComposite" presStyleCnt="0"/>
      <dgm:spPr/>
    </dgm:pt>
    <dgm:pt modelId="{EB2A9D8D-1760-435D-BC6B-629EEC8D262D}" type="pres">
      <dgm:prSet presAssocID="{F074A97F-A1A0-4BDE-8379-348470F344D5}" presName="rootText" presStyleLbl="node2" presStyleIdx="0" presStyleCnt="3" custLinFactNeighborX="-615" custLinFactNeighborY="12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39AB7F-48D8-43E2-B13E-30D6CF438627}" type="pres">
      <dgm:prSet presAssocID="{F074A97F-A1A0-4BDE-8379-348470F344D5}" presName="rootConnector" presStyleLbl="node2" presStyleIdx="0" presStyleCnt="3"/>
      <dgm:spPr/>
      <dgm:t>
        <a:bodyPr/>
        <a:lstStyle/>
        <a:p>
          <a:endParaRPr lang="pt-BR"/>
        </a:p>
      </dgm:t>
    </dgm:pt>
    <dgm:pt modelId="{278DA0D0-A3D2-4367-B078-59DCA787E0B4}" type="pres">
      <dgm:prSet presAssocID="{F074A97F-A1A0-4BDE-8379-348470F344D5}" presName="hierChild4" presStyleCnt="0"/>
      <dgm:spPr/>
    </dgm:pt>
    <dgm:pt modelId="{4320E608-0D0F-4810-B824-E10B45A92643}" type="pres">
      <dgm:prSet presAssocID="{FAAF75F4-2555-4F55-BE8B-5817BA9C0D60}" presName="Name37" presStyleLbl="parChTrans1D3" presStyleIdx="0" presStyleCnt="5"/>
      <dgm:spPr/>
      <dgm:t>
        <a:bodyPr/>
        <a:lstStyle/>
        <a:p>
          <a:endParaRPr lang="pt-BR"/>
        </a:p>
      </dgm:t>
    </dgm:pt>
    <dgm:pt modelId="{D0681AA2-EAAD-45C3-8558-440150C9D96D}" type="pres">
      <dgm:prSet presAssocID="{BA767B57-F3B5-40CB-AFE3-B3394516CA28}" presName="hierRoot2" presStyleCnt="0">
        <dgm:presLayoutVars>
          <dgm:hierBranch val="init"/>
        </dgm:presLayoutVars>
      </dgm:prSet>
      <dgm:spPr/>
    </dgm:pt>
    <dgm:pt modelId="{8AB771A7-86FE-4365-B15C-6392FA42D888}" type="pres">
      <dgm:prSet presAssocID="{BA767B57-F3B5-40CB-AFE3-B3394516CA28}" presName="rootComposite" presStyleCnt="0"/>
      <dgm:spPr/>
    </dgm:pt>
    <dgm:pt modelId="{D9FBB5D4-BEC2-4A5B-9A40-A94BC126E738}" type="pres">
      <dgm:prSet presAssocID="{BA767B57-F3B5-40CB-AFE3-B3394516CA28}" presName="rootText" presStyleLbl="node3" presStyleIdx="0" presStyleCnt="5" custLinFactNeighborX="6976" custLinFactNeighborY="503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319D6D-39F8-4180-8EE6-F94F87AD44AC}" type="pres">
      <dgm:prSet presAssocID="{BA767B57-F3B5-40CB-AFE3-B3394516CA28}" presName="rootConnector" presStyleLbl="node3" presStyleIdx="0" presStyleCnt="5"/>
      <dgm:spPr/>
      <dgm:t>
        <a:bodyPr/>
        <a:lstStyle/>
        <a:p>
          <a:endParaRPr lang="pt-BR"/>
        </a:p>
      </dgm:t>
    </dgm:pt>
    <dgm:pt modelId="{85DABB89-E23C-49C0-B211-6F7EF8BC4862}" type="pres">
      <dgm:prSet presAssocID="{BA767B57-F3B5-40CB-AFE3-B3394516CA28}" presName="hierChild4" presStyleCnt="0"/>
      <dgm:spPr/>
    </dgm:pt>
    <dgm:pt modelId="{0F198230-BF99-487D-B2F1-1077D9DE7911}" type="pres">
      <dgm:prSet presAssocID="{BA767B57-F3B5-40CB-AFE3-B3394516CA28}" presName="hierChild5" presStyleCnt="0"/>
      <dgm:spPr/>
    </dgm:pt>
    <dgm:pt modelId="{2B4923B6-B877-4212-AADB-5FA8FE5A0DF5}" type="pres">
      <dgm:prSet presAssocID="{32A24B63-ABFE-4D9A-A4C7-4911D611EE0A}" presName="Name37" presStyleLbl="parChTrans1D3" presStyleIdx="1" presStyleCnt="5"/>
      <dgm:spPr/>
      <dgm:t>
        <a:bodyPr/>
        <a:lstStyle/>
        <a:p>
          <a:endParaRPr lang="pt-BR"/>
        </a:p>
      </dgm:t>
    </dgm:pt>
    <dgm:pt modelId="{E5FC5B1A-57C5-479D-B278-CA1607F7F2E4}" type="pres">
      <dgm:prSet presAssocID="{A620827E-EFF6-4473-9948-B5211B850365}" presName="hierRoot2" presStyleCnt="0">
        <dgm:presLayoutVars>
          <dgm:hierBranch val="init"/>
        </dgm:presLayoutVars>
      </dgm:prSet>
      <dgm:spPr/>
    </dgm:pt>
    <dgm:pt modelId="{AE464DA1-F2F3-4226-B780-6313EF058144}" type="pres">
      <dgm:prSet presAssocID="{A620827E-EFF6-4473-9948-B5211B850365}" presName="rootComposite" presStyleCnt="0"/>
      <dgm:spPr/>
    </dgm:pt>
    <dgm:pt modelId="{61090C71-E6BC-44AA-8460-8C7BFB738CCA}" type="pres">
      <dgm:prSet presAssocID="{A620827E-EFF6-4473-9948-B5211B850365}" presName="rootText" presStyleLbl="node3" presStyleIdx="1" presStyleCnt="5" custLinFactNeighborX="216" custLinFactNeighborY="503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D8D957-91EA-476F-84F6-99C22F9D0381}" type="pres">
      <dgm:prSet presAssocID="{A620827E-EFF6-4473-9948-B5211B850365}" presName="rootConnector" presStyleLbl="node3" presStyleIdx="1" presStyleCnt="5"/>
      <dgm:spPr/>
      <dgm:t>
        <a:bodyPr/>
        <a:lstStyle/>
        <a:p>
          <a:endParaRPr lang="pt-BR"/>
        </a:p>
      </dgm:t>
    </dgm:pt>
    <dgm:pt modelId="{F69EE30F-F7F3-44B2-AFFE-3BE3F5B0B0DF}" type="pres">
      <dgm:prSet presAssocID="{A620827E-EFF6-4473-9948-B5211B850365}" presName="hierChild4" presStyleCnt="0"/>
      <dgm:spPr/>
    </dgm:pt>
    <dgm:pt modelId="{0BFB058A-6E68-403D-85A2-A90965983105}" type="pres">
      <dgm:prSet presAssocID="{7BE323EA-199B-44DF-9C63-B7056F3C5ACE}" presName="Name37" presStyleLbl="parChTrans1D4" presStyleIdx="0" presStyleCnt="2"/>
      <dgm:spPr/>
      <dgm:t>
        <a:bodyPr/>
        <a:lstStyle/>
        <a:p>
          <a:endParaRPr lang="pt-BR"/>
        </a:p>
      </dgm:t>
    </dgm:pt>
    <dgm:pt modelId="{094BDF24-ED49-4ABC-9B93-A754DE1806AB}" type="pres">
      <dgm:prSet presAssocID="{97B4C9C5-94FB-4A94-99DA-C77CEBAD0277}" presName="hierRoot2" presStyleCnt="0">
        <dgm:presLayoutVars>
          <dgm:hierBranch val="init"/>
        </dgm:presLayoutVars>
      </dgm:prSet>
      <dgm:spPr/>
    </dgm:pt>
    <dgm:pt modelId="{5481A0E3-85FC-4543-81FA-8E752664400D}" type="pres">
      <dgm:prSet presAssocID="{97B4C9C5-94FB-4A94-99DA-C77CEBAD0277}" presName="rootComposite" presStyleCnt="0"/>
      <dgm:spPr/>
    </dgm:pt>
    <dgm:pt modelId="{941248B6-CAA3-4D39-BEB0-5D1443A67519}" type="pres">
      <dgm:prSet presAssocID="{97B4C9C5-94FB-4A94-99DA-C77CEBAD0277}" presName="rootText" presStyleLbl="node4" presStyleIdx="0" presStyleCnt="2" custLinFactNeighborY="36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BE8221-85CD-4EF8-9B4C-21D94EB62275}" type="pres">
      <dgm:prSet presAssocID="{97B4C9C5-94FB-4A94-99DA-C77CEBAD0277}" presName="rootConnector" presStyleLbl="node4" presStyleIdx="0" presStyleCnt="2"/>
      <dgm:spPr/>
      <dgm:t>
        <a:bodyPr/>
        <a:lstStyle/>
        <a:p>
          <a:endParaRPr lang="pt-BR"/>
        </a:p>
      </dgm:t>
    </dgm:pt>
    <dgm:pt modelId="{0430E301-311E-4C9D-9DD9-BDC1B413CB92}" type="pres">
      <dgm:prSet presAssocID="{97B4C9C5-94FB-4A94-99DA-C77CEBAD0277}" presName="hierChild4" presStyleCnt="0"/>
      <dgm:spPr/>
    </dgm:pt>
    <dgm:pt modelId="{AB538ADC-000C-43AA-AA09-EB64B9A718F1}" type="pres">
      <dgm:prSet presAssocID="{97B4C9C5-94FB-4A94-99DA-C77CEBAD0277}" presName="hierChild5" presStyleCnt="0"/>
      <dgm:spPr/>
    </dgm:pt>
    <dgm:pt modelId="{A846B180-CE27-43B3-A99B-C0115586301E}" type="pres">
      <dgm:prSet presAssocID="{6F26F44D-48E5-4A71-BB9E-BF01382C302A}" presName="Name37" presStyleLbl="parChTrans1D4" presStyleIdx="1" presStyleCnt="2"/>
      <dgm:spPr/>
      <dgm:t>
        <a:bodyPr/>
        <a:lstStyle/>
        <a:p>
          <a:endParaRPr lang="pt-BR"/>
        </a:p>
      </dgm:t>
    </dgm:pt>
    <dgm:pt modelId="{5CD3133B-27A4-4861-985B-15EB0F7884CE}" type="pres">
      <dgm:prSet presAssocID="{4D27E099-ED52-409A-AA1A-D7689B40F93F}" presName="hierRoot2" presStyleCnt="0">
        <dgm:presLayoutVars>
          <dgm:hierBranch val="init"/>
        </dgm:presLayoutVars>
      </dgm:prSet>
      <dgm:spPr/>
    </dgm:pt>
    <dgm:pt modelId="{97C7FAEA-F607-4CD9-8294-4178175A46EE}" type="pres">
      <dgm:prSet presAssocID="{4D27E099-ED52-409A-AA1A-D7689B40F93F}" presName="rootComposite" presStyleCnt="0"/>
      <dgm:spPr/>
    </dgm:pt>
    <dgm:pt modelId="{14E016BB-CA65-4D3A-88FB-D0E54FF9CC90}" type="pres">
      <dgm:prSet presAssocID="{4D27E099-ED52-409A-AA1A-D7689B40F93F}" presName="rootText" presStyleLbl="node4" presStyleIdx="1" presStyleCnt="2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763E7B-67EA-44D6-BD8E-0F0B6D38DDC1}" type="pres">
      <dgm:prSet presAssocID="{4D27E099-ED52-409A-AA1A-D7689B40F93F}" presName="rootConnector" presStyleLbl="node4" presStyleIdx="1" presStyleCnt="2"/>
      <dgm:spPr/>
      <dgm:t>
        <a:bodyPr/>
        <a:lstStyle/>
        <a:p>
          <a:endParaRPr lang="pt-BR"/>
        </a:p>
      </dgm:t>
    </dgm:pt>
    <dgm:pt modelId="{50A35AD5-BF6A-4359-9997-B79FB1759DF1}" type="pres">
      <dgm:prSet presAssocID="{4D27E099-ED52-409A-AA1A-D7689B40F93F}" presName="hierChild4" presStyleCnt="0"/>
      <dgm:spPr/>
    </dgm:pt>
    <dgm:pt modelId="{A515F417-DC5E-4BCA-BC09-17BBFB37E149}" type="pres">
      <dgm:prSet presAssocID="{4D27E099-ED52-409A-AA1A-D7689B40F93F}" presName="hierChild5" presStyleCnt="0"/>
      <dgm:spPr/>
    </dgm:pt>
    <dgm:pt modelId="{9391C00C-B255-4D53-B40D-D49AB16EB99B}" type="pres">
      <dgm:prSet presAssocID="{A620827E-EFF6-4473-9948-B5211B850365}" presName="hierChild5" presStyleCnt="0"/>
      <dgm:spPr/>
    </dgm:pt>
    <dgm:pt modelId="{536805BE-85F4-4CEC-8C1A-556F72154914}" type="pres">
      <dgm:prSet presAssocID="{F074A97F-A1A0-4BDE-8379-348470F344D5}" presName="hierChild5" presStyleCnt="0"/>
      <dgm:spPr/>
    </dgm:pt>
    <dgm:pt modelId="{E550FC26-FE0E-41B1-86F7-ADDA1B7AF12D}" type="pres">
      <dgm:prSet presAssocID="{C815B7A5-ED5A-4281-ACD1-2C96292E329B}" presName="Name37" presStyleLbl="parChTrans1D2" presStyleIdx="1" presStyleCnt="3"/>
      <dgm:spPr/>
      <dgm:t>
        <a:bodyPr/>
        <a:lstStyle/>
        <a:p>
          <a:endParaRPr lang="pt-BR"/>
        </a:p>
      </dgm:t>
    </dgm:pt>
    <dgm:pt modelId="{675D72E5-38DF-430B-9839-EAA5F8CC4C1B}" type="pres">
      <dgm:prSet presAssocID="{95402BD3-B2D4-4571-8C31-D0238C0D2DAC}" presName="hierRoot2" presStyleCnt="0">
        <dgm:presLayoutVars>
          <dgm:hierBranch val="init"/>
        </dgm:presLayoutVars>
      </dgm:prSet>
      <dgm:spPr/>
    </dgm:pt>
    <dgm:pt modelId="{6BD2F4D4-A785-4695-8D24-82AD9CC3231F}" type="pres">
      <dgm:prSet presAssocID="{95402BD3-B2D4-4571-8C31-D0238C0D2DAC}" presName="rootComposite" presStyleCnt="0"/>
      <dgm:spPr/>
    </dgm:pt>
    <dgm:pt modelId="{B136542F-3E38-4341-9B49-B2B6FA12081E}" type="pres">
      <dgm:prSet presAssocID="{95402BD3-B2D4-4571-8C31-D0238C0D2DAC}" presName="rootText" presStyleLbl="node2" presStyleIdx="1" presStyleCnt="3" custLinFactNeighborX="147" custLinFactNeighborY="12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43C5EE-30BA-4908-8DAD-B6D68DC4B96C}" type="pres">
      <dgm:prSet presAssocID="{95402BD3-B2D4-4571-8C31-D0238C0D2DAC}" presName="rootConnector" presStyleLbl="node2" presStyleIdx="1" presStyleCnt="3"/>
      <dgm:spPr/>
      <dgm:t>
        <a:bodyPr/>
        <a:lstStyle/>
        <a:p>
          <a:endParaRPr lang="pt-BR"/>
        </a:p>
      </dgm:t>
    </dgm:pt>
    <dgm:pt modelId="{20367FE6-ED00-4291-920E-7538E24DFDF6}" type="pres">
      <dgm:prSet presAssocID="{95402BD3-B2D4-4571-8C31-D0238C0D2DAC}" presName="hierChild4" presStyleCnt="0"/>
      <dgm:spPr/>
    </dgm:pt>
    <dgm:pt modelId="{D1E3C2E8-81D7-4FCA-B86C-3F4B503FE79B}" type="pres">
      <dgm:prSet presAssocID="{F40F2E22-0C8A-4E5F-9A6F-2C5440998CB1}" presName="Name37" presStyleLbl="parChTrans1D3" presStyleIdx="2" presStyleCnt="5"/>
      <dgm:spPr/>
      <dgm:t>
        <a:bodyPr/>
        <a:lstStyle/>
        <a:p>
          <a:endParaRPr lang="pt-BR"/>
        </a:p>
      </dgm:t>
    </dgm:pt>
    <dgm:pt modelId="{80B66676-FDAD-4B31-B66B-DBA6D2FB2DE2}" type="pres">
      <dgm:prSet presAssocID="{ACCDCEB7-3F08-4906-A45B-A39AE0EFA7A2}" presName="hierRoot2" presStyleCnt="0">
        <dgm:presLayoutVars>
          <dgm:hierBranch val="init"/>
        </dgm:presLayoutVars>
      </dgm:prSet>
      <dgm:spPr/>
    </dgm:pt>
    <dgm:pt modelId="{AF7B9311-AC59-4B85-A4E1-A773C6C088A3}" type="pres">
      <dgm:prSet presAssocID="{ACCDCEB7-3F08-4906-A45B-A39AE0EFA7A2}" presName="rootComposite" presStyleCnt="0"/>
      <dgm:spPr/>
    </dgm:pt>
    <dgm:pt modelId="{DD0BE1FC-1169-4603-90C4-F0DA22E719FF}" type="pres">
      <dgm:prSet presAssocID="{ACCDCEB7-3F08-4906-A45B-A39AE0EFA7A2}" presName="rootText" presStyleLbl="node3" presStyleIdx="2" presStyleCnt="5" custLinFactNeighborY="183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26E373-45F9-44CE-88A9-3D97C05D2F5B}" type="pres">
      <dgm:prSet presAssocID="{ACCDCEB7-3F08-4906-A45B-A39AE0EFA7A2}" presName="rootConnector" presStyleLbl="node3" presStyleIdx="2" presStyleCnt="5"/>
      <dgm:spPr/>
      <dgm:t>
        <a:bodyPr/>
        <a:lstStyle/>
        <a:p>
          <a:endParaRPr lang="pt-BR"/>
        </a:p>
      </dgm:t>
    </dgm:pt>
    <dgm:pt modelId="{FF52AE55-83D6-40D7-A42F-96A6F35CB9FB}" type="pres">
      <dgm:prSet presAssocID="{ACCDCEB7-3F08-4906-A45B-A39AE0EFA7A2}" presName="hierChild4" presStyleCnt="0"/>
      <dgm:spPr/>
    </dgm:pt>
    <dgm:pt modelId="{A7D6286A-A72D-4D8E-AC9E-B9BC703B7ED0}" type="pres">
      <dgm:prSet presAssocID="{ACCDCEB7-3F08-4906-A45B-A39AE0EFA7A2}" presName="hierChild5" presStyleCnt="0"/>
      <dgm:spPr/>
    </dgm:pt>
    <dgm:pt modelId="{6658DD8F-93AF-44A6-8504-D60215C46BBA}" type="pres">
      <dgm:prSet presAssocID="{B77DE20C-8C8A-4F3C-9BD1-53FBCF584A06}" presName="Name37" presStyleLbl="parChTrans1D3" presStyleIdx="3" presStyleCnt="5"/>
      <dgm:spPr/>
      <dgm:t>
        <a:bodyPr/>
        <a:lstStyle/>
        <a:p>
          <a:endParaRPr lang="pt-BR"/>
        </a:p>
      </dgm:t>
    </dgm:pt>
    <dgm:pt modelId="{833023F4-2730-45D3-B74D-9D8DECEF839B}" type="pres">
      <dgm:prSet presAssocID="{747AB947-7579-4EB9-B886-DC67B3CA7343}" presName="hierRoot2" presStyleCnt="0">
        <dgm:presLayoutVars>
          <dgm:hierBranch val="init"/>
        </dgm:presLayoutVars>
      </dgm:prSet>
      <dgm:spPr/>
    </dgm:pt>
    <dgm:pt modelId="{C271207A-FF39-4F35-93C5-4152FDFB118D}" type="pres">
      <dgm:prSet presAssocID="{747AB947-7579-4EB9-B886-DC67B3CA7343}" presName="rootComposite" presStyleCnt="0"/>
      <dgm:spPr/>
    </dgm:pt>
    <dgm:pt modelId="{68F8E419-9900-420D-8646-AC0C92A5D1D0}" type="pres">
      <dgm:prSet presAssocID="{747AB947-7579-4EB9-B886-DC67B3CA7343}" presName="rootText" presStyleLbl="node3" presStyleIdx="3" presStyleCnt="5" custLinFactNeighborY="96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6136FF-AEBA-463A-8216-611A11DD2AB2}" type="pres">
      <dgm:prSet presAssocID="{747AB947-7579-4EB9-B886-DC67B3CA7343}" presName="rootConnector" presStyleLbl="node3" presStyleIdx="3" presStyleCnt="5"/>
      <dgm:spPr/>
      <dgm:t>
        <a:bodyPr/>
        <a:lstStyle/>
        <a:p>
          <a:endParaRPr lang="pt-BR"/>
        </a:p>
      </dgm:t>
    </dgm:pt>
    <dgm:pt modelId="{A4A8D0FD-B67C-4FDA-B3D7-EF502B08AE15}" type="pres">
      <dgm:prSet presAssocID="{747AB947-7579-4EB9-B886-DC67B3CA7343}" presName="hierChild4" presStyleCnt="0"/>
      <dgm:spPr/>
    </dgm:pt>
    <dgm:pt modelId="{94F05BCA-0207-4705-8D5E-C7FC5A1702BD}" type="pres">
      <dgm:prSet presAssocID="{747AB947-7579-4EB9-B886-DC67B3CA7343}" presName="hierChild5" presStyleCnt="0"/>
      <dgm:spPr/>
    </dgm:pt>
    <dgm:pt modelId="{29DE068D-5D9D-4D4F-9F8A-BDCFFF29EF4D}" type="pres">
      <dgm:prSet presAssocID="{95402BD3-B2D4-4571-8C31-D0238C0D2DAC}" presName="hierChild5" presStyleCnt="0"/>
      <dgm:spPr/>
    </dgm:pt>
    <dgm:pt modelId="{47489051-F823-4253-BEDE-B9FCFBD4D59B}" type="pres">
      <dgm:prSet presAssocID="{FF02309F-47CD-49C1-BDA1-46499034E5CE}" presName="Name37" presStyleLbl="parChTrans1D2" presStyleIdx="2" presStyleCnt="3"/>
      <dgm:spPr/>
      <dgm:t>
        <a:bodyPr/>
        <a:lstStyle/>
        <a:p>
          <a:endParaRPr lang="pt-BR"/>
        </a:p>
      </dgm:t>
    </dgm:pt>
    <dgm:pt modelId="{D7C815E5-0542-41E9-AFA7-D0A7B7E285E5}" type="pres">
      <dgm:prSet presAssocID="{187B0B91-7455-423D-B50A-A3F146C7ED08}" presName="hierRoot2" presStyleCnt="0">
        <dgm:presLayoutVars>
          <dgm:hierBranch val="init"/>
        </dgm:presLayoutVars>
      </dgm:prSet>
      <dgm:spPr/>
    </dgm:pt>
    <dgm:pt modelId="{9C0CF9A2-48C8-4996-81B0-D87200483E17}" type="pres">
      <dgm:prSet presAssocID="{187B0B91-7455-423D-B50A-A3F146C7ED08}" presName="rootComposite" presStyleCnt="0"/>
      <dgm:spPr/>
    </dgm:pt>
    <dgm:pt modelId="{2DB6BEAA-39CE-448B-9322-8BE7A2224387}" type="pres">
      <dgm:prSet presAssocID="{187B0B91-7455-423D-B50A-A3F146C7ED08}" presName="rootText" presStyleLbl="node2" presStyleIdx="2" presStyleCnt="3" custLinFactNeighborY="12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81816A-98A8-4E4E-977C-993AAAE1AFD4}" type="pres">
      <dgm:prSet presAssocID="{187B0B91-7455-423D-B50A-A3F146C7ED08}" presName="rootConnector" presStyleLbl="node2" presStyleIdx="2" presStyleCnt="3"/>
      <dgm:spPr/>
      <dgm:t>
        <a:bodyPr/>
        <a:lstStyle/>
        <a:p>
          <a:endParaRPr lang="pt-BR"/>
        </a:p>
      </dgm:t>
    </dgm:pt>
    <dgm:pt modelId="{FA4A02CD-946D-4EE7-881A-3E7A6C44FA10}" type="pres">
      <dgm:prSet presAssocID="{187B0B91-7455-423D-B50A-A3F146C7ED08}" presName="hierChild4" presStyleCnt="0"/>
      <dgm:spPr/>
    </dgm:pt>
    <dgm:pt modelId="{D0682F05-F06F-46E8-9749-8A8AAD9EB632}" type="pres">
      <dgm:prSet presAssocID="{68B39F8D-C3AC-4B71-A310-F383ADB7C4D9}" presName="Name37" presStyleLbl="parChTrans1D3" presStyleIdx="4" presStyleCnt="5"/>
      <dgm:spPr/>
      <dgm:t>
        <a:bodyPr/>
        <a:lstStyle/>
        <a:p>
          <a:endParaRPr lang="pt-BR"/>
        </a:p>
      </dgm:t>
    </dgm:pt>
    <dgm:pt modelId="{9E10B443-AB4F-405B-B92B-9876C4DF025E}" type="pres">
      <dgm:prSet presAssocID="{50109BB1-4E18-43BF-87C4-DB58848C83A6}" presName="hierRoot2" presStyleCnt="0">
        <dgm:presLayoutVars>
          <dgm:hierBranch val="init"/>
        </dgm:presLayoutVars>
      </dgm:prSet>
      <dgm:spPr/>
    </dgm:pt>
    <dgm:pt modelId="{E32D5450-8FC7-4891-AB8D-DA6EF0D4577B}" type="pres">
      <dgm:prSet presAssocID="{50109BB1-4E18-43BF-87C4-DB58848C83A6}" presName="rootComposite" presStyleCnt="0"/>
      <dgm:spPr/>
    </dgm:pt>
    <dgm:pt modelId="{0577CD4F-B7F4-4590-8C06-D334D55D456E}" type="pres">
      <dgm:prSet presAssocID="{50109BB1-4E18-43BF-87C4-DB58848C83A6}" presName="rootText" presStyleLbl="node3" presStyleIdx="4" presStyleCnt="5" custLinFactNeighborY="410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A131EE1-911D-4989-8ECA-D32F9E612840}" type="pres">
      <dgm:prSet presAssocID="{50109BB1-4E18-43BF-87C4-DB58848C83A6}" presName="rootConnector" presStyleLbl="node3" presStyleIdx="4" presStyleCnt="5"/>
      <dgm:spPr/>
      <dgm:t>
        <a:bodyPr/>
        <a:lstStyle/>
        <a:p>
          <a:endParaRPr lang="pt-BR"/>
        </a:p>
      </dgm:t>
    </dgm:pt>
    <dgm:pt modelId="{B683BBCF-B78B-4788-935D-DC8417C4FDE0}" type="pres">
      <dgm:prSet presAssocID="{50109BB1-4E18-43BF-87C4-DB58848C83A6}" presName="hierChild4" presStyleCnt="0"/>
      <dgm:spPr/>
    </dgm:pt>
    <dgm:pt modelId="{92CBDDA1-708C-4A4B-96C5-BC71F61503F4}" type="pres">
      <dgm:prSet presAssocID="{50109BB1-4E18-43BF-87C4-DB58848C83A6}" presName="hierChild5" presStyleCnt="0"/>
      <dgm:spPr/>
    </dgm:pt>
    <dgm:pt modelId="{ED3D8255-C2B8-4553-B9DD-36E21494144F}" type="pres">
      <dgm:prSet presAssocID="{187B0B91-7455-423D-B50A-A3F146C7ED08}" presName="hierChild5" presStyleCnt="0"/>
      <dgm:spPr/>
    </dgm:pt>
    <dgm:pt modelId="{6D3F7CD7-1FA4-4B64-A3F3-CF59D72B1D90}" type="pres">
      <dgm:prSet presAssocID="{50B47227-6EAF-4B76-8CC5-25CE75276B00}" presName="hierChild3" presStyleCnt="0"/>
      <dgm:spPr/>
    </dgm:pt>
  </dgm:ptLst>
  <dgm:cxnLst>
    <dgm:cxn modelId="{4D000CF9-F48B-434E-B1E8-96AE05275B25}" type="presOf" srcId="{A620827E-EFF6-4473-9948-B5211B850365}" destId="{2ED8D957-91EA-476F-84F6-99C22F9D0381}" srcOrd="1" destOrd="0" presId="urn:microsoft.com/office/officeart/2005/8/layout/orgChart1"/>
    <dgm:cxn modelId="{CC662F1B-2BEF-43E9-87A1-D549BBE3FE05}" type="presOf" srcId="{7BE323EA-199B-44DF-9C63-B7056F3C5ACE}" destId="{0BFB058A-6E68-403D-85A2-A90965983105}" srcOrd="0" destOrd="0" presId="urn:microsoft.com/office/officeart/2005/8/layout/orgChart1"/>
    <dgm:cxn modelId="{CD9EDFD3-48F2-48FD-85BC-9695847728DB}" srcId="{F074A97F-A1A0-4BDE-8379-348470F344D5}" destId="{A620827E-EFF6-4473-9948-B5211B850365}" srcOrd="1" destOrd="0" parTransId="{32A24B63-ABFE-4D9A-A4C7-4911D611EE0A}" sibTransId="{B23EE14E-B330-4726-8456-FE2FF52DCA2D}"/>
    <dgm:cxn modelId="{08FFFDC5-0073-4424-BFED-E75197329F62}" type="presOf" srcId="{A620827E-EFF6-4473-9948-B5211B850365}" destId="{61090C71-E6BC-44AA-8460-8C7BFB738CCA}" srcOrd="0" destOrd="0" presId="urn:microsoft.com/office/officeart/2005/8/layout/orgChart1"/>
    <dgm:cxn modelId="{3545E6FB-4AA1-41F7-86F8-D07242C4FD88}" type="presOf" srcId="{68B39F8D-C3AC-4B71-A310-F383ADB7C4D9}" destId="{D0682F05-F06F-46E8-9749-8A8AAD9EB632}" srcOrd="0" destOrd="0" presId="urn:microsoft.com/office/officeart/2005/8/layout/orgChart1"/>
    <dgm:cxn modelId="{193401EF-2F23-4E31-869F-B07B1C757A79}" type="presOf" srcId="{97B4C9C5-94FB-4A94-99DA-C77CEBAD0277}" destId="{69BE8221-85CD-4EF8-9B4C-21D94EB62275}" srcOrd="1" destOrd="0" presId="urn:microsoft.com/office/officeart/2005/8/layout/orgChart1"/>
    <dgm:cxn modelId="{E6B8D83A-16CF-43CF-89C5-767388DB3E82}" srcId="{13A1B1B9-FFDF-4F1C-AA4F-A8CF561C90F7}" destId="{50B47227-6EAF-4B76-8CC5-25CE75276B00}" srcOrd="0" destOrd="0" parTransId="{9B713DFF-6BFD-4750-9088-9155993AABA0}" sibTransId="{3D47FBAA-1328-42B0-AD5A-3763526D154D}"/>
    <dgm:cxn modelId="{21B19B06-33C6-4AE2-9656-C59F6EBD3A17}" srcId="{A620827E-EFF6-4473-9948-B5211B850365}" destId="{4D27E099-ED52-409A-AA1A-D7689B40F93F}" srcOrd="1" destOrd="0" parTransId="{6F26F44D-48E5-4A71-BB9E-BF01382C302A}" sibTransId="{1C59457B-EDDD-4371-A718-252CBA41ECB1}"/>
    <dgm:cxn modelId="{46D1A7CA-3122-42E1-8A2C-2B78972330EB}" type="presOf" srcId="{747AB947-7579-4EB9-B886-DC67B3CA7343}" destId="{68F8E419-9900-420D-8646-AC0C92A5D1D0}" srcOrd="0" destOrd="0" presId="urn:microsoft.com/office/officeart/2005/8/layout/orgChart1"/>
    <dgm:cxn modelId="{E5FDF501-9E34-4264-9261-385B833081B8}" type="presOf" srcId="{F074A97F-A1A0-4BDE-8379-348470F344D5}" destId="{EB2A9D8D-1760-435D-BC6B-629EEC8D262D}" srcOrd="0" destOrd="0" presId="urn:microsoft.com/office/officeart/2005/8/layout/orgChart1"/>
    <dgm:cxn modelId="{777E2E8D-6F0A-48B7-AB00-E3C952333A84}" type="presOf" srcId="{FAAF75F4-2555-4F55-BE8B-5817BA9C0D60}" destId="{4320E608-0D0F-4810-B824-E10B45A92643}" srcOrd="0" destOrd="0" presId="urn:microsoft.com/office/officeart/2005/8/layout/orgChart1"/>
    <dgm:cxn modelId="{93E599B4-7C71-4B51-9DFD-0128ABA42B84}" type="presOf" srcId="{F074A97F-A1A0-4BDE-8379-348470F344D5}" destId="{0139AB7F-48D8-43E2-B13E-30D6CF438627}" srcOrd="1" destOrd="0" presId="urn:microsoft.com/office/officeart/2005/8/layout/orgChart1"/>
    <dgm:cxn modelId="{D863171C-460C-47C8-8CF4-6415FCC939D2}" type="presOf" srcId="{FF02309F-47CD-49C1-BDA1-46499034E5CE}" destId="{47489051-F823-4253-BEDE-B9FCFBD4D59B}" srcOrd="0" destOrd="0" presId="urn:microsoft.com/office/officeart/2005/8/layout/orgChart1"/>
    <dgm:cxn modelId="{38C05337-325F-4DE8-BC11-3912539CA049}" srcId="{50B47227-6EAF-4B76-8CC5-25CE75276B00}" destId="{187B0B91-7455-423D-B50A-A3F146C7ED08}" srcOrd="2" destOrd="0" parTransId="{FF02309F-47CD-49C1-BDA1-46499034E5CE}" sibTransId="{A61CA3D4-A6EB-45E5-9BC7-D58566C88D5C}"/>
    <dgm:cxn modelId="{874DB946-9C85-410C-A3C0-7750F05CDC9B}" type="presOf" srcId="{187B0B91-7455-423D-B50A-A3F146C7ED08}" destId="{EB81816A-98A8-4E4E-977C-993AAAE1AFD4}" srcOrd="1" destOrd="0" presId="urn:microsoft.com/office/officeart/2005/8/layout/orgChart1"/>
    <dgm:cxn modelId="{6BF0D069-7B90-4B88-9A78-F5B4615EAB3A}" type="presOf" srcId="{BA767B57-F3B5-40CB-AFE3-B3394516CA28}" destId="{73319D6D-39F8-4180-8EE6-F94F87AD44AC}" srcOrd="1" destOrd="0" presId="urn:microsoft.com/office/officeart/2005/8/layout/orgChart1"/>
    <dgm:cxn modelId="{11A029D3-02E2-4F85-9C37-45AE684866F6}" srcId="{95402BD3-B2D4-4571-8C31-D0238C0D2DAC}" destId="{ACCDCEB7-3F08-4906-A45B-A39AE0EFA7A2}" srcOrd="0" destOrd="0" parTransId="{F40F2E22-0C8A-4E5F-9A6F-2C5440998CB1}" sibTransId="{5184F222-7905-4C82-80AC-5ABFE9B1963A}"/>
    <dgm:cxn modelId="{FFF1AF03-7B09-4643-8364-277239EB6820}" srcId="{A620827E-EFF6-4473-9948-B5211B850365}" destId="{97B4C9C5-94FB-4A94-99DA-C77CEBAD0277}" srcOrd="0" destOrd="0" parTransId="{7BE323EA-199B-44DF-9C63-B7056F3C5ACE}" sibTransId="{82FE49A9-468A-4374-976C-CEFE82F32564}"/>
    <dgm:cxn modelId="{F8B1615B-8B97-4693-9409-8887503BB56D}" type="presOf" srcId="{C815B7A5-ED5A-4281-ACD1-2C96292E329B}" destId="{E550FC26-FE0E-41B1-86F7-ADDA1B7AF12D}" srcOrd="0" destOrd="0" presId="urn:microsoft.com/office/officeart/2005/8/layout/orgChart1"/>
    <dgm:cxn modelId="{DF9CC1BA-E83B-452E-9A97-C6EAD5FADB74}" type="presOf" srcId="{ACCDCEB7-3F08-4906-A45B-A39AE0EFA7A2}" destId="{9426E373-45F9-44CE-88A9-3D97C05D2F5B}" srcOrd="1" destOrd="0" presId="urn:microsoft.com/office/officeart/2005/8/layout/orgChart1"/>
    <dgm:cxn modelId="{41E92B2D-1043-4BEF-97C7-F372F82B9FCD}" type="presOf" srcId="{97B4C9C5-94FB-4A94-99DA-C77CEBAD0277}" destId="{941248B6-CAA3-4D39-BEB0-5D1443A67519}" srcOrd="0" destOrd="0" presId="urn:microsoft.com/office/officeart/2005/8/layout/orgChart1"/>
    <dgm:cxn modelId="{A847A090-5882-4523-8F77-85371C9A97E3}" type="presOf" srcId="{ACCDCEB7-3F08-4906-A45B-A39AE0EFA7A2}" destId="{DD0BE1FC-1169-4603-90C4-F0DA22E719FF}" srcOrd="0" destOrd="0" presId="urn:microsoft.com/office/officeart/2005/8/layout/orgChart1"/>
    <dgm:cxn modelId="{5EB2F70A-0990-40C1-8724-84DEF617A68B}" srcId="{50B47227-6EAF-4B76-8CC5-25CE75276B00}" destId="{F074A97F-A1A0-4BDE-8379-348470F344D5}" srcOrd="0" destOrd="0" parTransId="{E139E158-53A1-486D-B823-50AD435EAB67}" sibTransId="{8FB5BF3B-8D3C-4AAA-A36B-9AB1906F2F9F}"/>
    <dgm:cxn modelId="{8454A300-49EE-4A53-8CA7-DA9DF3B9FB92}" srcId="{50B47227-6EAF-4B76-8CC5-25CE75276B00}" destId="{95402BD3-B2D4-4571-8C31-D0238C0D2DAC}" srcOrd="1" destOrd="0" parTransId="{C815B7A5-ED5A-4281-ACD1-2C96292E329B}" sibTransId="{E34B440C-86E6-4AA7-9789-D1BA8C8B1331}"/>
    <dgm:cxn modelId="{908A32B3-2110-4ABD-AE70-5DE79117FD94}" type="presOf" srcId="{747AB947-7579-4EB9-B886-DC67B3CA7343}" destId="{C76136FF-AEBA-463A-8216-611A11DD2AB2}" srcOrd="1" destOrd="0" presId="urn:microsoft.com/office/officeart/2005/8/layout/orgChart1"/>
    <dgm:cxn modelId="{791E0183-9AFF-4967-828B-8C4D6F83498E}" type="presOf" srcId="{50109BB1-4E18-43BF-87C4-DB58848C83A6}" destId="{0577CD4F-B7F4-4590-8C06-D334D55D456E}" srcOrd="0" destOrd="0" presId="urn:microsoft.com/office/officeart/2005/8/layout/orgChart1"/>
    <dgm:cxn modelId="{896402E7-F0D8-4D9F-8655-DA45DE0D7940}" type="presOf" srcId="{E139E158-53A1-486D-B823-50AD435EAB67}" destId="{01211850-1BD6-4D5F-B10D-D2C03F58C5CD}" srcOrd="0" destOrd="0" presId="urn:microsoft.com/office/officeart/2005/8/layout/orgChart1"/>
    <dgm:cxn modelId="{2A3A0687-B8C0-449E-893B-5208F88110D7}" type="presOf" srcId="{187B0B91-7455-423D-B50A-A3F146C7ED08}" destId="{2DB6BEAA-39CE-448B-9322-8BE7A2224387}" srcOrd="0" destOrd="0" presId="urn:microsoft.com/office/officeart/2005/8/layout/orgChart1"/>
    <dgm:cxn modelId="{718F45F5-98AE-4302-A112-8C0178D9C927}" type="presOf" srcId="{95402BD3-B2D4-4571-8C31-D0238C0D2DAC}" destId="{B136542F-3E38-4341-9B49-B2B6FA12081E}" srcOrd="0" destOrd="0" presId="urn:microsoft.com/office/officeart/2005/8/layout/orgChart1"/>
    <dgm:cxn modelId="{2AEF0531-89AF-476C-9C2C-02D31C1B9CE2}" type="presOf" srcId="{B77DE20C-8C8A-4F3C-9BD1-53FBCF584A06}" destId="{6658DD8F-93AF-44A6-8504-D60215C46BBA}" srcOrd="0" destOrd="0" presId="urn:microsoft.com/office/officeart/2005/8/layout/orgChart1"/>
    <dgm:cxn modelId="{F31E744E-21E0-4984-B46F-867B88062777}" srcId="{187B0B91-7455-423D-B50A-A3F146C7ED08}" destId="{50109BB1-4E18-43BF-87C4-DB58848C83A6}" srcOrd="0" destOrd="0" parTransId="{68B39F8D-C3AC-4B71-A310-F383ADB7C4D9}" sibTransId="{222D1B47-7583-45D2-BF18-90C2B4FC14F4}"/>
    <dgm:cxn modelId="{15750CC3-8552-4688-AB10-2A83C2D4418E}" type="presOf" srcId="{4D27E099-ED52-409A-AA1A-D7689B40F93F}" destId="{14E016BB-CA65-4D3A-88FB-D0E54FF9CC90}" srcOrd="0" destOrd="0" presId="urn:microsoft.com/office/officeart/2005/8/layout/orgChart1"/>
    <dgm:cxn modelId="{0C048ECD-8F8F-4273-86A7-E129DEAB863B}" type="presOf" srcId="{32A24B63-ABFE-4D9A-A4C7-4911D611EE0A}" destId="{2B4923B6-B877-4212-AADB-5FA8FE5A0DF5}" srcOrd="0" destOrd="0" presId="urn:microsoft.com/office/officeart/2005/8/layout/orgChart1"/>
    <dgm:cxn modelId="{360575AE-3F97-4311-8E2B-2026ABD63B4E}" type="presOf" srcId="{13A1B1B9-FFDF-4F1C-AA4F-A8CF561C90F7}" destId="{723C2D26-E4BB-4DF8-8309-D7859A1B1507}" srcOrd="0" destOrd="0" presId="urn:microsoft.com/office/officeart/2005/8/layout/orgChart1"/>
    <dgm:cxn modelId="{62963488-83AB-492C-917E-092E5CB99FA2}" srcId="{F074A97F-A1A0-4BDE-8379-348470F344D5}" destId="{BA767B57-F3B5-40CB-AFE3-B3394516CA28}" srcOrd="0" destOrd="0" parTransId="{FAAF75F4-2555-4F55-BE8B-5817BA9C0D60}" sibTransId="{E9AC915F-D80D-4908-BF89-FFA06AED3DB6}"/>
    <dgm:cxn modelId="{6C2442E7-5F59-4890-864C-1E05E9FD1A28}" type="presOf" srcId="{50B47227-6EAF-4B76-8CC5-25CE75276B00}" destId="{FE1D9BD4-F4E8-4C7C-BAC1-F5C9EA824E89}" srcOrd="0" destOrd="0" presId="urn:microsoft.com/office/officeart/2005/8/layout/orgChart1"/>
    <dgm:cxn modelId="{26CB83FC-A292-4358-A940-026CAA093A1B}" type="presOf" srcId="{BA767B57-F3B5-40CB-AFE3-B3394516CA28}" destId="{D9FBB5D4-BEC2-4A5B-9A40-A94BC126E738}" srcOrd="0" destOrd="0" presId="urn:microsoft.com/office/officeart/2005/8/layout/orgChart1"/>
    <dgm:cxn modelId="{AD02A0B1-7BD9-4F6A-A31D-B5A5733D4A56}" type="presOf" srcId="{4D27E099-ED52-409A-AA1A-D7689B40F93F}" destId="{32763E7B-67EA-44D6-BD8E-0F0B6D38DDC1}" srcOrd="1" destOrd="0" presId="urn:microsoft.com/office/officeart/2005/8/layout/orgChart1"/>
    <dgm:cxn modelId="{2C05E9A8-416F-4A96-8BBE-B2C3EC80BAC9}" type="presOf" srcId="{F40F2E22-0C8A-4E5F-9A6F-2C5440998CB1}" destId="{D1E3C2E8-81D7-4FCA-B86C-3F4B503FE79B}" srcOrd="0" destOrd="0" presId="urn:microsoft.com/office/officeart/2005/8/layout/orgChart1"/>
    <dgm:cxn modelId="{14D8E3A5-F3F0-4C61-B126-B69B267044F5}" type="presOf" srcId="{50B47227-6EAF-4B76-8CC5-25CE75276B00}" destId="{071C9931-7F30-43A2-B186-722514F35947}" srcOrd="1" destOrd="0" presId="urn:microsoft.com/office/officeart/2005/8/layout/orgChart1"/>
    <dgm:cxn modelId="{B6033EB4-453E-4016-A76D-8E9B08B18796}" srcId="{95402BD3-B2D4-4571-8C31-D0238C0D2DAC}" destId="{747AB947-7579-4EB9-B886-DC67B3CA7343}" srcOrd="1" destOrd="0" parTransId="{B77DE20C-8C8A-4F3C-9BD1-53FBCF584A06}" sibTransId="{85B63510-6722-417D-A1FF-FC12AA30611B}"/>
    <dgm:cxn modelId="{85494913-7CF2-42FF-B650-E1A7FB9C3E58}" type="presOf" srcId="{50109BB1-4E18-43BF-87C4-DB58848C83A6}" destId="{7A131EE1-911D-4989-8ECA-D32F9E612840}" srcOrd="1" destOrd="0" presId="urn:microsoft.com/office/officeart/2005/8/layout/orgChart1"/>
    <dgm:cxn modelId="{9F213885-6540-4610-88F2-93DF93DD8829}" type="presOf" srcId="{6F26F44D-48E5-4A71-BB9E-BF01382C302A}" destId="{A846B180-CE27-43B3-A99B-C0115586301E}" srcOrd="0" destOrd="0" presId="urn:microsoft.com/office/officeart/2005/8/layout/orgChart1"/>
    <dgm:cxn modelId="{8DFD430A-A607-4F5A-92FD-6B2B600C6EC3}" type="presOf" srcId="{95402BD3-B2D4-4571-8C31-D0238C0D2DAC}" destId="{2D43C5EE-30BA-4908-8DAD-B6D68DC4B96C}" srcOrd="1" destOrd="0" presId="urn:microsoft.com/office/officeart/2005/8/layout/orgChart1"/>
    <dgm:cxn modelId="{95A65016-8C2F-47E5-8939-0C52B7335ECA}" type="presParOf" srcId="{723C2D26-E4BB-4DF8-8309-D7859A1B1507}" destId="{36D8763C-35D1-42B5-A87B-C79FE1EF754F}" srcOrd="0" destOrd="0" presId="urn:microsoft.com/office/officeart/2005/8/layout/orgChart1"/>
    <dgm:cxn modelId="{9F2C0585-ADAF-4BD8-A063-51DF22A12755}" type="presParOf" srcId="{36D8763C-35D1-42B5-A87B-C79FE1EF754F}" destId="{863CC07A-1B9E-40DC-9018-1F8CF4E84E98}" srcOrd="0" destOrd="0" presId="urn:microsoft.com/office/officeart/2005/8/layout/orgChart1"/>
    <dgm:cxn modelId="{C6924E0A-3E1A-4038-8136-1BFC326A8B33}" type="presParOf" srcId="{863CC07A-1B9E-40DC-9018-1F8CF4E84E98}" destId="{FE1D9BD4-F4E8-4C7C-BAC1-F5C9EA824E89}" srcOrd="0" destOrd="0" presId="urn:microsoft.com/office/officeart/2005/8/layout/orgChart1"/>
    <dgm:cxn modelId="{7DD591BD-387E-4BC6-8345-1BEB82DA3212}" type="presParOf" srcId="{863CC07A-1B9E-40DC-9018-1F8CF4E84E98}" destId="{071C9931-7F30-43A2-B186-722514F35947}" srcOrd="1" destOrd="0" presId="urn:microsoft.com/office/officeart/2005/8/layout/orgChart1"/>
    <dgm:cxn modelId="{CA35F228-8CB6-4E03-9136-9DC46E671E40}" type="presParOf" srcId="{36D8763C-35D1-42B5-A87B-C79FE1EF754F}" destId="{36D24705-6CD6-44F3-A9C9-2C3155C101C1}" srcOrd="1" destOrd="0" presId="urn:microsoft.com/office/officeart/2005/8/layout/orgChart1"/>
    <dgm:cxn modelId="{D7E22911-0AD4-4D99-9BCE-8FCBADFAAC5F}" type="presParOf" srcId="{36D24705-6CD6-44F3-A9C9-2C3155C101C1}" destId="{01211850-1BD6-4D5F-B10D-D2C03F58C5CD}" srcOrd="0" destOrd="0" presId="urn:microsoft.com/office/officeart/2005/8/layout/orgChart1"/>
    <dgm:cxn modelId="{29EA7DB8-1447-4305-9D21-BC95A88B5DE4}" type="presParOf" srcId="{36D24705-6CD6-44F3-A9C9-2C3155C101C1}" destId="{1E411120-55D2-4BF1-AB13-08384FB9C4B2}" srcOrd="1" destOrd="0" presId="urn:microsoft.com/office/officeart/2005/8/layout/orgChart1"/>
    <dgm:cxn modelId="{CBBE6ABE-30C5-40C8-9B9B-1AEA1A82BA29}" type="presParOf" srcId="{1E411120-55D2-4BF1-AB13-08384FB9C4B2}" destId="{152616A4-ED9D-46CC-8C9A-C51F6DA19863}" srcOrd="0" destOrd="0" presId="urn:microsoft.com/office/officeart/2005/8/layout/orgChart1"/>
    <dgm:cxn modelId="{4B772B54-017B-47D1-A340-71881C9EECEC}" type="presParOf" srcId="{152616A4-ED9D-46CC-8C9A-C51F6DA19863}" destId="{EB2A9D8D-1760-435D-BC6B-629EEC8D262D}" srcOrd="0" destOrd="0" presId="urn:microsoft.com/office/officeart/2005/8/layout/orgChart1"/>
    <dgm:cxn modelId="{FC242AB2-0A5D-4EF0-999B-36087EABD0D0}" type="presParOf" srcId="{152616A4-ED9D-46CC-8C9A-C51F6DA19863}" destId="{0139AB7F-48D8-43E2-B13E-30D6CF438627}" srcOrd="1" destOrd="0" presId="urn:microsoft.com/office/officeart/2005/8/layout/orgChart1"/>
    <dgm:cxn modelId="{E4734379-F969-48C3-BADC-214ACFB1D1F8}" type="presParOf" srcId="{1E411120-55D2-4BF1-AB13-08384FB9C4B2}" destId="{278DA0D0-A3D2-4367-B078-59DCA787E0B4}" srcOrd="1" destOrd="0" presId="urn:microsoft.com/office/officeart/2005/8/layout/orgChart1"/>
    <dgm:cxn modelId="{51903252-CC9A-4C72-BEA4-ACDF13129D75}" type="presParOf" srcId="{278DA0D0-A3D2-4367-B078-59DCA787E0B4}" destId="{4320E608-0D0F-4810-B824-E10B45A92643}" srcOrd="0" destOrd="0" presId="urn:microsoft.com/office/officeart/2005/8/layout/orgChart1"/>
    <dgm:cxn modelId="{FE413585-BA7B-4026-A5B9-BE28BE14689E}" type="presParOf" srcId="{278DA0D0-A3D2-4367-B078-59DCA787E0B4}" destId="{D0681AA2-EAAD-45C3-8558-440150C9D96D}" srcOrd="1" destOrd="0" presId="urn:microsoft.com/office/officeart/2005/8/layout/orgChart1"/>
    <dgm:cxn modelId="{7F6E4987-FB51-439C-8D04-82A1B3A249C8}" type="presParOf" srcId="{D0681AA2-EAAD-45C3-8558-440150C9D96D}" destId="{8AB771A7-86FE-4365-B15C-6392FA42D888}" srcOrd="0" destOrd="0" presId="urn:microsoft.com/office/officeart/2005/8/layout/orgChart1"/>
    <dgm:cxn modelId="{D2977BD6-0907-4B1B-A325-8CC902D85741}" type="presParOf" srcId="{8AB771A7-86FE-4365-B15C-6392FA42D888}" destId="{D9FBB5D4-BEC2-4A5B-9A40-A94BC126E738}" srcOrd="0" destOrd="0" presId="urn:microsoft.com/office/officeart/2005/8/layout/orgChart1"/>
    <dgm:cxn modelId="{1D1F85F7-9F52-4BAD-9A25-3F8F8C81CAC5}" type="presParOf" srcId="{8AB771A7-86FE-4365-B15C-6392FA42D888}" destId="{73319D6D-39F8-4180-8EE6-F94F87AD44AC}" srcOrd="1" destOrd="0" presId="urn:microsoft.com/office/officeart/2005/8/layout/orgChart1"/>
    <dgm:cxn modelId="{0FE246BE-218E-478D-89FA-D62DD6AA8C08}" type="presParOf" srcId="{D0681AA2-EAAD-45C3-8558-440150C9D96D}" destId="{85DABB89-E23C-49C0-B211-6F7EF8BC4862}" srcOrd="1" destOrd="0" presId="urn:microsoft.com/office/officeart/2005/8/layout/orgChart1"/>
    <dgm:cxn modelId="{B5C1BCD9-CBD9-493B-8E54-CEB7E160B8D8}" type="presParOf" srcId="{D0681AA2-EAAD-45C3-8558-440150C9D96D}" destId="{0F198230-BF99-487D-B2F1-1077D9DE7911}" srcOrd="2" destOrd="0" presId="urn:microsoft.com/office/officeart/2005/8/layout/orgChart1"/>
    <dgm:cxn modelId="{D9D56E06-A6DF-4E58-A427-6FFE415B424E}" type="presParOf" srcId="{278DA0D0-A3D2-4367-B078-59DCA787E0B4}" destId="{2B4923B6-B877-4212-AADB-5FA8FE5A0DF5}" srcOrd="2" destOrd="0" presId="urn:microsoft.com/office/officeart/2005/8/layout/orgChart1"/>
    <dgm:cxn modelId="{22509B91-AE74-40C6-A040-924C084A719E}" type="presParOf" srcId="{278DA0D0-A3D2-4367-B078-59DCA787E0B4}" destId="{E5FC5B1A-57C5-479D-B278-CA1607F7F2E4}" srcOrd="3" destOrd="0" presId="urn:microsoft.com/office/officeart/2005/8/layout/orgChart1"/>
    <dgm:cxn modelId="{01DB598F-BA44-4E8B-A070-AB50E8FC8A13}" type="presParOf" srcId="{E5FC5B1A-57C5-479D-B278-CA1607F7F2E4}" destId="{AE464DA1-F2F3-4226-B780-6313EF058144}" srcOrd="0" destOrd="0" presId="urn:microsoft.com/office/officeart/2005/8/layout/orgChart1"/>
    <dgm:cxn modelId="{04C93011-C754-4193-BF43-820750F3632F}" type="presParOf" srcId="{AE464DA1-F2F3-4226-B780-6313EF058144}" destId="{61090C71-E6BC-44AA-8460-8C7BFB738CCA}" srcOrd="0" destOrd="0" presId="urn:microsoft.com/office/officeart/2005/8/layout/orgChart1"/>
    <dgm:cxn modelId="{2C04DBB1-4489-428F-9EE7-5F5F3640708D}" type="presParOf" srcId="{AE464DA1-F2F3-4226-B780-6313EF058144}" destId="{2ED8D957-91EA-476F-84F6-99C22F9D0381}" srcOrd="1" destOrd="0" presId="urn:microsoft.com/office/officeart/2005/8/layout/orgChart1"/>
    <dgm:cxn modelId="{CAAF44A3-BC11-4051-8CA6-4E55678867BF}" type="presParOf" srcId="{E5FC5B1A-57C5-479D-B278-CA1607F7F2E4}" destId="{F69EE30F-F7F3-44B2-AFFE-3BE3F5B0B0DF}" srcOrd="1" destOrd="0" presId="urn:microsoft.com/office/officeart/2005/8/layout/orgChart1"/>
    <dgm:cxn modelId="{BBC661C6-4E86-45B4-AB2B-151CF02417C9}" type="presParOf" srcId="{F69EE30F-F7F3-44B2-AFFE-3BE3F5B0B0DF}" destId="{0BFB058A-6E68-403D-85A2-A90965983105}" srcOrd="0" destOrd="0" presId="urn:microsoft.com/office/officeart/2005/8/layout/orgChart1"/>
    <dgm:cxn modelId="{2AF16F45-24AA-432F-87F3-23428DC42AA8}" type="presParOf" srcId="{F69EE30F-F7F3-44B2-AFFE-3BE3F5B0B0DF}" destId="{094BDF24-ED49-4ABC-9B93-A754DE1806AB}" srcOrd="1" destOrd="0" presId="urn:microsoft.com/office/officeart/2005/8/layout/orgChart1"/>
    <dgm:cxn modelId="{204F77CD-EA3B-4769-9009-5DD8B8AFF231}" type="presParOf" srcId="{094BDF24-ED49-4ABC-9B93-A754DE1806AB}" destId="{5481A0E3-85FC-4543-81FA-8E752664400D}" srcOrd="0" destOrd="0" presId="urn:microsoft.com/office/officeart/2005/8/layout/orgChart1"/>
    <dgm:cxn modelId="{1CFBBCDA-05FB-4079-9944-67CB29B15F06}" type="presParOf" srcId="{5481A0E3-85FC-4543-81FA-8E752664400D}" destId="{941248B6-CAA3-4D39-BEB0-5D1443A67519}" srcOrd="0" destOrd="0" presId="urn:microsoft.com/office/officeart/2005/8/layout/orgChart1"/>
    <dgm:cxn modelId="{877C8026-CD93-44D6-9A21-374EA1A6E121}" type="presParOf" srcId="{5481A0E3-85FC-4543-81FA-8E752664400D}" destId="{69BE8221-85CD-4EF8-9B4C-21D94EB62275}" srcOrd="1" destOrd="0" presId="urn:microsoft.com/office/officeart/2005/8/layout/orgChart1"/>
    <dgm:cxn modelId="{1411032A-7822-4C47-810F-8A4DB7492A9E}" type="presParOf" srcId="{094BDF24-ED49-4ABC-9B93-A754DE1806AB}" destId="{0430E301-311E-4C9D-9DD9-BDC1B413CB92}" srcOrd="1" destOrd="0" presId="urn:microsoft.com/office/officeart/2005/8/layout/orgChart1"/>
    <dgm:cxn modelId="{EC0010F3-6435-4647-9C67-4C21407ABE8F}" type="presParOf" srcId="{094BDF24-ED49-4ABC-9B93-A754DE1806AB}" destId="{AB538ADC-000C-43AA-AA09-EB64B9A718F1}" srcOrd="2" destOrd="0" presId="urn:microsoft.com/office/officeart/2005/8/layout/orgChart1"/>
    <dgm:cxn modelId="{856A10D3-B7DA-4353-83F7-3A5799C8946A}" type="presParOf" srcId="{F69EE30F-F7F3-44B2-AFFE-3BE3F5B0B0DF}" destId="{A846B180-CE27-43B3-A99B-C0115586301E}" srcOrd="2" destOrd="0" presId="urn:microsoft.com/office/officeart/2005/8/layout/orgChart1"/>
    <dgm:cxn modelId="{AF6DBE6A-E3BA-488E-A206-B49E4C667756}" type="presParOf" srcId="{F69EE30F-F7F3-44B2-AFFE-3BE3F5B0B0DF}" destId="{5CD3133B-27A4-4861-985B-15EB0F7884CE}" srcOrd="3" destOrd="0" presId="urn:microsoft.com/office/officeart/2005/8/layout/orgChart1"/>
    <dgm:cxn modelId="{351C446B-4A9E-4FC3-9776-C23FE41E78CE}" type="presParOf" srcId="{5CD3133B-27A4-4861-985B-15EB0F7884CE}" destId="{97C7FAEA-F607-4CD9-8294-4178175A46EE}" srcOrd="0" destOrd="0" presId="urn:microsoft.com/office/officeart/2005/8/layout/orgChart1"/>
    <dgm:cxn modelId="{458EE56F-DCE5-4B20-B493-8A1AEAC9EF47}" type="presParOf" srcId="{97C7FAEA-F607-4CD9-8294-4178175A46EE}" destId="{14E016BB-CA65-4D3A-88FB-D0E54FF9CC90}" srcOrd="0" destOrd="0" presId="urn:microsoft.com/office/officeart/2005/8/layout/orgChart1"/>
    <dgm:cxn modelId="{3876B566-40CF-4E44-AF6B-F9B55F4BAED8}" type="presParOf" srcId="{97C7FAEA-F607-4CD9-8294-4178175A46EE}" destId="{32763E7B-67EA-44D6-BD8E-0F0B6D38DDC1}" srcOrd="1" destOrd="0" presId="urn:microsoft.com/office/officeart/2005/8/layout/orgChart1"/>
    <dgm:cxn modelId="{BBDBB76F-DFE1-4411-B595-F801418B4AB4}" type="presParOf" srcId="{5CD3133B-27A4-4861-985B-15EB0F7884CE}" destId="{50A35AD5-BF6A-4359-9997-B79FB1759DF1}" srcOrd="1" destOrd="0" presId="urn:microsoft.com/office/officeart/2005/8/layout/orgChart1"/>
    <dgm:cxn modelId="{BFB270F7-8547-430C-B16C-A4A11D14D718}" type="presParOf" srcId="{5CD3133B-27A4-4861-985B-15EB0F7884CE}" destId="{A515F417-DC5E-4BCA-BC09-17BBFB37E149}" srcOrd="2" destOrd="0" presId="urn:microsoft.com/office/officeart/2005/8/layout/orgChart1"/>
    <dgm:cxn modelId="{5337BCEA-4814-44ED-BDA0-E87C5D69560E}" type="presParOf" srcId="{E5FC5B1A-57C5-479D-B278-CA1607F7F2E4}" destId="{9391C00C-B255-4D53-B40D-D49AB16EB99B}" srcOrd="2" destOrd="0" presId="urn:microsoft.com/office/officeart/2005/8/layout/orgChart1"/>
    <dgm:cxn modelId="{057CE123-A000-4E55-A4BA-2E7DA23DAF88}" type="presParOf" srcId="{1E411120-55D2-4BF1-AB13-08384FB9C4B2}" destId="{536805BE-85F4-4CEC-8C1A-556F72154914}" srcOrd="2" destOrd="0" presId="urn:microsoft.com/office/officeart/2005/8/layout/orgChart1"/>
    <dgm:cxn modelId="{E7153262-258F-440B-BA61-21C0898F7EF3}" type="presParOf" srcId="{36D24705-6CD6-44F3-A9C9-2C3155C101C1}" destId="{E550FC26-FE0E-41B1-86F7-ADDA1B7AF12D}" srcOrd="2" destOrd="0" presId="urn:microsoft.com/office/officeart/2005/8/layout/orgChart1"/>
    <dgm:cxn modelId="{2F36BE7B-2EF4-4084-948E-C540AD891F31}" type="presParOf" srcId="{36D24705-6CD6-44F3-A9C9-2C3155C101C1}" destId="{675D72E5-38DF-430B-9839-EAA5F8CC4C1B}" srcOrd="3" destOrd="0" presId="urn:microsoft.com/office/officeart/2005/8/layout/orgChart1"/>
    <dgm:cxn modelId="{A85DF079-D814-4B02-9E6B-4CCCCD926FC9}" type="presParOf" srcId="{675D72E5-38DF-430B-9839-EAA5F8CC4C1B}" destId="{6BD2F4D4-A785-4695-8D24-82AD9CC3231F}" srcOrd="0" destOrd="0" presId="urn:microsoft.com/office/officeart/2005/8/layout/orgChart1"/>
    <dgm:cxn modelId="{98CA5024-B053-4655-A833-C194FC746517}" type="presParOf" srcId="{6BD2F4D4-A785-4695-8D24-82AD9CC3231F}" destId="{B136542F-3E38-4341-9B49-B2B6FA12081E}" srcOrd="0" destOrd="0" presId="urn:microsoft.com/office/officeart/2005/8/layout/orgChart1"/>
    <dgm:cxn modelId="{888404A8-FD6A-44E7-AAB4-F463DAC370F1}" type="presParOf" srcId="{6BD2F4D4-A785-4695-8D24-82AD9CC3231F}" destId="{2D43C5EE-30BA-4908-8DAD-B6D68DC4B96C}" srcOrd="1" destOrd="0" presId="urn:microsoft.com/office/officeart/2005/8/layout/orgChart1"/>
    <dgm:cxn modelId="{256D9174-F812-4F39-BE54-F5AD9D443E4A}" type="presParOf" srcId="{675D72E5-38DF-430B-9839-EAA5F8CC4C1B}" destId="{20367FE6-ED00-4291-920E-7538E24DFDF6}" srcOrd="1" destOrd="0" presId="urn:microsoft.com/office/officeart/2005/8/layout/orgChart1"/>
    <dgm:cxn modelId="{8551E749-34E9-4C6A-A661-3667CA1A7AAB}" type="presParOf" srcId="{20367FE6-ED00-4291-920E-7538E24DFDF6}" destId="{D1E3C2E8-81D7-4FCA-B86C-3F4B503FE79B}" srcOrd="0" destOrd="0" presId="urn:microsoft.com/office/officeart/2005/8/layout/orgChart1"/>
    <dgm:cxn modelId="{53968F2C-03EC-4905-B30A-36FB6279E8B4}" type="presParOf" srcId="{20367FE6-ED00-4291-920E-7538E24DFDF6}" destId="{80B66676-FDAD-4B31-B66B-DBA6D2FB2DE2}" srcOrd="1" destOrd="0" presId="urn:microsoft.com/office/officeart/2005/8/layout/orgChart1"/>
    <dgm:cxn modelId="{1ACC3271-FD5D-43CE-A103-A3996B49A62C}" type="presParOf" srcId="{80B66676-FDAD-4B31-B66B-DBA6D2FB2DE2}" destId="{AF7B9311-AC59-4B85-A4E1-A773C6C088A3}" srcOrd="0" destOrd="0" presId="urn:microsoft.com/office/officeart/2005/8/layout/orgChart1"/>
    <dgm:cxn modelId="{F06200D7-A3A8-442F-84D1-5E4D7D985B18}" type="presParOf" srcId="{AF7B9311-AC59-4B85-A4E1-A773C6C088A3}" destId="{DD0BE1FC-1169-4603-90C4-F0DA22E719FF}" srcOrd="0" destOrd="0" presId="urn:microsoft.com/office/officeart/2005/8/layout/orgChart1"/>
    <dgm:cxn modelId="{231F0AB8-C6A3-4A81-B2AA-C237EB1DB531}" type="presParOf" srcId="{AF7B9311-AC59-4B85-A4E1-A773C6C088A3}" destId="{9426E373-45F9-44CE-88A9-3D97C05D2F5B}" srcOrd="1" destOrd="0" presId="urn:microsoft.com/office/officeart/2005/8/layout/orgChart1"/>
    <dgm:cxn modelId="{65A41037-1338-4AB8-B276-29122D1ED4AE}" type="presParOf" srcId="{80B66676-FDAD-4B31-B66B-DBA6D2FB2DE2}" destId="{FF52AE55-83D6-40D7-A42F-96A6F35CB9FB}" srcOrd="1" destOrd="0" presId="urn:microsoft.com/office/officeart/2005/8/layout/orgChart1"/>
    <dgm:cxn modelId="{F5C5B543-211A-4CD0-AD15-6C6CE8B0D64A}" type="presParOf" srcId="{80B66676-FDAD-4B31-B66B-DBA6D2FB2DE2}" destId="{A7D6286A-A72D-4D8E-AC9E-B9BC703B7ED0}" srcOrd="2" destOrd="0" presId="urn:microsoft.com/office/officeart/2005/8/layout/orgChart1"/>
    <dgm:cxn modelId="{E0F3EEAE-5AAD-4998-9723-4B19B2C75669}" type="presParOf" srcId="{20367FE6-ED00-4291-920E-7538E24DFDF6}" destId="{6658DD8F-93AF-44A6-8504-D60215C46BBA}" srcOrd="2" destOrd="0" presId="urn:microsoft.com/office/officeart/2005/8/layout/orgChart1"/>
    <dgm:cxn modelId="{5206DD35-3492-4289-A63B-AA6CA79D8816}" type="presParOf" srcId="{20367FE6-ED00-4291-920E-7538E24DFDF6}" destId="{833023F4-2730-45D3-B74D-9D8DECEF839B}" srcOrd="3" destOrd="0" presId="urn:microsoft.com/office/officeart/2005/8/layout/orgChart1"/>
    <dgm:cxn modelId="{55A429C9-51F0-476A-AA57-A3F68068D1E3}" type="presParOf" srcId="{833023F4-2730-45D3-B74D-9D8DECEF839B}" destId="{C271207A-FF39-4F35-93C5-4152FDFB118D}" srcOrd="0" destOrd="0" presId="urn:microsoft.com/office/officeart/2005/8/layout/orgChart1"/>
    <dgm:cxn modelId="{E8676B28-C9A3-4A39-B638-0B14E8502EE2}" type="presParOf" srcId="{C271207A-FF39-4F35-93C5-4152FDFB118D}" destId="{68F8E419-9900-420D-8646-AC0C92A5D1D0}" srcOrd="0" destOrd="0" presId="urn:microsoft.com/office/officeart/2005/8/layout/orgChart1"/>
    <dgm:cxn modelId="{A3CB5B97-0F77-4750-A4B2-F78D5B58D0CA}" type="presParOf" srcId="{C271207A-FF39-4F35-93C5-4152FDFB118D}" destId="{C76136FF-AEBA-463A-8216-611A11DD2AB2}" srcOrd="1" destOrd="0" presId="urn:microsoft.com/office/officeart/2005/8/layout/orgChart1"/>
    <dgm:cxn modelId="{4859F3F9-55BA-4D32-A015-39254F842A2B}" type="presParOf" srcId="{833023F4-2730-45D3-B74D-9D8DECEF839B}" destId="{A4A8D0FD-B67C-4FDA-B3D7-EF502B08AE15}" srcOrd="1" destOrd="0" presId="urn:microsoft.com/office/officeart/2005/8/layout/orgChart1"/>
    <dgm:cxn modelId="{7DB03FDD-FD53-4C32-9716-77BA27E65633}" type="presParOf" srcId="{833023F4-2730-45D3-B74D-9D8DECEF839B}" destId="{94F05BCA-0207-4705-8D5E-C7FC5A1702BD}" srcOrd="2" destOrd="0" presId="urn:microsoft.com/office/officeart/2005/8/layout/orgChart1"/>
    <dgm:cxn modelId="{4585A283-135F-4304-84CA-3353D7964918}" type="presParOf" srcId="{675D72E5-38DF-430B-9839-EAA5F8CC4C1B}" destId="{29DE068D-5D9D-4D4F-9F8A-BDCFFF29EF4D}" srcOrd="2" destOrd="0" presId="urn:microsoft.com/office/officeart/2005/8/layout/orgChart1"/>
    <dgm:cxn modelId="{F6D29CF1-FA6A-44E0-A79B-8D84611EA8B6}" type="presParOf" srcId="{36D24705-6CD6-44F3-A9C9-2C3155C101C1}" destId="{47489051-F823-4253-BEDE-B9FCFBD4D59B}" srcOrd="4" destOrd="0" presId="urn:microsoft.com/office/officeart/2005/8/layout/orgChart1"/>
    <dgm:cxn modelId="{FB723A3D-A3F2-46A4-A360-E57C10B505CF}" type="presParOf" srcId="{36D24705-6CD6-44F3-A9C9-2C3155C101C1}" destId="{D7C815E5-0542-41E9-AFA7-D0A7B7E285E5}" srcOrd="5" destOrd="0" presId="urn:microsoft.com/office/officeart/2005/8/layout/orgChart1"/>
    <dgm:cxn modelId="{1EFBE6F0-F1C9-4189-886E-128DA9DE4AF6}" type="presParOf" srcId="{D7C815E5-0542-41E9-AFA7-D0A7B7E285E5}" destId="{9C0CF9A2-48C8-4996-81B0-D87200483E17}" srcOrd="0" destOrd="0" presId="urn:microsoft.com/office/officeart/2005/8/layout/orgChart1"/>
    <dgm:cxn modelId="{C9406BF6-50C0-47FF-BDD8-F4367D154235}" type="presParOf" srcId="{9C0CF9A2-48C8-4996-81B0-D87200483E17}" destId="{2DB6BEAA-39CE-448B-9322-8BE7A2224387}" srcOrd="0" destOrd="0" presId="urn:microsoft.com/office/officeart/2005/8/layout/orgChart1"/>
    <dgm:cxn modelId="{12FA85F1-6DC2-4125-89CF-CC30CFCC9D07}" type="presParOf" srcId="{9C0CF9A2-48C8-4996-81B0-D87200483E17}" destId="{EB81816A-98A8-4E4E-977C-993AAAE1AFD4}" srcOrd="1" destOrd="0" presId="urn:microsoft.com/office/officeart/2005/8/layout/orgChart1"/>
    <dgm:cxn modelId="{8E6C01F1-437A-48CE-9BBD-4AB1ED8D6160}" type="presParOf" srcId="{D7C815E5-0542-41E9-AFA7-D0A7B7E285E5}" destId="{FA4A02CD-946D-4EE7-881A-3E7A6C44FA10}" srcOrd="1" destOrd="0" presId="urn:microsoft.com/office/officeart/2005/8/layout/orgChart1"/>
    <dgm:cxn modelId="{4FF23C06-4831-4943-B94E-E4ABCFF77B57}" type="presParOf" srcId="{FA4A02CD-946D-4EE7-881A-3E7A6C44FA10}" destId="{D0682F05-F06F-46E8-9749-8A8AAD9EB632}" srcOrd="0" destOrd="0" presId="urn:microsoft.com/office/officeart/2005/8/layout/orgChart1"/>
    <dgm:cxn modelId="{F0D5BF5E-C6AC-4136-9B20-E75BF00B0819}" type="presParOf" srcId="{FA4A02CD-946D-4EE7-881A-3E7A6C44FA10}" destId="{9E10B443-AB4F-405B-B92B-9876C4DF025E}" srcOrd="1" destOrd="0" presId="urn:microsoft.com/office/officeart/2005/8/layout/orgChart1"/>
    <dgm:cxn modelId="{853AC859-068A-41DC-9772-B24DD03064CB}" type="presParOf" srcId="{9E10B443-AB4F-405B-B92B-9876C4DF025E}" destId="{E32D5450-8FC7-4891-AB8D-DA6EF0D4577B}" srcOrd="0" destOrd="0" presId="urn:microsoft.com/office/officeart/2005/8/layout/orgChart1"/>
    <dgm:cxn modelId="{8A9819A6-B240-43C8-A657-4FDDA1082ADB}" type="presParOf" srcId="{E32D5450-8FC7-4891-AB8D-DA6EF0D4577B}" destId="{0577CD4F-B7F4-4590-8C06-D334D55D456E}" srcOrd="0" destOrd="0" presId="urn:microsoft.com/office/officeart/2005/8/layout/orgChart1"/>
    <dgm:cxn modelId="{3EAA19BD-D87C-4E06-8B1E-F1B3B67D1E48}" type="presParOf" srcId="{E32D5450-8FC7-4891-AB8D-DA6EF0D4577B}" destId="{7A131EE1-911D-4989-8ECA-D32F9E612840}" srcOrd="1" destOrd="0" presId="urn:microsoft.com/office/officeart/2005/8/layout/orgChart1"/>
    <dgm:cxn modelId="{DB09DC9F-5EA1-4DC3-8B87-B1A2C96589B0}" type="presParOf" srcId="{9E10B443-AB4F-405B-B92B-9876C4DF025E}" destId="{B683BBCF-B78B-4788-935D-DC8417C4FDE0}" srcOrd="1" destOrd="0" presId="urn:microsoft.com/office/officeart/2005/8/layout/orgChart1"/>
    <dgm:cxn modelId="{8CD32619-3211-41AC-8DD7-A2DA56AC447F}" type="presParOf" srcId="{9E10B443-AB4F-405B-B92B-9876C4DF025E}" destId="{92CBDDA1-708C-4A4B-96C5-BC71F61503F4}" srcOrd="2" destOrd="0" presId="urn:microsoft.com/office/officeart/2005/8/layout/orgChart1"/>
    <dgm:cxn modelId="{7DFF34C4-3603-4547-B77D-9960726A4BF1}" type="presParOf" srcId="{D7C815E5-0542-41E9-AFA7-D0A7B7E285E5}" destId="{ED3D8255-C2B8-4553-B9DD-36E21494144F}" srcOrd="2" destOrd="0" presId="urn:microsoft.com/office/officeart/2005/8/layout/orgChart1"/>
    <dgm:cxn modelId="{3CBEDB8D-72AF-424F-91DF-855BB8C71D3D}" type="presParOf" srcId="{36D8763C-35D1-42B5-A87B-C79FE1EF754F}" destId="{6D3F7CD7-1FA4-4B64-A3F3-CF59D72B1D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A1B1B9-FFDF-4F1C-AA4F-A8CF561C90F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50570C5-B973-4FE9-BFC3-BA66CEC3B002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err="1" smtClean="0"/>
            <a:t>Relatórios</a:t>
          </a:r>
          <a:endParaRPr lang="en-US" dirty="0" smtClean="0"/>
        </a:p>
      </dgm:t>
    </dgm:pt>
    <dgm:pt modelId="{0A487614-2E68-4858-B451-336B99C22977}" type="parTrans" cxnId="{F7197BA6-4F13-4EF4-8FD8-3814083901F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095AE68-1C1C-4C56-A8D8-C2B2072CB435}" type="sibTrans" cxnId="{F7197BA6-4F13-4EF4-8FD8-3814083901FE}">
      <dgm:prSet/>
      <dgm:spPr/>
      <dgm:t>
        <a:bodyPr/>
        <a:lstStyle/>
        <a:p>
          <a:endParaRPr lang="pt-BR"/>
        </a:p>
      </dgm:t>
    </dgm:pt>
    <dgm:pt modelId="{04AB48C5-6B35-447B-A802-2F0E0BEBC889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err="1" smtClean="0"/>
            <a:t>Focos</a:t>
          </a:r>
          <a:r>
            <a:rPr lang="en-US" dirty="0" smtClean="0"/>
            <a:t> de Dengue</a:t>
          </a:r>
        </a:p>
      </dgm:t>
    </dgm:pt>
    <dgm:pt modelId="{FF639835-A7D6-48EE-886F-FDD217D7509B}" type="parTrans" cxnId="{70D3C94C-F16B-4C71-AF28-513B33B3687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1B24AB1-5F3A-4DD3-ACD8-CDE7B55ED754}" type="sibTrans" cxnId="{70D3C94C-F16B-4C71-AF28-513B33B36873}">
      <dgm:prSet/>
      <dgm:spPr/>
      <dgm:t>
        <a:bodyPr/>
        <a:lstStyle/>
        <a:p>
          <a:endParaRPr lang="pt-BR"/>
        </a:p>
      </dgm:t>
    </dgm:pt>
    <dgm:pt modelId="{50B47227-6EAF-4B76-8CC5-25CE75276B00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Últimos</a:t>
          </a:r>
          <a:r>
            <a:rPr lang="en-US" dirty="0" smtClean="0"/>
            <a:t> </a:t>
          </a:r>
          <a:r>
            <a:rPr lang="en-US" dirty="0" err="1" smtClean="0"/>
            <a:t>Avisos</a:t>
          </a:r>
          <a:endParaRPr lang="en-US" dirty="0" smtClean="0"/>
        </a:p>
      </dgm:t>
    </dgm:pt>
    <dgm:pt modelId="{3D47FBAA-1328-42B0-AD5A-3763526D154D}" type="sibTrans" cxnId="{E6B8D83A-16CF-43CF-89C5-767388DB3E82}">
      <dgm:prSet/>
      <dgm:spPr/>
      <dgm:t>
        <a:bodyPr/>
        <a:lstStyle/>
        <a:p>
          <a:endParaRPr lang="pt-BR"/>
        </a:p>
      </dgm:t>
    </dgm:pt>
    <dgm:pt modelId="{9B713DFF-6BFD-4750-9088-9155993AABA0}" type="parTrans" cxnId="{E6B8D83A-16CF-43CF-89C5-767388DB3E8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723C2D26-E4BB-4DF8-8309-D7859A1B1507}" type="pres">
      <dgm:prSet presAssocID="{13A1B1B9-FFDF-4F1C-AA4F-A8CF561C90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C5F38C1-15AB-4710-AE06-90F13467CE5C}" type="pres">
      <dgm:prSet presAssocID="{50B47227-6EAF-4B76-8CC5-25CE75276B00}" presName="hierRoot1" presStyleCnt="0">
        <dgm:presLayoutVars>
          <dgm:hierBranch val="init"/>
        </dgm:presLayoutVars>
      </dgm:prSet>
      <dgm:spPr/>
    </dgm:pt>
    <dgm:pt modelId="{9E657014-5C8D-4EF7-B6C5-D61FF1399B6A}" type="pres">
      <dgm:prSet presAssocID="{50B47227-6EAF-4B76-8CC5-25CE75276B00}" presName="rootComposite1" presStyleCnt="0"/>
      <dgm:spPr/>
    </dgm:pt>
    <dgm:pt modelId="{C2F84583-4007-4921-89CE-52E89229E93E}" type="pres">
      <dgm:prSet presAssocID="{50B47227-6EAF-4B76-8CC5-25CE75276B00}" presName="rootText1" presStyleLbl="node0" presStyleIdx="0" presStyleCnt="1" custScaleX="66464" custScaleY="42925" custLinFactNeighborX="-3771" custLinFactNeighborY="38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D38845-842D-4CB3-BE05-2CCC5397FB84}" type="pres">
      <dgm:prSet presAssocID="{50B47227-6EAF-4B76-8CC5-25CE75276B0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A56EB07-9F4C-4C5B-8317-654307A92FD3}" type="pres">
      <dgm:prSet presAssocID="{50B47227-6EAF-4B76-8CC5-25CE75276B00}" presName="hierChild2" presStyleCnt="0"/>
      <dgm:spPr/>
    </dgm:pt>
    <dgm:pt modelId="{D35E9BC1-04DE-4654-949B-92EC5D8BE8A5}" type="pres">
      <dgm:prSet presAssocID="{0A487614-2E68-4858-B451-336B99C22977}" presName="Name37" presStyleLbl="parChTrans1D2" presStyleIdx="0" presStyleCnt="1"/>
      <dgm:spPr/>
      <dgm:t>
        <a:bodyPr/>
        <a:lstStyle/>
        <a:p>
          <a:endParaRPr lang="pt-BR"/>
        </a:p>
      </dgm:t>
    </dgm:pt>
    <dgm:pt modelId="{4CFFFA8E-2E74-43DA-8BF2-74643512A43D}" type="pres">
      <dgm:prSet presAssocID="{650570C5-B973-4FE9-BFC3-BA66CEC3B002}" presName="hierRoot2" presStyleCnt="0">
        <dgm:presLayoutVars>
          <dgm:hierBranch val="init"/>
        </dgm:presLayoutVars>
      </dgm:prSet>
      <dgm:spPr/>
    </dgm:pt>
    <dgm:pt modelId="{84BCE805-EA94-4A92-9E26-F1DD96D91726}" type="pres">
      <dgm:prSet presAssocID="{650570C5-B973-4FE9-BFC3-BA66CEC3B002}" presName="rootComposite" presStyleCnt="0"/>
      <dgm:spPr/>
    </dgm:pt>
    <dgm:pt modelId="{CC5D2A67-B7ED-42AC-BE10-65C943820665}" type="pres">
      <dgm:prSet presAssocID="{650570C5-B973-4FE9-BFC3-BA66CEC3B002}" presName="rootText" presStyleLbl="node2" presStyleIdx="0" presStyleCnt="1" custScaleX="76448" custScaleY="58881" custLinFactNeighborX="-3879" custLinFactNeighborY="1266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808BE7-1825-4207-8F61-03E5E5236C52}" type="pres">
      <dgm:prSet presAssocID="{650570C5-B973-4FE9-BFC3-BA66CEC3B002}" presName="rootConnector" presStyleLbl="node2" presStyleIdx="0" presStyleCnt="1"/>
      <dgm:spPr/>
      <dgm:t>
        <a:bodyPr/>
        <a:lstStyle/>
        <a:p>
          <a:endParaRPr lang="pt-BR"/>
        </a:p>
      </dgm:t>
    </dgm:pt>
    <dgm:pt modelId="{B94DCA04-74D0-4DBA-8AD1-94AC2B5F6C10}" type="pres">
      <dgm:prSet presAssocID="{650570C5-B973-4FE9-BFC3-BA66CEC3B002}" presName="hierChild4" presStyleCnt="0"/>
      <dgm:spPr/>
    </dgm:pt>
    <dgm:pt modelId="{15453FB3-373A-4D4A-9A39-F42671B440E2}" type="pres">
      <dgm:prSet presAssocID="{FF639835-A7D6-48EE-886F-FDD217D7509B}" presName="Name37" presStyleLbl="parChTrans1D3" presStyleIdx="0" presStyleCnt="1"/>
      <dgm:spPr/>
      <dgm:t>
        <a:bodyPr/>
        <a:lstStyle/>
        <a:p>
          <a:endParaRPr lang="pt-BR"/>
        </a:p>
      </dgm:t>
    </dgm:pt>
    <dgm:pt modelId="{4F5F9ECC-7B69-4560-A19D-AABEAB42B6E3}" type="pres">
      <dgm:prSet presAssocID="{04AB48C5-6B35-447B-A802-2F0E0BEBC889}" presName="hierRoot2" presStyleCnt="0">
        <dgm:presLayoutVars>
          <dgm:hierBranch val="init"/>
        </dgm:presLayoutVars>
      </dgm:prSet>
      <dgm:spPr/>
    </dgm:pt>
    <dgm:pt modelId="{9E5CD6D3-F053-4C18-96E6-BFF72B83CED6}" type="pres">
      <dgm:prSet presAssocID="{04AB48C5-6B35-447B-A802-2F0E0BEBC889}" presName="rootComposite" presStyleCnt="0"/>
      <dgm:spPr/>
    </dgm:pt>
    <dgm:pt modelId="{C69233B1-D6AC-43F9-9C0E-555C32D99EC4}" type="pres">
      <dgm:prSet presAssocID="{04AB48C5-6B35-447B-A802-2F0E0BEBC889}" presName="rootText" presStyleLbl="node3" presStyleIdx="0" presStyleCnt="1" custScaleX="79430" custScaleY="50392" custLinFactNeighborX="12053" custLinFactNeighborY="-38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356FC3-1577-442A-AED4-7697C5858425}" type="pres">
      <dgm:prSet presAssocID="{04AB48C5-6B35-447B-A802-2F0E0BEBC889}" presName="rootConnector" presStyleLbl="node3" presStyleIdx="0" presStyleCnt="1"/>
      <dgm:spPr/>
      <dgm:t>
        <a:bodyPr/>
        <a:lstStyle/>
        <a:p>
          <a:endParaRPr lang="pt-BR"/>
        </a:p>
      </dgm:t>
    </dgm:pt>
    <dgm:pt modelId="{D36E5E7F-D60B-46EC-B518-8432D351F9D6}" type="pres">
      <dgm:prSet presAssocID="{04AB48C5-6B35-447B-A802-2F0E0BEBC889}" presName="hierChild4" presStyleCnt="0"/>
      <dgm:spPr/>
    </dgm:pt>
    <dgm:pt modelId="{89D99F74-3536-4B95-8159-DFEFCD3F3162}" type="pres">
      <dgm:prSet presAssocID="{04AB48C5-6B35-447B-A802-2F0E0BEBC889}" presName="hierChild5" presStyleCnt="0"/>
      <dgm:spPr/>
    </dgm:pt>
    <dgm:pt modelId="{890C320C-324D-46D2-820D-3308B21B9059}" type="pres">
      <dgm:prSet presAssocID="{650570C5-B973-4FE9-BFC3-BA66CEC3B002}" presName="hierChild5" presStyleCnt="0"/>
      <dgm:spPr/>
    </dgm:pt>
    <dgm:pt modelId="{A76B27E5-A0E6-429D-BFB7-F4EE6CB1FD6B}" type="pres">
      <dgm:prSet presAssocID="{50B47227-6EAF-4B76-8CC5-25CE75276B00}" presName="hierChild3" presStyleCnt="0"/>
      <dgm:spPr/>
    </dgm:pt>
  </dgm:ptLst>
  <dgm:cxnLst>
    <dgm:cxn modelId="{516AA1E5-CAD1-4B1B-AF8B-9535A0C57415}" type="presOf" srcId="{04AB48C5-6B35-447B-A802-2F0E0BEBC889}" destId="{62356FC3-1577-442A-AED4-7697C5858425}" srcOrd="1" destOrd="0" presId="urn:microsoft.com/office/officeart/2005/8/layout/orgChart1"/>
    <dgm:cxn modelId="{3F7F8EFB-4DE0-4A36-94AE-961024FCAB67}" type="presOf" srcId="{13A1B1B9-FFDF-4F1C-AA4F-A8CF561C90F7}" destId="{723C2D26-E4BB-4DF8-8309-D7859A1B1507}" srcOrd="0" destOrd="0" presId="urn:microsoft.com/office/officeart/2005/8/layout/orgChart1"/>
    <dgm:cxn modelId="{70D3C94C-F16B-4C71-AF28-513B33B36873}" srcId="{650570C5-B973-4FE9-BFC3-BA66CEC3B002}" destId="{04AB48C5-6B35-447B-A802-2F0E0BEBC889}" srcOrd="0" destOrd="0" parTransId="{FF639835-A7D6-48EE-886F-FDD217D7509B}" sibTransId="{31B24AB1-5F3A-4DD3-ACD8-CDE7B55ED754}"/>
    <dgm:cxn modelId="{F7197BA6-4F13-4EF4-8FD8-3814083901FE}" srcId="{50B47227-6EAF-4B76-8CC5-25CE75276B00}" destId="{650570C5-B973-4FE9-BFC3-BA66CEC3B002}" srcOrd="0" destOrd="0" parTransId="{0A487614-2E68-4858-B451-336B99C22977}" sibTransId="{5095AE68-1C1C-4C56-A8D8-C2B2072CB435}"/>
    <dgm:cxn modelId="{B33A689D-6CB4-46EA-B8BC-3A5866BD86D0}" type="presOf" srcId="{50B47227-6EAF-4B76-8CC5-25CE75276B00}" destId="{C2F84583-4007-4921-89CE-52E89229E93E}" srcOrd="0" destOrd="0" presId="urn:microsoft.com/office/officeart/2005/8/layout/orgChart1"/>
    <dgm:cxn modelId="{7C775D87-5D8D-4276-BB97-040C47D98E26}" type="presOf" srcId="{0A487614-2E68-4858-B451-336B99C22977}" destId="{D35E9BC1-04DE-4654-949B-92EC5D8BE8A5}" srcOrd="0" destOrd="0" presId="urn:microsoft.com/office/officeart/2005/8/layout/orgChart1"/>
    <dgm:cxn modelId="{D2B04EDC-B5CB-479E-80BD-EE738FA8AD7B}" type="presOf" srcId="{50B47227-6EAF-4B76-8CC5-25CE75276B00}" destId="{F7D38845-842D-4CB3-BE05-2CCC5397FB84}" srcOrd="1" destOrd="0" presId="urn:microsoft.com/office/officeart/2005/8/layout/orgChart1"/>
    <dgm:cxn modelId="{26EEDFF3-5EC9-46D3-B80D-B1EFFA4399B9}" type="presOf" srcId="{04AB48C5-6B35-447B-A802-2F0E0BEBC889}" destId="{C69233B1-D6AC-43F9-9C0E-555C32D99EC4}" srcOrd="0" destOrd="0" presId="urn:microsoft.com/office/officeart/2005/8/layout/orgChart1"/>
    <dgm:cxn modelId="{E6B8D83A-16CF-43CF-89C5-767388DB3E82}" srcId="{13A1B1B9-FFDF-4F1C-AA4F-A8CF561C90F7}" destId="{50B47227-6EAF-4B76-8CC5-25CE75276B00}" srcOrd="0" destOrd="0" parTransId="{9B713DFF-6BFD-4750-9088-9155993AABA0}" sibTransId="{3D47FBAA-1328-42B0-AD5A-3763526D154D}"/>
    <dgm:cxn modelId="{D1B9920E-DE9A-49A4-801E-7C92A2532202}" type="presOf" srcId="{650570C5-B973-4FE9-BFC3-BA66CEC3B002}" destId="{C9808BE7-1825-4207-8F61-03E5E5236C52}" srcOrd="1" destOrd="0" presId="urn:microsoft.com/office/officeart/2005/8/layout/orgChart1"/>
    <dgm:cxn modelId="{0BC2B5FD-F2CB-4991-87C2-55756E590DD7}" type="presOf" srcId="{FF639835-A7D6-48EE-886F-FDD217D7509B}" destId="{15453FB3-373A-4D4A-9A39-F42671B440E2}" srcOrd="0" destOrd="0" presId="urn:microsoft.com/office/officeart/2005/8/layout/orgChart1"/>
    <dgm:cxn modelId="{42AA0E53-9B2A-44BF-A05B-BB97049C83B6}" type="presOf" srcId="{650570C5-B973-4FE9-BFC3-BA66CEC3B002}" destId="{CC5D2A67-B7ED-42AC-BE10-65C943820665}" srcOrd="0" destOrd="0" presId="urn:microsoft.com/office/officeart/2005/8/layout/orgChart1"/>
    <dgm:cxn modelId="{8E7F350A-69EA-4409-933D-B6F6834C919C}" type="presParOf" srcId="{723C2D26-E4BB-4DF8-8309-D7859A1B1507}" destId="{CC5F38C1-15AB-4710-AE06-90F13467CE5C}" srcOrd="0" destOrd="0" presId="urn:microsoft.com/office/officeart/2005/8/layout/orgChart1"/>
    <dgm:cxn modelId="{7270AB59-66D1-4D6F-BE09-77A17399F8DF}" type="presParOf" srcId="{CC5F38C1-15AB-4710-AE06-90F13467CE5C}" destId="{9E657014-5C8D-4EF7-B6C5-D61FF1399B6A}" srcOrd="0" destOrd="0" presId="urn:microsoft.com/office/officeart/2005/8/layout/orgChart1"/>
    <dgm:cxn modelId="{02EA02D1-3778-4E83-AFBF-12D1D15CB7A7}" type="presParOf" srcId="{9E657014-5C8D-4EF7-B6C5-D61FF1399B6A}" destId="{C2F84583-4007-4921-89CE-52E89229E93E}" srcOrd="0" destOrd="0" presId="urn:microsoft.com/office/officeart/2005/8/layout/orgChart1"/>
    <dgm:cxn modelId="{9CFBAD5D-896F-4F21-85F7-5C900FAD427F}" type="presParOf" srcId="{9E657014-5C8D-4EF7-B6C5-D61FF1399B6A}" destId="{F7D38845-842D-4CB3-BE05-2CCC5397FB84}" srcOrd="1" destOrd="0" presId="urn:microsoft.com/office/officeart/2005/8/layout/orgChart1"/>
    <dgm:cxn modelId="{2DC1D9D8-63A3-44CA-9A30-EC717BC031FF}" type="presParOf" srcId="{CC5F38C1-15AB-4710-AE06-90F13467CE5C}" destId="{0A56EB07-9F4C-4C5B-8317-654307A92FD3}" srcOrd="1" destOrd="0" presId="urn:microsoft.com/office/officeart/2005/8/layout/orgChart1"/>
    <dgm:cxn modelId="{3987617C-A598-4856-9E89-339C8A5EC6A0}" type="presParOf" srcId="{0A56EB07-9F4C-4C5B-8317-654307A92FD3}" destId="{D35E9BC1-04DE-4654-949B-92EC5D8BE8A5}" srcOrd="0" destOrd="0" presId="urn:microsoft.com/office/officeart/2005/8/layout/orgChart1"/>
    <dgm:cxn modelId="{3E1FDD52-D4F3-4459-ABCE-7DE135CE2444}" type="presParOf" srcId="{0A56EB07-9F4C-4C5B-8317-654307A92FD3}" destId="{4CFFFA8E-2E74-43DA-8BF2-74643512A43D}" srcOrd="1" destOrd="0" presId="urn:microsoft.com/office/officeart/2005/8/layout/orgChart1"/>
    <dgm:cxn modelId="{EFB6921F-E5EF-41AB-A921-1A452F6C7D60}" type="presParOf" srcId="{4CFFFA8E-2E74-43DA-8BF2-74643512A43D}" destId="{84BCE805-EA94-4A92-9E26-F1DD96D91726}" srcOrd="0" destOrd="0" presId="urn:microsoft.com/office/officeart/2005/8/layout/orgChart1"/>
    <dgm:cxn modelId="{DFA7239A-6B6A-43F6-B9F1-47B1A5803600}" type="presParOf" srcId="{84BCE805-EA94-4A92-9E26-F1DD96D91726}" destId="{CC5D2A67-B7ED-42AC-BE10-65C943820665}" srcOrd="0" destOrd="0" presId="urn:microsoft.com/office/officeart/2005/8/layout/orgChart1"/>
    <dgm:cxn modelId="{CFB5B6DE-1A85-4912-9CD3-648FD2CAE4D8}" type="presParOf" srcId="{84BCE805-EA94-4A92-9E26-F1DD96D91726}" destId="{C9808BE7-1825-4207-8F61-03E5E5236C52}" srcOrd="1" destOrd="0" presId="urn:microsoft.com/office/officeart/2005/8/layout/orgChart1"/>
    <dgm:cxn modelId="{28CD0433-E338-4AAF-BA91-2FDB3412D18D}" type="presParOf" srcId="{4CFFFA8E-2E74-43DA-8BF2-74643512A43D}" destId="{B94DCA04-74D0-4DBA-8AD1-94AC2B5F6C10}" srcOrd="1" destOrd="0" presId="urn:microsoft.com/office/officeart/2005/8/layout/orgChart1"/>
    <dgm:cxn modelId="{258DF9FE-567C-4665-86FF-8A236BDC447E}" type="presParOf" srcId="{B94DCA04-74D0-4DBA-8AD1-94AC2B5F6C10}" destId="{15453FB3-373A-4D4A-9A39-F42671B440E2}" srcOrd="0" destOrd="0" presId="urn:microsoft.com/office/officeart/2005/8/layout/orgChart1"/>
    <dgm:cxn modelId="{1D1015CB-5BEC-41E1-8BB2-FC68E503D288}" type="presParOf" srcId="{B94DCA04-74D0-4DBA-8AD1-94AC2B5F6C10}" destId="{4F5F9ECC-7B69-4560-A19D-AABEAB42B6E3}" srcOrd="1" destOrd="0" presId="urn:microsoft.com/office/officeart/2005/8/layout/orgChart1"/>
    <dgm:cxn modelId="{80A167B3-2668-442A-A814-B1CEC537EDBE}" type="presParOf" srcId="{4F5F9ECC-7B69-4560-A19D-AABEAB42B6E3}" destId="{9E5CD6D3-F053-4C18-96E6-BFF72B83CED6}" srcOrd="0" destOrd="0" presId="urn:microsoft.com/office/officeart/2005/8/layout/orgChart1"/>
    <dgm:cxn modelId="{5A89C38B-57EB-4647-8BCC-8061760C1678}" type="presParOf" srcId="{9E5CD6D3-F053-4C18-96E6-BFF72B83CED6}" destId="{C69233B1-D6AC-43F9-9C0E-555C32D99EC4}" srcOrd="0" destOrd="0" presId="urn:microsoft.com/office/officeart/2005/8/layout/orgChart1"/>
    <dgm:cxn modelId="{5F9FC377-E7BB-423E-8E8C-4E0338EB7F5B}" type="presParOf" srcId="{9E5CD6D3-F053-4C18-96E6-BFF72B83CED6}" destId="{62356FC3-1577-442A-AED4-7697C5858425}" srcOrd="1" destOrd="0" presId="urn:microsoft.com/office/officeart/2005/8/layout/orgChart1"/>
    <dgm:cxn modelId="{F93D242F-FB4A-4C11-BD49-FFC4F7540A44}" type="presParOf" srcId="{4F5F9ECC-7B69-4560-A19D-AABEAB42B6E3}" destId="{D36E5E7F-D60B-46EC-B518-8432D351F9D6}" srcOrd="1" destOrd="0" presId="urn:microsoft.com/office/officeart/2005/8/layout/orgChart1"/>
    <dgm:cxn modelId="{08F4A562-1997-4304-8830-7EC49E703515}" type="presParOf" srcId="{4F5F9ECC-7B69-4560-A19D-AABEAB42B6E3}" destId="{89D99F74-3536-4B95-8159-DFEFCD3F3162}" srcOrd="2" destOrd="0" presId="urn:microsoft.com/office/officeart/2005/8/layout/orgChart1"/>
    <dgm:cxn modelId="{9F4A1C96-63C8-436D-844C-E260A346BF1C}" type="presParOf" srcId="{4CFFFA8E-2E74-43DA-8BF2-74643512A43D}" destId="{890C320C-324D-46D2-820D-3308B21B9059}" srcOrd="2" destOrd="0" presId="urn:microsoft.com/office/officeart/2005/8/layout/orgChart1"/>
    <dgm:cxn modelId="{44F1D5FA-B156-49F3-BFF7-2CAF5FF2033E}" type="presParOf" srcId="{CC5F38C1-15AB-4710-AE06-90F13467CE5C}" destId="{A76B27E5-A0E6-429D-BFB7-F4EE6CB1FD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453FB3-373A-4D4A-9A39-F42671B440E2}">
      <dsp:nvSpPr>
        <dsp:cNvPr id="0" name=""/>
        <dsp:cNvSpPr/>
      </dsp:nvSpPr>
      <dsp:spPr>
        <a:xfrm>
          <a:off x="8317396" y="1717355"/>
          <a:ext cx="109437" cy="91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208"/>
              </a:lnTo>
              <a:lnTo>
                <a:pt x="109437" y="910208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35E9BC1-04DE-4654-949B-92EC5D8BE8A5}">
      <dsp:nvSpPr>
        <dsp:cNvPr id="0" name=""/>
        <dsp:cNvSpPr/>
      </dsp:nvSpPr>
      <dsp:spPr>
        <a:xfrm>
          <a:off x="1924526" y="934647"/>
          <a:ext cx="6679737" cy="424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2"/>
              </a:lnTo>
              <a:lnTo>
                <a:pt x="6679737" y="348822"/>
              </a:lnTo>
              <a:lnTo>
                <a:pt x="6679737" y="42412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0682F05-F06F-46E8-9749-8A8AAD9EB632}">
      <dsp:nvSpPr>
        <dsp:cNvPr id="0" name=""/>
        <dsp:cNvSpPr/>
      </dsp:nvSpPr>
      <dsp:spPr>
        <a:xfrm>
          <a:off x="7449626" y="1717355"/>
          <a:ext cx="107574" cy="89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530"/>
              </a:lnTo>
              <a:lnTo>
                <a:pt x="107574" y="893530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7489051-F823-4253-BEDE-B9FCFBD4D59B}">
      <dsp:nvSpPr>
        <dsp:cNvPr id="0" name=""/>
        <dsp:cNvSpPr/>
      </dsp:nvSpPr>
      <dsp:spPr>
        <a:xfrm>
          <a:off x="1924526" y="934647"/>
          <a:ext cx="5811966" cy="424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2"/>
              </a:lnTo>
              <a:lnTo>
                <a:pt x="5811966" y="348822"/>
              </a:lnTo>
              <a:lnTo>
                <a:pt x="5811966" y="42412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658DD8F-93AF-44A6-8504-D60215C46BBA}">
      <dsp:nvSpPr>
        <dsp:cNvPr id="0" name=""/>
        <dsp:cNvSpPr/>
      </dsp:nvSpPr>
      <dsp:spPr>
        <a:xfrm>
          <a:off x="6581856" y="1717355"/>
          <a:ext cx="107574" cy="168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539"/>
              </a:lnTo>
              <a:lnTo>
                <a:pt x="107574" y="1684539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1E3C2E8-81D7-4FCA-B86C-3F4B503FE79B}">
      <dsp:nvSpPr>
        <dsp:cNvPr id="0" name=""/>
        <dsp:cNvSpPr/>
      </dsp:nvSpPr>
      <dsp:spPr>
        <a:xfrm>
          <a:off x="6581856" y="1717355"/>
          <a:ext cx="107574" cy="89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530"/>
              </a:lnTo>
              <a:lnTo>
                <a:pt x="107574" y="893530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550FC26-FE0E-41B1-86F7-ADDA1B7AF12D}">
      <dsp:nvSpPr>
        <dsp:cNvPr id="0" name=""/>
        <dsp:cNvSpPr/>
      </dsp:nvSpPr>
      <dsp:spPr>
        <a:xfrm>
          <a:off x="1924526" y="934647"/>
          <a:ext cx="4944196" cy="424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2"/>
              </a:lnTo>
              <a:lnTo>
                <a:pt x="4944196" y="348822"/>
              </a:lnTo>
              <a:lnTo>
                <a:pt x="4944196" y="42412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846B180-CE27-43B3-A99B-C0115586301E}">
      <dsp:nvSpPr>
        <dsp:cNvPr id="0" name=""/>
        <dsp:cNvSpPr/>
      </dsp:nvSpPr>
      <dsp:spPr>
        <a:xfrm>
          <a:off x="5715635" y="2794620"/>
          <a:ext cx="106025" cy="1116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61"/>
              </a:lnTo>
              <a:lnTo>
                <a:pt x="106025" y="1116461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BFB058A-6E68-403D-85A2-A90965983105}">
      <dsp:nvSpPr>
        <dsp:cNvPr id="0" name=""/>
        <dsp:cNvSpPr/>
      </dsp:nvSpPr>
      <dsp:spPr>
        <a:xfrm>
          <a:off x="5715635" y="2794620"/>
          <a:ext cx="106025" cy="60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74"/>
              </a:lnTo>
              <a:lnTo>
                <a:pt x="106025" y="60727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B4923B6-B877-4212-AADB-5FA8FE5A0DF5}">
      <dsp:nvSpPr>
        <dsp:cNvPr id="0" name=""/>
        <dsp:cNvSpPr/>
      </dsp:nvSpPr>
      <dsp:spPr>
        <a:xfrm>
          <a:off x="5567067" y="1717355"/>
          <a:ext cx="435434" cy="718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379"/>
              </a:lnTo>
              <a:lnTo>
                <a:pt x="435434" y="643379"/>
              </a:lnTo>
              <a:lnTo>
                <a:pt x="435434" y="718682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320E608-0D0F-4810-B824-E10B45A92643}">
      <dsp:nvSpPr>
        <dsp:cNvPr id="0" name=""/>
        <dsp:cNvSpPr/>
      </dsp:nvSpPr>
      <dsp:spPr>
        <a:xfrm>
          <a:off x="5183211" y="1717355"/>
          <a:ext cx="383855" cy="730551"/>
        </a:xfrm>
        <a:custGeom>
          <a:avLst/>
          <a:gdLst/>
          <a:ahLst/>
          <a:cxnLst/>
          <a:rect l="0" t="0" r="0" b="0"/>
          <a:pathLst>
            <a:path>
              <a:moveTo>
                <a:pt x="383855" y="0"/>
              </a:moveTo>
              <a:lnTo>
                <a:pt x="383855" y="655249"/>
              </a:lnTo>
              <a:lnTo>
                <a:pt x="0" y="655249"/>
              </a:lnTo>
              <a:lnTo>
                <a:pt x="0" y="730551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1211850-1BD6-4D5F-B10D-D2C03F58C5CD}">
      <dsp:nvSpPr>
        <dsp:cNvPr id="0" name=""/>
        <dsp:cNvSpPr/>
      </dsp:nvSpPr>
      <dsp:spPr>
        <a:xfrm>
          <a:off x="1924526" y="934647"/>
          <a:ext cx="3642541" cy="424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2"/>
              </a:lnTo>
              <a:lnTo>
                <a:pt x="3642541" y="348822"/>
              </a:lnTo>
              <a:lnTo>
                <a:pt x="3642541" y="42412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F508BBE-86CC-4C9E-9B11-5B05C49E4219}">
      <dsp:nvSpPr>
        <dsp:cNvPr id="0" name=""/>
        <dsp:cNvSpPr/>
      </dsp:nvSpPr>
      <dsp:spPr>
        <a:xfrm>
          <a:off x="3978545" y="2790177"/>
          <a:ext cx="107574" cy="61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17"/>
              </a:lnTo>
              <a:lnTo>
                <a:pt x="107574" y="61171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08CDB90-47B1-4074-8320-27BB68E47F54}">
      <dsp:nvSpPr>
        <dsp:cNvPr id="0" name=""/>
        <dsp:cNvSpPr/>
      </dsp:nvSpPr>
      <dsp:spPr>
        <a:xfrm>
          <a:off x="3785520" y="1711972"/>
          <a:ext cx="479891" cy="71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319"/>
              </a:lnTo>
              <a:lnTo>
                <a:pt x="479891" y="644319"/>
              </a:lnTo>
              <a:lnTo>
                <a:pt x="479891" y="719621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123D277-E6D1-4319-BA09-A336D6D55F1D}">
      <dsp:nvSpPr>
        <dsp:cNvPr id="0" name=""/>
        <dsp:cNvSpPr/>
      </dsp:nvSpPr>
      <dsp:spPr>
        <a:xfrm>
          <a:off x="3397641" y="1711972"/>
          <a:ext cx="387878" cy="719621"/>
        </a:xfrm>
        <a:custGeom>
          <a:avLst/>
          <a:gdLst/>
          <a:ahLst/>
          <a:cxnLst/>
          <a:rect l="0" t="0" r="0" b="0"/>
          <a:pathLst>
            <a:path>
              <a:moveTo>
                <a:pt x="387878" y="0"/>
              </a:moveTo>
              <a:lnTo>
                <a:pt x="387878" y="644319"/>
              </a:lnTo>
              <a:lnTo>
                <a:pt x="0" y="644319"/>
              </a:lnTo>
              <a:lnTo>
                <a:pt x="0" y="719621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C2AD7BE-5DA9-43C8-B629-8368F176D114}">
      <dsp:nvSpPr>
        <dsp:cNvPr id="0" name=""/>
        <dsp:cNvSpPr/>
      </dsp:nvSpPr>
      <dsp:spPr>
        <a:xfrm>
          <a:off x="1924526" y="934647"/>
          <a:ext cx="1860994" cy="418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439"/>
              </a:lnTo>
              <a:lnTo>
                <a:pt x="1860994" y="343439"/>
              </a:lnTo>
              <a:lnTo>
                <a:pt x="1860994" y="418742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29F1E10-AF11-4F49-AC69-810872C28BE3}">
      <dsp:nvSpPr>
        <dsp:cNvPr id="0" name=""/>
        <dsp:cNvSpPr/>
      </dsp:nvSpPr>
      <dsp:spPr>
        <a:xfrm>
          <a:off x="1924526" y="934647"/>
          <a:ext cx="1015542" cy="418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439"/>
              </a:lnTo>
              <a:lnTo>
                <a:pt x="1015542" y="343439"/>
              </a:lnTo>
              <a:lnTo>
                <a:pt x="1015542" y="418742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358EC41-6C2C-4FAA-996F-BC26036FFED8}">
      <dsp:nvSpPr>
        <dsp:cNvPr id="0" name=""/>
        <dsp:cNvSpPr/>
      </dsp:nvSpPr>
      <dsp:spPr>
        <a:xfrm>
          <a:off x="2243004" y="2790177"/>
          <a:ext cx="107574" cy="1120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904"/>
              </a:lnTo>
              <a:lnTo>
                <a:pt x="107574" y="112090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60F9928-4784-4CE5-8C7A-3B339EDEF3F8}">
      <dsp:nvSpPr>
        <dsp:cNvPr id="0" name=""/>
        <dsp:cNvSpPr/>
      </dsp:nvSpPr>
      <dsp:spPr>
        <a:xfrm>
          <a:off x="2243004" y="2790177"/>
          <a:ext cx="107574" cy="61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17"/>
              </a:lnTo>
              <a:lnTo>
                <a:pt x="107574" y="61171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880D8EC-D575-48E4-A5D4-E5F04AEF1B46}">
      <dsp:nvSpPr>
        <dsp:cNvPr id="0" name=""/>
        <dsp:cNvSpPr/>
      </dsp:nvSpPr>
      <dsp:spPr>
        <a:xfrm>
          <a:off x="2095986" y="1717355"/>
          <a:ext cx="433885" cy="714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937"/>
              </a:lnTo>
              <a:lnTo>
                <a:pt x="433885" y="638937"/>
              </a:lnTo>
              <a:lnTo>
                <a:pt x="433885" y="714239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218541B-CA44-49C8-A96A-9D2336009E74}">
      <dsp:nvSpPr>
        <dsp:cNvPr id="0" name=""/>
        <dsp:cNvSpPr/>
      </dsp:nvSpPr>
      <dsp:spPr>
        <a:xfrm>
          <a:off x="1662100" y="1717355"/>
          <a:ext cx="433885" cy="714239"/>
        </a:xfrm>
        <a:custGeom>
          <a:avLst/>
          <a:gdLst/>
          <a:ahLst/>
          <a:cxnLst/>
          <a:rect l="0" t="0" r="0" b="0"/>
          <a:pathLst>
            <a:path>
              <a:moveTo>
                <a:pt x="433885" y="0"/>
              </a:moveTo>
              <a:lnTo>
                <a:pt x="433885" y="638937"/>
              </a:lnTo>
              <a:lnTo>
                <a:pt x="0" y="638937"/>
              </a:lnTo>
              <a:lnTo>
                <a:pt x="0" y="714239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26A0BE8-490F-40C5-B03B-76C72198B748}">
      <dsp:nvSpPr>
        <dsp:cNvPr id="0" name=""/>
        <dsp:cNvSpPr/>
      </dsp:nvSpPr>
      <dsp:spPr>
        <a:xfrm>
          <a:off x="1924526" y="934647"/>
          <a:ext cx="171459" cy="424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2"/>
              </a:lnTo>
              <a:lnTo>
                <a:pt x="171459" y="348822"/>
              </a:lnTo>
              <a:lnTo>
                <a:pt x="171459" y="42412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9402CD2-73EE-42B8-834E-941C2B0E15C7}">
      <dsp:nvSpPr>
        <dsp:cNvPr id="0" name=""/>
        <dsp:cNvSpPr/>
      </dsp:nvSpPr>
      <dsp:spPr>
        <a:xfrm>
          <a:off x="1228215" y="934647"/>
          <a:ext cx="696310" cy="424124"/>
        </a:xfrm>
        <a:custGeom>
          <a:avLst/>
          <a:gdLst/>
          <a:ahLst/>
          <a:cxnLst/>
          <a:rect l="0" t="0" r="0" b="0"/>
          <a:pathLst>
            <a:path>
              <a:moveTo>
                <a:pt x="696310" y="0"/>
              </a:moveTo>
              <a:lnTo>
                <a:pt x="696310" y="348822"/>
              </a:lnTo>
              <a:lnTo>
                <a:pt x="0" y="348822"/>
              </a:lnTo>
              <a:lnTo>
                <a:pt x="0" y="42412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BE3CC50-A223-41D7-9B92-2298656DFB10}">
      <dsp:nvSpPr>
        <dsp:cNvPr id="0" name=""/>
        <dsp:cNvSpPr/>
      </dsp:nvSpPr>
      <dsp:spPr>
        <a:xfrm>
          <a:off x="360445" y="934647"/>
          <a:ext cx="1564080" cy="424124"/>
        </a:xfrm>
        <a:custGeom>
          <a:avLst/>
          <a:gdLst/>
          <a:ahLst/>
          <a:cxnLst/>
          <a:rect l="0" t="0" r="0" b="0"/>
          <a:pathLst>
            <a:path>
              <a:moveTo>
                <a:pt x="1564080" y="0"/>
              </a:moveTo>
              <a:lnTo>
                <a:pt x="1564080" y="348822"/>
              </a:lnTo>
              <a:lnTo>
                <a:pt x="0" y="348822"/>
              </a:lnTo>
              <a:lnTo>
                <a:pt x="0" y="42412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C6ED0E9-544F-46AB-9391-7302D7114808}">
      <dsp:nvSpPr>
        <dsp:cNvPr id="0" name=""/>
        <dsp:cNvSpPr/>
      </dsp:nvSpPr>
      <dsp:spPr>
        <a:xfrm>
          <a:off x="1924526" y="358582"/>
          <a:ext cx="1596962" cy="217482"/>
        </a:xfrm>
        <a:custGeom>
          <a:avLst/>
          <a:gdLst/>
          <a:ahLst/>
          <a:cxnLst/>
          <a:rect l="0" t="0" r="0" b="0"/>
          <a:pathLst>
            <a:path>
              <a:moveTo>
                <a:pt x="1596962" y="0"/>
              </a:moveTo>
              <a:lnTo>
                <a:pt x="1596962" y="142179"/>
              </a:lnTo>
              <a:lnTo>
                <a:pt x="0" y="142179"/>
              </a:lnTo>
              <a:lnTo>
                <a:pt x="0" y="217482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9983B0C-7D19-43FB-A532-A0A493BB8204}">
      <dsp:nvSpPr>
        <dsp:cNvPr id="0" name=""/>
        <dsp:cNvSpPr/>
      </dsp:nvSpPr>
      <dsp:spPr>
        <a:xfrm>
          <a:off x="3521488" y="358582"/>
          <a:ext cx="1631322" cy="218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39"/>
              </a:lnTo>
              <a:lnTo>
                <a:pt x="1631322" y="143639"/>
              </a:lnTo>
              <a:lnTo>
                <a:pt x="1631322" y="218941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7939FB7-F56A-4E70-A291-3548E4788559}">
      <dsp:nvSpPr>
        <dsp:cNvPr id="0" name=""/>
        <dsp:cNvSpPr/>
      </dsp:nvSpPr>
      <dsp:spPr>
        <a:xfrm>
          <a:off x="1531583" y="0"/>
          <a:ext cx="3979809" cy="358582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TelaPrincipal</a:t>
          </a:r>
          <a:endParaRPr lang="pt-BR" sz="700" kern="1200" dirty="0"/>
        </a:p>
      </dsp:txBody>
      <dsp:txXfrm>
        <a:off x="1531583" y="0"/>
        <a:ext cx="3979809" cy="358582"/>
      </dsp:txXfrm>
    </dsp:sp>
    <dsp:sp modelId="{DA8AC198-DD52-43D7-8D05-45FD36154F33}">
      <dsp:nvSpPr>
        <dsp:cNvPr id="0" name=""/>
        <dsp:cNvSpPr/>
      </dsp:nvSpPr>
      <dsp:spPr>
        <a:xfrm>
          <a:off x="4794228" y="577524"/>
          <a:ext cx="717165" cy="358582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Denunciar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Foco</a:t>
          </a:r>
          <a:endParaRPr lang="pt-BR" sz="700" kern="1200" dirty="0"/>
        </a:p>
      </dsp:txBody>
      <dsp:txXfrm>
        <a:off x="4794228" y="577524"/>
        <a:ext cx="717165" cy="358582"/>
      </dsp:txXfrm>
    </dsp:sp>
    <dsp:sp modelId="{0D69B6AA-F51B-41E9-9837-71EC80262151}">
      <dsp:nvSpPr>
        <dsp:cNvPr id="0" name=""/>
        <dsp:cNvSpPr/>
      </dsp:nvSpPr>
      <dsp:spPr>
        <a:xfrm>
          <a:off x="1565943" y="576065"/>
          <a:ext cx="717165" cy="358582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Últimos</a:t>
          </a:r>
          <a:r>
            <a:rPr lang="en-US" sz="700" kern="1200" dirty="0" smtClean="0"/>
            <a:t> </a:t>
          </a:r>
          <a:r>
            <a:rPr lang="en-US" sz="700" kern="1200" dirty="0" err="1" smtClean="0"/>
            <a:t>Avisos</a:t>
          </a:r>
          <a:endParaRPr lang="en-US" sz="700" kern="1200" dirty="0" smtClean="0"/>
        </a:p>
      </dsp:txBody>
      <dsp:txXfrm>
        <a:off x="1565943" y="576065"/>
        <a:ext cx="717165" cy="358582"/>
      </dsp:txXfrm>
    </dsp:sp>
    <dsp:sp modelId="{8F37A11E-DDD2-41A8-9AEA-8A4D3E3DB39F}">
      <dsp:nvSpPr>
        <dsp:cNvPr id="0" name=""/>
        <dsp:cNvSpPr/>
      </dsp:nvSpPr>
      <dsp:spPr>
        <a:xfrm>
          <a:off x="1862" y="1358772"/>
          <a:ext cx="717165" cy="358582"/>
        </a:xfrm>
        <a:prstGeom prst="rect">
          <a:avLst/>
        </a:prstGeom>
        <a:solidFill>
          <a:srgbClr val="D45E0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Tela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Ajuda</a:t>
          </a:r>
          <a:endParaRPr lang="en-US" sz="700" kern="1200" dirty="0" smtClean="0"/>
        </a:p>
      </dsp:txBody>
      <dsp:txXfrm>
        <a:off x="1862" y="1358772"/>
        <a:ext cx="717165" cy="358582"/>
      </dsp:txXfrm>
    </dsp:sp>
    <dsp:sp modelId="{CAC3EB9C-6429-4422-AF87-86C79CEE02B9}">
      <dsp:nvSpPr>
        <dsp:cNvPr id="0" name=""/>
        <dsp:cNvSpPr/>
      </dsp:nvSpPr>
      <dsp:spPr>
        <a:xfrm>
          <a:off x="869632" y="1358772"/>
          <a:ext cx="717165" cy="358582"/>
        </a:xfrm>
        <a:prstGeom prst="rect">
          <a:avLst/>
        </a:prstGeom>
        <a:solidFill>
          <a:srgbClr val="FF9B0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Deslogar</a:t>
          </a:r>
          <a:endParaRPr lang="en-US" sz="700" kern="1200" dirty="0" smtClean="0"/>
        </a:p>
      </dsp:txBody>
      <dsp:txXfrm>
        <a:off x="869632" y="1358772"/>
        <a:ext cx="717165" cy="358582"/>
      </dsp:txXfrm>
    </dsp:sp>
    <dsp:sp modelId="{99E67D1C-B5E0-4E85-9CBF-CA722EA0FC5C}">
      <dsp:nvSpPr>
        <dsp:cNvPr id="0" name=""/>
        <dsp:cNvSpPr/>
      </dsp:nvSpPr>
      <dsp:spPr>
        <a:xfrm>
          <a:off x="1737403" y="1358772"/>
          <a:ext cx="717165" cy="358582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Cadastro</a:t>
          </a:r>
          <a:r>
            <a:rPr lang="en-US" sz="700" kern="1200" dirty="0" smtClean="0"/>
            <a:t> de </a:t>
          </a:r>
          <a:r>
            <a:rPr lang="en-US" sz="700" kern="1200" dirty="0" err="1" smtClean="0"/>
            <a:t>Usuários</a:t>
          </a:r>
          <a:endParaRPr lang="en-US" sz="700" kern="1200" dirty="0" smtClean="0"/>
        </a:p>
      </dsp:txBody>
      <dsp:txXfrm>
        <a:off x="1737403" y="1358772"/>
        <a:ext cx="717165" cy="358582"/>
      </dsp:txXfrm>
    </dsp:sp>
    <dsp:sp modelId="{25B895F5-7BF6-444F-8C2A-E53527844054}">
      <dsp:nvSpPr>
        <dsp:cNvPr id="0" name=""/>
        <dsp:cNvSpPr/>
      </dsp:nvSpPr>
      <dsp:spPr>
        <a:xfrm>
          <a:off x="1303518" y="2431594"/>
          <a:ext cx="717165" cy="358582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Novo </a:t>
          </a:r>
          <a:r>
            <a:rPr lang="en-US" sz="700" kern="1200" dirty="0" err="1" smtClean="0"/>
            <a:t>Usuário</a:t>
          </a:r>
          <a:endParaRPr lang="en-US" sz="700" kern="1200" dirty="0" smtClean="0"/>
        </a:p>
      </dsp:txBody>
      <dsp:txXfrm>
        <a:off x="1303518" y="2431594"/>
        <a:ext cx="717165" cy="358582"/>
      </dsp:txXfrm>
    </dsp:sp>
    <dsp:sp modelId="{F77679E4-17C3-44A0-BDFC-7EA3BA66273D}">
      <dsp:nvSpPr>
        <dsp:cNvPr id="0" name=""/>
        <dsp:cNvSpPr/>
      </dsp:nvSpPr>
      <dsp:spPr>
        <a:xfrm>
          <a:off x="2171288" y="2431594"/>
          <a:ext cx="717165" cy="358582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Ver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Usuários</a:t>
          </a:r>
          <a:endParaRPr lang="en-US" sz="700" kern="1200" dirty="0" smtClean="0"/>
        </a:p>
      </dsp:txBody>
      <dsp:txXfrm>
        <a:off x="2171288" y="2431594"/>
        <a:ext cx="717165" cy="358582"/>
      </dsp:txXfrm>
    </dsp:sp>
    <dsp:sp modelId="{8E080F54-CB78-47BD-977F-867142001C11}">
      <dsp:nvSpPr>
        <dsp:cNvPr id="0" name=""/>
        <dsp:cNvSpPr/>
      </dsp:nvSpPr>
      <dsp:spPr>
        <a:xfrm>
          <a:off x="2350579" y="3222603"/>
          <a:ext cx="717165" cy="358582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Editar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Usuário</a:t>
          </a:r>
          <a:endParaRPr lang="en-US" sz="700" kern="1200" dirty="0" smtClean="0"/>
        </a:p>
      </dsp:txBody>
      <dsp:txXfrm>
        <a:off x="2350579" y="3222603"/>
        <a:ext cx="717165" cy="358582"/>
      </dsp:txXfrm>
    </dsp:sp>
    <dsp:sp modelId="{2331335F-C301-4BF0-BC53-20ACB118279D}">
      <dsp:nvSpPr>
        <dsp:cNvPr id="0" name=""/>
        <dsp:cNvSpPr/>
      </dsp:nvSpPr>
      <dsp:spPr>
        <a:xfrm>
          <a:off x="2350579" y="3731790"/>
          <a:ext cx="717165" cy="358582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Excluir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Usuário</a:t>
          </a:r>
          <a:endParaRPr lang="en-US" sz="700" kern="1200" dirty="0" smtClean="0"/>
        </a:p>
      </dsp:txBody>
      <dsp:txXfrm>
        <a:off x="2350579" y="3731790"/>
        <a:ext cx="717165" cy="358582"/>
      </dsp:txXfrm>
    </dsp:sp>
    <dsp:sp modelId="{DAC887D0-4F27-4D0B-97A4-E299F8FDD3A9}">
      <dsp:nvSpPr>
        <dsp:cNvPr id="0" name=""/>
        <dsp:cNvSpPr/>
      </dsp:nvSpPr>
      <dsp:spPr>
        <a:xfrm>
          <a:off x="2581485" y="1353390"/>
          <a:ext cx="717165" cy="358582"/>
        </a:xfrm>
        <a:prstGeom prst="rect">
          <a:avLst/>
        </a:prstGeom>
        <a:solidFill>
          <a:srgbClr val="094B9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Mudar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Senha</a:t>
          </a:r>
          <a:endParaRPr lang="en-US" sz="700" kern="1200" dirty="0" smtClean="0"/>
        </a:p>
      </dsp:txBody>
      <dsp:txXfrm>
        <a:off x="2581485" y="1353390"/>
        <a:ext cx="717165" cy="358582"/>
      </dsp:txXfrm>
    </dsp:sp>
    <dsp:sp modelId="{F17024D8-FBF8-4A36-A1C3-18BD330B1A68}">
      <dsp:nvSpPr>
        <dsp:cNvPr id="0" name=""/>
        <dsp:cNvSpPr/>
      </dsp:nvSpPr>
      <dsp:spPr>
        <a:xfrm>
          <a:off x="3426937" y="1353390"/>
          <a:ext cx="717165" cy="358582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Avisos</a:t>
          </a:r>
          <a:endParaRPr lang="en-US" sz="700" kern="1200" dirty="0" smtClean="0"/>
        </a:p>
      </dsp:txBody>
      <dsp:txXfrm>
        <a:off x="3426937" y="1353390"/>
        <a:ext cx="717165" cy="358582"/>
      </dsp:txXfrm>
    </dsp:sp>
    <dsp:sp modelId="{19E05486-2B4D-47EE-BFF4-5109C7DD8AA3}">
      <dsp:nvSpPr>
        <dsp:cNvPr id="0" name=""/>
        <dsp:cNvSpPr/>
      </dsp:nvSpPr>
      <dsp:spPr>
        <a:xfrm>
          <a:off x="3039058" y="2431594"/>
          <a:ext cx="717165" cy="358582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Escrever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Aviso</a:t>
          </a:r>
          <a:endParaRPr lang="en-US" sz="700" kern="1200" dirty="0" smtClean="0"/>
        </a:p>
      </dsp:txBody>
      <dsp:txXfrm>
        <a:off x="3039058" y="2431594"/>
        <a:ext cx="717165" cy="358582"/>
      </dsp:txXfrm>
    </dsp:sp>
    <dsp:sp modelId="{C7B0CB14-5F21-444F-96E2-91EA24D396A2}">
      <dsp:nvSpPr>
        <dsp:cNvPr id="0" name=""/>
        <dsp:cNvSpPr/>
      </dsp:nvSpPr>
      <dsp:spPr>
        <a:xfrm>
          <a:off x="3906828" y="2431594"/>
          <a:ext cx="717165" cy="358582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Ver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Avisos</a:t>
          </a:r>
          <a:r>
            <a:rPr lang="en-US" sz="700" kern="1200" dirty="0" smtClean="0"/>
            <a:t> </a:t>
          </a:r>
          <a:r>
            <a:rPr lang="en-US" sz="700" kern="1200" dirty="0" err="1" smtClean="0"/>
            <a:t>Enviados</a:t>
          </a:r>
          <a:endParaRPr lang="en-US" sz="700" kern="1200" dirty="0" smtClean="0"/>
        </a:p>
      </dsp:txBody>
      <dsp:txXfrm>
        <a:off x="3906828" y="2431594"/>
        <a:ext cx="717165" cy="358582"/>
      </dsp:txXfrm>
    </dsp:sp>
    <dsp:sp modelId="{C8E2B950-298E-499F-BD7E-7E81A5BC313D}">
      <dsp:nvSpPr>
        <dsp:cNvPr id="0" name=""/>
        <dsp:cNvSpPr/>
      </dsp:nvSpPr>
      <dsp:spPr>
        <a:xfrm>
          <a:off x="4086120" y="3222603"/>
          <a:ext cx="717165" cy="358582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Excluir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Aviso</a:t>
          </a:r>
          <a:endParaRPr lang="en-US" sz="700" kern="1200" dirty="0" smtClean="0"/>
        </a:p>
      </dsp:txBody>
      <dsp:txXfrm>
        <a:off x="4086120" y="3222603"/>
        <a:ext cx="717165" cy="358582"/>
      </dsp:txXfrm>
    </dsp:sp>
    <dsp:sp modelId="{EB2A9D8D-1760-435D-BC6B-629EEC8D262D}">
      <dsp:nvSpPr>
        <dsp:cNvPr id="0" name=""/>
        <dsp:cNvSpPr/>
      </dsp:nvSpPr>
      <dsp:spPr>
        <a:xfrm>
          <a:off x="5208484" y="1358772"/>
          <a:ext cx="717165" cy="358582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Cadastramento</a:t>
          </a:r>
          <a:r>
            <a:rPr lang="en-US" sz="700" kern="1200" dirty="0" smtClean="0"/>
            <a:t> de </a:t>
          </a:r>
          <a:r>
            <a:rPr lang="en-US" sz="700" kern="1200" dirty="0" err="1" smtClean="0"/>
            <a:t>Focos</a:t>
          </a:r>
          <a:endParaRPr lang="en-US" sz="700" kern="1200" dirty="0" smtClean="0"/>
        </a:p>
      </dsp:txBody>
      <dsp:txXfrm>
        <a:off x="5208484" y="1358772"/>
        <a:ext cx="717165" cy="358582"/>
      </dsp:txXfrm>
    </dsp:sp>
    <dsp:sp modelId="{D9FBB5D4-BEC2-4A5B-9A40-A94BC126E738}">
      <dsp:nvSpPr>
        <dsp:cNvPr id="0" name=""/>
        <dsp:cNvSpPr/>
      </dsp:nvSpPr>
      <dsp:spPr>
        <a:xfrm>
          <a:off x="4824628" y="2447906"/>
          <a:ext cx="717165" cy="358582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Denunciar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Foco</a:t>
          </a:r>
          <a:endParaRPr lang="en-US" sz="700" kern="1200" dirty="0" smtClean="0"/>
        </a:p>
      </dsp:txBody>
      <dsp:txXfrm>
        <a:off x="4824628" y="2447906"/>
        <a:ext cx="717165" cy="358582"/>
      </dsp:txXfrm>
    </dsp:sp>
    <dsp:sp modelId="{61090C71-E6BC-44AA-8460-8C7BFB738CCA}">
      <dsp:nvSpPr>
        <dsp:cNvPr id="0" name=""/>
        <dsp:cNvSpPr/>
      </dsp:nvSpPr>
      <dsp:spPr>
        <a:xfrm>
          <a:off x="5643918" y="2436037"/>
          <a:ext cx="717165" cy="358582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Ver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Focos</a:t>
          </a:r>
          <a:endParaRPr lang="en-US" sz="700" kern="1200" dirty="0" smtClean="0"/>
        </a:p>
      </dsp:txBody>
      <dsp:txXfrm>
        <a:off x="5643918" y="2436037"/>
        <a:ext cx="717165" cy="358582"/>
      </dsp:txXfrm>
    </dsp:sp>
    <dsp:sp modelId="{941248B6-CAA3-4D39-BEB0-5D1443A67519}">
      <dsp:nvSpPr>
        <dsp:cNvPr id="0" name=""/>
        <dsp:cNvSpPr/>
      </dsp:nvSpPr>
      <dsp:spPr>
        <a:xfrm>
          <a:off x="5821660" y="3222603"/>
          <a:ext cx="717165" cy="358582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Editar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Foco</a:t>
          </a:r>
          <a:endParaRPr lang="en-US" sz="700" kern="1200" dirty="0" smtClean="0"/>
        </a:p>
      </dsp:txBody>
      <dsp:txXfrm>
        <a:off x="5821660" y="3222603"/>
        <a:ext cx="717165" cy="358582"/>
      </dsp:txXfrm>
    </dsp:sp>
    <dsp:sp modelId="{14E016BB-CA65-4D3A-88FB-D0E54FF9CC90}">
      <dsp:nvSpPr>
        <dsp:cNvPr id="0" name=""/>
        <dsp:cNvSpPr/>
      </dsp:nvSpPr>
      <dsp:spPr>
        <a:xfrm>
          <a:off x="5821660" y="3731790"/>
          <a:ext cx="717165" cy="358582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Excluir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Foco</a:t>
          </a:r>
          <a:endParaRPr lang="en-US" sz="700" kern="1200" dirty="0" smtClean="0"/>
        </a:p>
      </dsp:txBody>
      <dsp:txXfrm>
        <a:off x="5821660" y="3731790"/>
        <a:ext cx="717165" cy="358582"/>
      </dsp:txXfrm>
    </dsp:sp>
    <dsp:sp modelId="{B136542F-3E38-4341-9B49-B2B6FA12081E}">
      <dsp:nvSpPr>
        <dsp:cNvPr id="0" name=""/>
        <dsp:cNvSpPr/>
      </dsp:nvSpPr>
      <dsp:spPr>
        <a:xfrm>
          <a:off x="6510139" y="1358772"/>
          <a:ext cx="717165" cy="358582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Plano de </a:t>
          </a:r>
          <a:r>
            <a:rPr lang="en-US" sz="700" kern="1200" dirty="0" err="1" smtClean="0"/>
            <a:t>Ação</a:t>
          </a:r>
          <a:endParaRPr lang="en-US" sz="700" kern="1200" dirty="0" smtClean="0"/>
        </a:p>
      </dsp:txBody>
      <dsp:txXfrm>
        <a:off x="6510139" y="1358772"/>
        <a:ext cx="717165" cy="358582"/>
      </dsp:txXfrm>
    </dsp:sp>
    <dsp:sp modelId="{DD0BE1FC-1169-4603-90C4-F0DA22E719FF}">
      <dsp:nvSpPr>
        <dsp:cNvPr id="0" name=""/>
        <dsp:cNvSpPr/>
      </dsp:nvSpPr>
      <dsp:spPr>
        <a:xfrm>
          <a:off x="6689431" y="2431594"/>
          <a:ext cx="717165" cy="358582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Cadastro</a:t>
          </a:r>
          <a:r>
            <a:rPr lang="en-US" sz="700" kern="1200" dirty="0" smtClean="0"/>
            <a:t> Plano de </a:t>
          </a:r>
          <a:r>
            <a:rPr lang="en-US" sz="700" kern="1200" dirty="0" err="1" smtClean="0"/>
            <a:t>Ação</a:t>
          </a:r>
          <a:endParaRPr lang="en-US" sz="700" kern="1200" dirty="0" smtClean="0"/>
        </a:p>
      </dsp:txBody>
      <dsp:txXfrm>
        <a:off x="6689431" y="2431594"/>
        <a:ext cx="717165" cy="358582"/>
      </dsp:txXfrm>
    </dsp:sp>
    <dsp:sp modelId="{68F8E419-9900-420D-8646-AC0C92A5D1D0}">
      <dsp:nvSpPr>
        <dsp:cNvPr id="0" name=""/>
        <dsp:cNvSpPr/>
      </dsp:nvSpPr>
      <dsp:spPr>
        <a:xfrm>
          <a:off x="6689431" y="3222603"/>
          <a:ext cx="717165" cy="358582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Edição</a:t>
          </a:r>
          <a:r>
            <a:rPr lang="en-US" sz="700" kern="1200" dirty="0" smtClean="0"/>
            <a:t> Plano de </a:t>
          </a:r>
          <a:r>
            <a:rPr lang="en-US" sz="700" kern="1200" dirty="0" err="1" smtClean="0"/>
            <a:t>Ação</a:t>
          </a:r>
          <a:endParaRPr lang="en-US" sz="700" kern="1200" dirty="0" smtClean="0"/>
        </a:p>
      </dsp:txBody>
      <dsp:txXfrm>
        <a:off x="6689431" y="3222603"/>
        <a:ext cx="717165" cy="358582"/>
      </dsp:txXfrm>
    </dsp:sp>
    <dsp:sp modelId="{2DB6BEAA-39CE-448B-9322-8BE7A2224387}">
      <dsp:nvSpPr>
        <dsp:cNvPr id="0" name=""/>
        <dsp:cNvSpPr/>
      </dsp:nvSpPr>
      <dsp:spPr>
        <a:xfrm>
          <a:off x="7377910" y="1358772"/>
          <a:ext cx="717165" cy="358582"/>
        </a:xfrm>
        <a:prstGeom prst="rect">
          <a:avLst/>
        </a:prstGeom>
        <a:solidFill>
          <a:srgbClr val="FF5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Retorno</a:t>
          </a:r>
          <a:r>
            <a:rPr lang="en-US" sz="700" kern="1200" dirty="0" smtClean="0"/>
            <a:t> de </a:t>
          </a:r>
          <a:r>
            <a:rPr lang="en-US" sz="700" kern="1200" dirty="0" err="1" smtClean="0"/>
            <a:t>Laboratório</a:t>
          </a:r>
          <a:endParaRPr lang="en-US" sz="700" kern="1200" dirty="0" smtClean="0"/>
        </a:p>
      </dsp:txBody>
      <dsp:txXfrm>
        <a:off x="7377910" y="1358772"/>
        <a:ext cx="717165" cy="358582"/>
      </dsp:txXfrm>
    </dsp:sp>
    <dsp:sp modelId="{0577CD4F-B7F4-4590-8C06-D334D55D456E}">
      <dsp:nvSpPr>
        <dsp:cNvPr id="0" name=""/>
        <dsp:cNvSpPr/>
      </dsp:nvSpPr>
      <dsp:spPr>
        <a:xfrm>
          <a:off x="7557201" y="2431594"/>
          <a:ext cx="717165" cy="358582"/>
        </a:xfrm>
        <a:prstGeom prst="rect">
          <a:avLst/>
        </a:prstGeom>
        <a:solidFill>
          <a:srgbClr val="FF5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Positivar</a:t>
          </a:r>
          <a:r>
            <a:rPr lang="en-US" sz="700" kern="1200" dirty="0" smtClean="0"/>
            <a:t>/</a:t>
          </a:r>
          <a:r>
            <a:rPr lang="en-US" sz="700" kern="1200" dirty="0" err="1" smtClean="0"/>
            <a:t>Negativar</a:t>
          </a:r>
          <a:r>
            <a:rPr lang="en-US" sz="700" kern="1200" dirty="0" smtClean="0"/>
            <a:t> </a:t>
          </a:r>
          <a:r>
            <a:rPr lang="en-US" sz="700" kern="1200" dirty="0" err="1" smtClean="0"/>
            <a:t>Foco</a:t>
          </a:r>
          <a:endParaRPr lang="en-US" sz="700" kern="1200" dirty="0" smtClean="0"/>
        </a:p>
      </dsp:txBody>
      <dsp:txXfrm>
        <a:off x="7557201" y="2431594"/>
        <a:ext cx="717165" cy="358582"/>
      </dsp:txXfrm>
    </dsp:sp>
    <dsp:sp modelId="{CC5D2A67-B7ED-42AC-BE10-65C943820665}">
      <dsp:nvSpPr>
        <dsp:cNvPr id="0" name=""/>
        <dsp:cNvSpPr/>
      </dsp:nvSpPr>
      <dsp:spPr>
        <a:xfrm>
          <a:off x="8245680" y="1358772"/>
          <a:ext cx="717165" cy="358582"/>
        </a:xfrm>
        <a:prstGeom prst="rect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Relatórios</a:t>
          </a:r>
          <a:endParaRPr lang="en-US" sz="700" kern="1200" dirty="0" smtClean="0"/>
        </a:p>
      </dsp:txBody>
      <dsp:txXfrm>
        <a:off x="8245680" y="1358772"/>
        <a:ext cx="717165" cy="358582"/>
      </dsp:txXfrm>
    </dsp:sp>
    <dsp:sp modelId="{C69233B1-D6AC-43F9-9C0E-555C32D99EC4}">
      <dsp:nvSpPr>
        <dsp:cNvPr id="0" name=""/>
        <dsp:cNvSpPr/>
      </dsp:nvSpPr>
      <dsp:spPr>
        <a:xfrm>
          <a:off x="8426834" y="2448272"/>
          <a:ext cx="717165" cy="358582"/>
        </a:xfrm>
        <a:prstGeom prst="rect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Focos</a:t>
          </a:r>
          <a:r>
            <a:rPr lang="en-US" sz="700" kern="1200" dirty="0" smtClean="0"/>
            <a:t> de Dengue</a:t>
          </a:r>
        </a:p>
      </dsp:txBody>
      <dsp:txXfrm>
        <a:off x="8426834" y="2448272"/>
        <a:ext cx="717165" cy="3585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ED0E9-544F-46AB-9391-7302D7114808}">
      <dsp:nvSpPr>
        <dsp:cNvPr id="0" name=""/>
        <dsp:cNvSpPr/>
      </dsp:nvSpPr>
      <dsp:spPr>
        <a:xfrm>
          <a:off x="1461718" y="1646954"/>
          <a:ext cx="2532787" cy="1180694"/>
        </a:xfrm>
        <a:custGeom>
          <a:avLst/>
          <a:gdLst/>
          <a:ahLst/>
          <a:cxnLst/>
          <a:rect l="0" t="0" r="0" b="0"/>
          <a:pathLst>
            <a:path>
              <a:moveTo>
                <a:pt x="2532787" y="0"/>
              </a:moveTo>
              <a:lnTo>
                <a:pt x="2532787" y="1009606"/>
              </a:lnTo>
              <a:lnTo>
                <a:pt x="0" y="1009606"/>
              </a:lnTo>
              <a:lnTo>
                <a:pt x="0" y="118069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9983B0C-7D19-43FB-A532-A0A493BB8204}">
      <dsp:nvSpPr>
        <dsp:cNvPr id="0" name=""/>
        <dsp:cNvSpPr/>
      </dsp:nvSpPr>
      <dsp:spPr>
        <a:xfrm>
          <a:off x="3994505" y="1646954"/>
          <a:ext cx="2883304" cy="118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606"/>
              </a:lnTo>
              <a:lnTo>
                <a:pt x="2883304" y="1009606"/>
              </a:lnTo>
              <a:lnTo>
                <a:pt x="2883304" y="118069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7939FB7-F56A-4E70-A291-3548E4788559}">
      <dsp:nvSpPr>
        <dsp:cNvPr id="0" name=""/>
        <dsp:cNvSpPr/>
      </dsp:nvSpPr>
      <dsp:spPr>
        <a:xfrm>
          <a:off x="0" y="832249"/>
          <a:ext cx="7989011" cy="814704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TelaPrincipal</a:t>
          </a:r>
          <a:endParaRPr lang="pt-BR" sz="3100" kern="1200" dirty="0"/>
        </a:p>
      </dsp:txBody>
      <dsp:txXfrm>
        <a:off x="0" y="832249"/>
        <a:ext cx="7989011" cy="814704"/>
      </dsp:txXfrm>
    </dsp:sp>
    <dsp:sp modelId="{DA8AC198-DD52-43D7-8D05-45FD36154F33}">
      <dsp:nvSpPr>
        <dsp:cNvPr id="0" name=""/>
        <dsp:cNvSpPr/>
      </dsp:nvSpPr>
      <dsp:spPr>
        <a:xfrm>
          <a:off x="6063105" y="2827649"/>
          <a:ext cx="1629409" cy="814704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Denunciar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Foco</a:t>
          </a:r>
          <a:endParaRPr lang="pt-BR" sz="3100" kern="1200" dirty="0"/>
        </a:p>
      </dsp:txBody>
      <dsp:txXfrm>
        <a:off x="6063105" y="2827649"/>
        <a:ext cx="1629409" cy="814704"/>
      </dsp:txXfrm>
    </dsp:sp>
    <dsp:sp modelId="{0D69B6AA-F51B-41E9-9837-71EC80262151}">
      <dsp:nvSpPr>
        <dsp:cNvPr id="0" name=""/>
        <dsp:cNvSpPr/>
      </dsp:nvSpPr>
      <dsp:spPr>
        <a:xfrm>
          <a:off x="647013" y="2827649"/>
          <a:ext cx="1629409" cy="814704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Últimos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Avisos</a:t>
          </a:r>
          <a:endParaRPr lang="en-US" sz="3100" kern="1200" dirty="0" smtClean="0"/>
        </a:p>
      </dsp:txBody>
      <dsp:txXfrm>
        <a:off x="647013" y="2827649"/>
        <a:ext cx="1629409" cy="8147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02CD2-73EE-42B8-834E-941C2B0E15C7}">
      <dsp:nvSpPr>
        <dsp:cNvPr id="0" name=""/>
        <dsp:cNvSpPr/>
      </dsp:nvSpPr>
      <dsp:spPr>
        <a:xfrm>
          <a:off x="2920934" y="1861546"/>
          <a:ext cx="1620206" cy="567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79"/>
              </a:lnTo>
              <a:lnTo>
                <a:pt x="1620206" y="288979"/>
              </a:lnTo>
              <a:lnTo>
                <a:pt x="1620206" y="567648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BE3CC50-A223-41D7-9B92-2298656DFB10}">
      <dsp:nvSpPr>
        <dsp:cNvPr id="0" name=""/>
        <dsp:cNvSpPr/>
      </dsp:nvSpPr>
      <dsp:spPr>
        <a:xfrm>
          <a:off x="1327002" y="1861546"/>
          <a:ext cx="1593932" cy="567648"/>
        </a:xfrm>
        <a:custGeom>
          <a:avLst/>
          <a:gdLst/>
          <a:ahLst/>
          <a:cxnLst/>
          <a:rect l="0" t="0" r="0" b="0"/>
          <a:pathLst>
            <a:path>
              <a:moveTo>
                <a:pt x="1593932" y="0"/>
              </a:moveTo>
              <a:lnTo>
                <a:pt x="1593932" y="288979"/>
              </a:lnTo>
              <a:lnTo>
                <a:pt x="0" y="288979"/>
              </a:lnTo>
              <a:lnTo>
                <a:pt x="0" y="567648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58140E0-9DA2-4623-B097-3AE61A3EA720}">
      <dsp:nvSpPr>
        <dsp:cNvPr id="0" name=""/>
        <dsp:cNvSpPr/>
      </dsp:nvSpPr>
      <dsp:spPr>
        <a:xfrm>
          <a:off x="1593940" y="534552"/>
          <a:ext cx="2653988" cy="1326994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Últimos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Avisos</a:t>
          </a:r>
          <a:endParaRPr lang="en-US" sz="5000" kern="1200" dirty="0" smtClean="0"/>
        </a:p>
      </dsp:txBody>
      <dsp:txXfrm>
        <a:off x="1593940" y="534552"/>
        <a:ext cx="2653988" cy="1326994"/>
      </dsp:txXfrm>
    </dsp:sp>
    <dsp:sp modelId="{8F37A11E-DDD2-41A8-9AEA-8A4D3E3DB39F}">
      <dsp:nvSpPr>
        <dsp:cNvPr id="0" name=""/>
        <dsp:cNvSpPr/>
      </dsp:nvSpPr>
      <dsp:spPr>
        <a:xfrm>
          <a:off x="8" y="2429195"/>
          <a:ext cx="2653988" cy="1326994"/>
        </a:xfrm>
        <a:prstGeom prst="rect">
          <a:avLst/>
        </a:prstGeom>
        <a:solidFill>
          <a:srgbClr val="D45E0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Tela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Ajuda</a:t>
          </a:r>
          <a:endParaRPr lang="en-US" sz="5000" kern="1200" dirty="0" smtClean="0"/>
        </a:p>
      </dsp:txBody>
      <dsp:txXfrm>
        <a:off x="8" y="2429195"/>
        <a:ext cx="2653988" cy="1326994"/>
      </dsp:txXfrm>
    </dsp:sp>
    <dsp:sp modelId="{CAC3EB9C-6429-4422-AF87-86C79CEE02B9}">
      <dsp:nvSpPr>
        <dsp:cNvPr id="0" name=""/>
        <dsp:cNvSpPr/>
      </dsp:nvSpPr>
      <dsp:spPr>
        <a:xfrm>
          <a:off x="3214147" y="2429195"/>
          <a:ext cx="2653988" cy="1326994"/>
        </a:xfrm>
        <a:prstGeom prst="rect">
          <a:avLst/>
        </a:prstGeom>
        <a:solidFill>
          <a:srgbClr val="FF9B0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Deslogar</a:t>
          </a:r>
          <a:endParaRPr lang="en-US" sz="5000" kern="1200" dirty="0" smtClean="0"/>
        </a:p>
      </dsp:txBody>
      <dsp:txXfrm>
        <a:off x="3214147" y="2429195"/>
        <a:ext cx="2653988" cy="13269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508BBE-86CC-4C9E-9B11-5B05C49E4219}">
      <dsp:nvSpPr>
        <dsp:cNvPr id="0" name=""/>
        <dsp:cNvSpPr/>
      </dsp:nvSpPr>
      <dsp:spPr>
        <a:xfrm>
          <a:off x="4924387" y="2921425"/>
          <a:ext cx="197939" cy="112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572"/>
              </a:lnTo>
              <a:lnTo>
                <a:pt x="197939" y="1125572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08CDB90-47B1-4074-8320-27BB68E47F54}">
      <dsp:nvSpPr>
        <dsp:cNvPr id="0" name=""/>
        <dsp:cNvSpPr/>
      </dsp:nvSpPr>
      <dsp:spPr>
        <a:xfrm>
          <a:off x="4896847" y="1760118"/>
          <a:ext cx="555379" cy="50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49"/>
              </a:lnTo>
              <a:lnTo>
                <a:pt x="555379" y="362949"/>
              </a:lnTo>
              <a:lnTo>
                <a:pt x="555379" y="50150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123D277-E6D1-4319-BA09-A336D6D55F1D}">
      <dsp:nvSpPr>
        <dsp:cNvPr id="0" name=""/>
        <dsp:cNvSpPr/>
      </dsp:nvSpPr>
      <dsp:spPr>
        <a:xfrm>
          <a:off x="3855511" y="1760118"/>
          <a:ext cx="1041335" cy="501507"/>
        </a:xfrm>
        <a:custGeom>
          <a:avLst/>
          <a:gdLst/>
          <a:ahLst/>
          <a:cxnLst/>
          <a:rect l="0" t="0" r="0" b="0"/>
          <a:pathLst>
            <a:path>
              <a:moveTo>
                <a:pt x="1041335" y="0"/>
              </a:moveTo>
              <a:lnTo>
                <a:pt x="1041335" y="362949"/>
              </a:lnTo>
              <a:lnTo>
                <a:pt x="0" y="362949"/>
              </a:lnTo>
              <a:lnTo>
                <a:pt x="0" y="50150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C2AD7BE-5DA9-43C8-B629-8368F176D114}">
      <dsp:nvSpPr>
        <dsp:cNvPr id="0" name=""/>
        <dsp:cNvSpPr/>
      </dsp:nvSpPr>
      <dsp:spPr>
        <a:xfrm>
          <a:off x="3120692" y="795999"/>
          <a:ext cx="1776154" cy="304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61"/>
              </a:lnTo>
              <a:lnTo>
                <a:pt x="1776154" y="165761"/>
              </a:lnTo>
              <a:lnTo>
                <a:pt x="1776154" y="304319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29F1E10-AF11-4F49-AC69-810872C28BE3}">
      <dsp:nvSpPr>
        <dsp:cNvPr id="0" name=""/>
        <dsp:cNvSpPr/>
      </dsp:nvSpPr>
      <dsp:spPr>
        <a:xfrm>
          <a:off x="3074972" y="795999"/>
          <a:ext cx="91440" cy="355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150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358EC41-6C2C-4FAA-996F-BC26036FFED8}">
      <dsp:nvSpPr>
        <dsp:cNvPr id="0" name=""/>
        <dsp:cNvSpPr/>
      </dsp:nvSpPr>
      <dsp:spPr>
        <a:xfrm>
          <a:off x="1730956" y="2921425"/>
          <a:ext cx="171719" cy="150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977"/>
              </a:lnTo>
              <a:lnTo>
                <a:pt x="171719" y="150297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60F9928-4784-4CE5-8C7A-3B339EDEF3F8}">
      <dsp:nvSpPr>
        <dsp:cNvPr id="0" name=""/>
        <dsp:cNvSpPr/>
      </dsp:nvSpPr>
      <dsp:spPr>
        <a:xfrm>
          <a:off x="1730956" y="2921425"/>
          <a:ext cx="222458" cy="640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269"/>
              </a:lnTo>
              <a:lnTo>
                <a:pt x="222458" y="640269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880D8EC-D575-48E4-A5D4-E5F04AEF1B46}">
      <dsp:nvSpPr>
        <dsp:cNvPr id="0" name=""/>
        <dsp:cNvSpPr/>
      </dsp:nvSpPr>
      <dsp:spPr>
        <a:xfrm>
          <a:off x="1547519" y="1760204"/>
          <a:ext cx="711277" cy="50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63"/>
              </a:lnTo>
              <a:lnTo>
                <a:pt x="711277" y="362863"/>
              </a:lnTo>
              <a:lnTo>
                <a:pt x="711277" y="501421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218541B-CA44-49C8-A96A-9D2336009E74}">
      <dsp:nvSpPr>
        <dsp:cNvPr id="0" name=""/>
        <dsp:cNvSpPr/>
      </dsp:nvSpPr>
      <dsp:spPr>
        <a:xfrm>
          <a:off x="662081" y="1760204"/>
          <a:ext cx="885438" cy="501421"/>
        </a:xfrm>
        <a:custGeom>
          <a:avLst/>
          <a:gdLst/>
          <a:ahLst/>
          <a:cxnLst/>
          <a:rect l="0" t="0" r="0" b="0"/>
          <a:pathLst>
            <a:path>
              <a:moveTo>
                <a:pt x="885438" y="0"/>
              </a:moveTo>
              <a:lnTo>
                <a:pt x="885438" y="362863"/>
              </a:lnTo>
              <a:lnTo>
                <a:pt x="0" y="362863"/>
              </a:lnTo>
              <a:lnTo>
                <a:pt x="0" y="501421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26A0BE8-490F-40C5-B03B-76C72198B748}">
      <dsp:nvSpPr>
        <dsp:cNvPr id="0" name=""/>
        <dsp:cNvSpPr/>
      </dsp:nvSpPr>
      <dsp:spPr>
        <a:xfrm>
          <a:off x="1547519" y="795999"/>
          <a:ext cx="1573173" cy="304405"/>
        </a:xfrm>
        <a:custGeom>
          <a:avLst/>
          <a:gdLst/>
          <a:ahLst/>
          <a:cxnLst/>
          <a:rect l="0" t="0" r="0" b="0"/>
          <a:pathLst>
            <a:path>
              <a:moveTo>
                <a:pt x="1573173" y="0"/>
              </a:moveTo>
              <a:lnTo>
                <a:pt x="1573173" y="165847"/>
              </a:lnTo>
              <a:lnTo>
                <a:pt x="0" y="165847"/>
              </a:lnTo>
              <a:lnTo>
                <a:pt x="0" y="304405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CEF0A15-9B35-422D-9E92-3FA99F667753}">
      <dsp:nvSpPr>
        <dsp:cNvPr id="0" name=""/>
        <dsp:cNvSpPr/>
      </dsp:nvSpPr>
      <dsp:spPr>
        <a:xfrm>
          <a:off x="2460893" y="136199"/>
          <a:ext cx="1319599" cy="659799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Últimos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Avisos</a:t>
          </a:r>
          <a:endParaRPr lang="en-US" sz="2100" kern="1200" dirty="0" smtClean="0"/>
        </a:p>
      </dsp:txBody>
      <dsp:txXfrm>
        <a:off x="2460893" y="136199"/>
        <a:ext cx="1319599" cy="659799"/>
      </dsp:txXfrm>
    </dsp:sp>
    <dsp:sp modelId="{99E67D1C-B5E0-4E85-9CBF-CA722EA0FC5C}">
      <dsp:nvSpPr>
        <dsp:cNvPr id="0" name=""/>
        <dsp:cNvSpPr/>
      </dsp:nvSpPr>
      <dsp:spPr>
        <a:xfrm>
          <a:off x="887719" y="1100404"/>
          <a:ext cx="1319599" cy="659799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Cadastro</a:t>
          </a:r>
          <a:r>
            <a:rPr lang="en-US" sz="2100" kern="1200" dirty="0" smtClean="0"/>
            <a:t> de </a:t>
          </a:r>
          <a:r>
            <a:rPr lang="en-US" sz="2100" kern="1200" dirty="0" err="1" smtClean="0"/>
            <a:t>Usuários</a:t>
          </a:r>
          <a:endParaRPr lang="en-US" sz="2100" kern="1200" dirty="0" smtClean="0"/>
        </a:p>
      </dsp:txBody>
      <dsp:txXfrm>
        <a:off x="887719" y="1100404"/>
        <a:ext cx="1319599" cy="659799"/>
      </dsp:txXfrm>
    </dsp:sp>
    <dsp:sp modelId="{25B895F5-7BF6-444F-8C2A-E53527844054}">
      <dsp:nvSpPr>
        <dsp:cNvPr id="0" name=""/>
        <dsp:cNvSpPr/>
      </dsp:nvSpPr>
      <dsp:spPr>
        <a:xfrm>
          <a:off x="2281" y="2261625"/>
          <a:ext cx="1319599" cy="659799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Novo </a:t>
          </a:r>
          <a:r>
            <a:rPr lang="en-US" sz="2100" kern="1200" dirty="0" err="1" smtClean="0"/>
            <a:t>Usuário</a:t>
          </a:r>
          <a:endParaRPr lang="en-US" sz="2100" kern="1200" dirty="0" smtClean="0"/>
        </a:p>
      </dsp:txBody>
      <dsp:txXfrm>
        <a:off x="2281" y="2261625"/>
        <a:ext cx="1319599" cy="659799"/>
      </dsp:txXfrm>
    </dsp:sp>
    <dsp:sp modelId="{F77679E4-17C3-44A0-BDFC-7EA3BA66273D}">
      <dsp:nvSpPr>
        <dsp:cNvPr id="0" name=""/>
        <dsp:cNvSpPr/>
      </dsp:nvSpPr>
      <dsp:spPr>
        <a:xfrm>
          <a:off x="1598996" y="2261625"/>
          <a:ext cx="1319599" cy="659799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Ver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Usuários</a:t>
          </a:r>
          <a:endParaRPr lang="en-US" sz="2100" kern="1200" dirty="0" smtClean="0"/>
        </a:p>
      </dsp:txBody>
      <dsp:txXfrm>
        <a:off x="1598996" y="2261625"/>
        <a:ext cx="1319599" cy="659799"/>
      </dsp:txXfrm>
    </dsp:sp>
    <dsp:sp modelId="{8E080F54-CB78-47BD-977F-867142001C11}">
      <dsp:nvSpPr>
        <dsp:cNvPr id="0" name=""/>
        <dsp:cNvSpPr/>
      </dsp:nvSpPr>
      <dsp:spPr>
        <a:xfrm>
          <a:off x="1953414" y="3231794"/>
          <a:ext cx="1319599" cy="659799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Editar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Usuário</a:t>
          </a:r>
          <a:endParaRPr lang="en-US" sz="2100" kern="1200" dirty="0" smtClean="0"/>
        </a:p>
      </dsp:txBody>
      <dsp:txXfrm>
        <a:off x="1953414" y="3231794"/>
        <a:ext cx="1319599" cy="659799"/>
      </dsp:txXfrm>
    </dsp:sp>
    <dsp:sp modelId="{2331335F-C301-4BF0-BC53-20ACB118279D}">
      <dsp:nvSpPr>
        <dsp:cNvPr id="0" name=""/>
        <dsp:cNvSpPr/>
      </dsp:nvSpPr>
      <dsp:spPr>
        <a:xfrm>
          <a:off x="1902676" y="4094502"/>
          <a:ext cx="1319599" cy="659799"/>
        </a:xfrm>
        <a:prstGeom prst="rect">
          <a:avLst/>
        </a:prstGeom>
        <a:solidFill>
          <a:srgbClr val="0E367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Excluir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Usuário</a:t>
          </a:r>
          <a:endParaRPr lang="en-US" sz="2100" kern="1200" dirty="0" smtClean="0"/>
        </a:p>
      </dsp:txBody>
      <dsp:txXfrm>
        <a:off x="1902676" y="4094502"/>
        <a:ext cx="1319599" cy="659799"/>
      </dsp:txXfrm>
    </dsp:sp>
    <dsp:sp modelId="{DAC887D0-4F27-4D0B-97A4-E299F8FDD3A9}">
      <dsp:nvSpPr>
        <dsp:cNvPr id="0" name=""/>
        <dsp:cNvSpPr/>
      </dsp:nvSpPr>
      <dsp:spPr>
        <a:xfrm>
          <a:off x="2460893" y="1151149"/>
          <a:ext cx="1319599" cy="659799"/>
        </a:xfrm>
        <a:prstGeom prst="rect">
          <a:avLst/>
        </a:prstGeom>
        <a:solidFill>
          <a:srgbClr val="094B9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Mudar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Senha</a:t>
          </a:r>
          <a:endParaRPr lang="en-US" sz="2100" kern="1200" dirty="0" smtClean="0"/>
        </a:p>
      </dsp:txBody>
      <dsp:txXfrm>
        <a:off x="2460893" y="1151149"/>
        <a:ext cx="1319599" cy="659799"/>
      </dsp:txXfrm>
    </dsp:sp>
    <dsp:sp modelId="{F17024D8-FBF8-4A36-A1C3-18BD330B1A68}">
      <dsp:nvSpPr>
        <dsp:cNvPr id="0" name=""/>
        <dsp:cNvSpPr/>
      </dsp:nvSpPr>
      <dsp:spPr>
        <a:xfrm>
          <a:off x="4237047" y="1100318"/>
          <a:ext cx="1319599" cy="659799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Avisos</a:t>
          </a:r>
          <a:endParaRPr lang="en-US" sz="2100" kern="1200" dirty="0" smtClean="0"/>
        </a:p>
      </dsp:txBody>
      <dsp:txXfrm>
        <a:off x="4237047" y="1100318"/>
        <a:ext cx="1319599" cy="659799"/>
      </dsp:txXfrm>
    </dsp:sp>
    <dsp:sp modelId="{19E05486-2B4D-47EE-BFF4-5109C7DD8AA3}">
      <dsp:nvSpPr>
        <dsp:cNvPr id="0" name=""/>
        <dsp:cNvSpPr/>
      </dsp:nvSpPr>
      <dsp:spPr>
        <a:xfrm>
          <a:off x="3195712" y="2261625"/>
          <a:ext cx="1319599" cy="659799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Escrever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Aviso</a:t>
          </a:r>
          <a:endParaRPr lang="en-US" sz="2100" kern="1200" dirty="0" smtClean="0"/>
        </a:p>
      </dsp:txBody>
      <dsp:txXfrm>
        <a:off x="3195712" y="2261625"/>
        <a:ext cx="1319599" cy="659799"/>
      </dsp:txXfrm>
    </dsp:sp>
    <dsp:sp modelId="{C7B0CB14-5F21-444F-96E2-91EA24D396A2}">
      <dsp:nvSpPr>
        <dsp:cNvPr id="0" name=""/>
        <dsp:cNvSpPr/>
      </dsp:nvSpPr>
      <dsp:spPr>
        <a:xfrm>
          <a:off x="4792427" y="2261625"/>
          <a:ext cx="1319599" cy="659799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Ver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Avisos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Enviados</a:t>
          </a:r>
          <a:endParaRPr lang="en-US" sz="2100" kern="1200" dirty="0" smtClean="0"/>
        </a:p>
      </dsp:txBody>
      <dsp:txXfrm>
        <a:off x="4792427" y="2261625"/>
        <a:ext cx="1319599" cy="659799"/>
      </dsp:txXfrm>
    </dsp:sp>
    <dsp:sp modelId="{C8E2B950-298E-499F-BD7E-7E81A5BC313D}">
      <dsp:nvSpPr>
        <dsp:cNvPr id="0" name=""/>
        <dsp:cNvSpPr/>
      </dsp:nvSpPr>
      <dsp:spPr>
        <a:xfrm>
          <a:off x="5122327" y="3717097"/>
          <a:ext cx="1319599" cy="659799"/>
        </a:xfrm>
        <a:prstGeom prst="rect">
          <a:avLst/>
        </a:prstGeom>
        <a:solidFill>
          <a:srgbClr val="255CC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Excluir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Aviso</a:t>
          </a:r>
          <a:endParaRPr lang="en-US" sz="2100" kern="1200" dirty="0" smtClean="0"/>
        </a:p>
      </dsp:txBody>
      <dsp:txXfrm>
        <a:off x="5122327" y="3717097"/>
        <a:ext cx="1319599" cy="6597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82F05-F06F-46E8-9749-8A8AAD9EB632}">
      <dsp:nvSpPr>
        <dsp:cNvPr id="0" name=""/>
        <dsp:cNvSpPr/>
      </dsp:nvSpPr>
      <dsp:spPr>
        <a:xfrm>
          <a:off x="5887720" y="1970824"/>
          <a:ext cx="236661" cy="1039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9245"/>
              </a:lnTo>
              <a:lnTo>
                <a:pt x="236661" y="1039245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7489051-F823-4253-BEDE-B9FCFBD4D59B}">
      <dsp:nvSpPr>
        <dsp:cNvPr id="0" name=""/>
        <dsp:cNvSpPr/>
      </dsp:nvSpPr>
      <dsp:spPr>
        <a:xfrm>
          <a:off x="4111572" y="788873"/>
          <a:ext cx="2407246" cy="39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14"/>
              </a:lnTo>
              <a:lnTo>
                <a:pt x="2407246" y="227414"/>
              </a:lnTo>
              <a:lnTo>
                <a:pt x="2407246" y="39307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658DD8F-93AF-44A6-8504-D60215C46BBA}">
      <dsp:nvSpPr>
        <dsp:cNvPr id="0" name=""/>
        <dsp:cNvSpPr/>
      </dsp:nvSpPr>
      <dsp:spPr>
        <a:xfrm>
          <a:off x="3980966" y="1970824"/>
          <a:ext cx="234342" cy="2600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583"/>
              </a:lnTo>
              <a:lnTo>
                <a:pt x="234342" y="2600583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1E3C2E8-81D7-4FCA-B86C-3F4B503FE79B}">
      <dsp:nvSpPr>
        <dsp:cNvPr id="0" name=""/>
        <dsp:cNvSpPr/>
      </dsp:nvSpPr>
      <dsp:spPr>
        <a:xfrm>
          <a:off x="3980966" y="1970824"/>
          <a:ext cx="234342" cy="86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384"/>
              </a:lnTo>
              <a:lnTo>
                <a:pt x="234342" y="86038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550FC26-FE0E-41B1-86F7-ADDA1B7AF12D}">
      <dsp:nvSpPr>
        <dsp:cNvPr id="0" name=""/>
        <dsp:cNvSpPr/>
      </dsp:nvSpPr>
      <dsp:spPr>
        <a:xfrm>
          <a:off x="4111572" y="788873"/>
          <a:ext cx="500492" cy="39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14"/>
              </a:lnTo>
              <a:lnTo>
                <a:pt x="500492" y="227414"/>
              </a:lnTo>
              <a:lnTo>
                <a:pt x="500492" y="39307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846B180-CE27-43B3-A99B-C0115586301E}">
      <dsp:nvSpPr>
        <dsp:cNvPr id="0" name=""/>
        <dsp:cNvSpPr/>
      </dsp:nvSpPr>
      <dsp:spPr>
        <a:xfrm>
          <a:off x="2072982" y="3478589"/>
          <a:ext cx="233253" cy="1500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190"/>
              </a:lnTo>
              <a:lnTo>
                <a:pt x="233253" y="1500190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BFB058A-6E68-403D-85A2-A90965983105}">
      <dsp:nvSpPr>
        <dsp:cNvPr id="0" name=""/>
        <dsp:cNvSpPr/>
      </dsp:nvSpPr>
      <dsp:spPr>
        <a:xfrm>
          <a:off x="2072982" y="3478589"/>
          <a:ext cx="233253" cy="61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693"/>
              </a:lnTo>
              <a:lnTo>
                <a:pt x="233253" y="616693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B4923B6-B877-4212-AADB-5FA8FE5A0DF5}">
      <dsp:nvSpPr>
        <dsp:cNvPr id="0" name=""/>
        <dsp:cNvSpPr/>
      </dsp:nvSpPr>
      <dsp:spPr>
        <a:xfrm>
          <a:off x="1736433" y="1970824"/>
          <a:ext cx="967647" cy="718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228"/>
              </a:lnTo>
              <a:lnTo>
                <a:pt x="967647" y="553228"/>
              </a:lnTo>
              <a:lnTo>
                <a:pt x="967647" y="718892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320E608-0D0F-4810-B824-E10B45A92643}">
      <dsp:nvSpPr>
        <dsp:cNvPr id="0" name=""/>
        <dsp:cNvSpPr/>
      </dsp:nvSpPr>
      <dsp:spPr>
        <a:xfrm>
          <a:off x="901664" y="1970824"/>
          <a:ext cx="834769" cy="718892"/>
        </a:xfrm>
        <a:custGeom>
          <a:avLst/>
          <a:gdLst/>
          <a:ahLst/>
          <a:cxnLst/>
          <a:rect l="0" t="0" r="0" b="0"/>
          <a:pathLst>
            <a:path>
              <a:moveTo>
                <a:pt x="834769" y="0"/>
              </a:moveTo>
              <a:lnTo>
                <a:pt x="834769" y="553228"/>
              </a:lnTo>
              <a:lnTo>
                <a:pt x="0" y="553228"/>
              </a:lnTo>
              <a:lnTo>
                <a:pt x="0" y="718892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1211850-1BD6-4D5F-B10D-D2C03F58C5CD}">
      <dsp:nvSpPr>
        <dsp:cNvPr id="0" name=""/>
        <dsp:cNvSpPr/>
      </dsp:nvSpPr>
      <dsp:spPr>
        <a:xfrm>
          <a:off x="1736433" y="788873"/>
          <a:ext cx="2375138" cy="393077"/>
        </a:xfrm>
        <a:custGeom>
          <a:avLst/>
          <a:gdLst/>
          <a:ahLst/>
          <a:cxnLst/>
          <a:rect l="0" t="0" r="0" b="0"/>
          <a:pathLst>
            <a:path>
              <a:moveTo>
                <a:pt x="2375138" y="0"/>
              </a:moveTo>
              <a:lnTo>
                <a:pt x="2375138" y="227414"/>
              </a:lnTo>
              <a:lnTo>
                <a:pt x="0" y="227414"/>
              </a:lnTo>
              <a:lnTo>
                <a:pt x="0" y="393077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E1D9BD4-F4E8-4C7C-BAC1-F5C9EA824E89}">
      <dsp:nvSpPr>
        <dsp:cNvPr id="0" name=""/>
        <dsp:cNvSpPr/>
      </dsp:nvSpPr>
      <dsp:spPr>
        <a:xfrm>
          <a:off x="3322699" y="0"/>
          <a:ext cx="1577746" cy="78887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Últimos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Avisos</a:t>
          </a:r>
          <a:endParaRPr lang="en-US" sz="1500" kern="1200" dirty="0" smtClean="0"/>
        </a:p>
      </dsp:txBody>
      <dsp:txXfrm>
        <a:off x="3322699" y="0"/>
        <a:ext cx="1577746" cy="788873"/>
      </dsp:txXfrm>
    </dsp:sp>
    <dsp:sp modelId="{EB2A9D8D-1760-435D-BC6B-629EEC8D262D}">
      <dsp:nvSpPr>
        <dsp:cNvPr id="0" name=""/>
        <dsp:cNvSpPr/>
      </dsp:nvSpPr>
      <dsp:spPr>
        <a:xfrm>
          <a:off x="947560" y="1181951"/>
          <a:ext cx="1577746" cy="788873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Cadastramento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Focos</a:t>
          </a:r>
          <a:endParaRPr lang="en-US" sz="1500" kern="1200" dirty="0" smtClean="0"/>
        </a:p>
      </dsp:txBody>
      <dsp:txXfrm>
        <a:off x="947560" y="1181951"/>
        <a:ext cx="1577746" cy="788873"/>
      </dsp:txXfrm>
    </dsp:sp>
    <dsp:sp modelId="{D9FBB5D4-BEC2-4A5B-9A40-A94BC126E738}">
      <dsp:nvSpPr>
        <dsp:cNvPr id="0" name=""/>
        <dsp:cNvSpPr/>
      </dsp:nvSpPr>
      <dsp:spPr>
        <a:xfrm>
          <a:off x="112791" y="2689716"/>
          <a:ext cx="1577746" cy="788873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Denunciar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Foco</a:t>
          </a:r>
          <a:endParaRPr lang="en-US" sz="1500" kern="1200" dirty="0" smtClean="0"/>
        </a:p>
      </dsp:txBody>
      <dsp:txXfrm>
        <a:off x="112791" y="2689716"/>
        <a:ext cx="1577746" cy="788873"/>
      </dsp:txXfrm>
    </dsp:sp>
    <dsp:sp modelId="{61090C71-E6BC-44AA-8460-8C7BFB738CCA}">
      <dsp:nvSpPr>
        <dsp:cNvPr id="0" name=""/>
        <dsp:cNvSpPr/>
      </dsp:nvSpPr>
      <dsp:spPr>
        <a:xfrm>
          <a:off x="1915208" y="2689716"/>
          <a:ext cx="1577746" cy="788873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Ver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Focos</a:t>
          </a:r>
          <a:endParaRPr lang="en-US" sz="1500" kern="1200" dirty="0" smtClean="0"/>
        </a:p>
      </dsp:txBody>
      <dsp:txXfrm>
        <a:off x="1915208" y="2689716"/>
        <a:ext cx="1577746" cy="788873"/>
      </dsp:txXfrm>
    </dsp:sp>
    <dsp:sp modelId="{941248B6-CAA3-4D39-BEB0-5D1443A67519}">
      <dsp:nvSpPr>
        <dsp:cNvPr id="0" name=""/>
        <dsp:cNvSpPr/>
      </dsp:nvSpPr>
      <dsp:spPr>
        <a:xfrm>
          <a:off x="2306236" y="3700846"/>
          <a:ext cx="1577746" cy="788873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Editar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Foco</a:t>
          </a:r>
          <a:endParaRPr lang="en-US" sz="1500" kern="1200" dirty="0" smtClean="0"/>
        </a:p>
      </dsp:txBody>
      <dsp:txXfrm>
        <a:off x="2306236" y="3700846"/>
        <a:ext cx="1577746" cy="788873"/>
      </dsp:txXfrm>
    </dsp:sp>
    <dsp:sp modelId="{14E016BB-CA65-4D3A-88FB-D0E54FF9CC90}">
      <dsp:nvSpPr>
        <dsp:cNvPr id="0" name=""/>
        <dsp:cNvSpPr/>
      </dsp:nvSpPr>
      <dsp:spPr>
        <a:xfrm>
          <a:off x="2306236" y="4584342"/>
          <a:ext cx="1577746" cy="788873"/>
        </a:xfrm>
        <a:prstGeom prst="rect">
          <a:avLst/>
        </a:prstGeom>
        <a:solidFill>
          <a:srgbClr val="8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Excluir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Foco</a:t>
          </a:r>
          <a:endParaRPr lang="en-US" sz="1500" kern="1200" dirty="0" smtClean="0"/>
        </a:p>
      </dsp:txBody>
      <dsp:txXfrm>
        <a:off x="2306236" y="4584342"/>
        <a:ext cx="1577746" cy="788873"/>
      </dsp:txXfrm>
    </dsp:sp>
    <dsp:sp modelId="{B136542F-3E38-4341-9B49-B2B6FA12081E}">
      <dsp:nvSpPr>
        <dsp:cNvPr id="0" name=""/>
        <dsp:cNvSpPr/>
      </dsp:nvSpPr>
      <dsp:spPr>
        <a:xfrm>
          <a:off x="3823192" y="1181951"/>
          <a:ext cx="1577746" cy="788873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Plano de </a:t>
          </a:r>
          <a:r>
            <a:rPr lang="en-US" sz="1500" kern="1200" dirty="0" err="1" smtClean="0"/>
            <a:t>Ação</a:t>
          </a:r>
          <a:endParaRPr lang="en-US" sz="1500" kern="1200" dirty="0" smtClean="0"/>
        </a:p>
      </dsp:txBody>
      <dsp:txXfrm>
        <a:off x="3823192" y="1181951"/>
        <a:ext cx="1577746" cy="788873"/>
      </dsp:txXfrm>
    </dsp:sp>
    <dsp:sp modelId="{DD0BE1FC-1169-4603-90C4-F0DA22E719FF}">
      <dsp:nvSpPr>
        <dsp:cNvPr id="0" name=""/>
        <dsp:cNvSpPr/>
      </dsp:nvSpPr>
      <dsp:spPr>
        <a:xfrm>
          <a:off x="4215309" y="2436771"/>
          <a:ext cx="1577746" cy="788873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Cadastro</a:t>
          </a:r>
          <a:r>
            <a:rPr lang="en-US" sz="1500" kern="1200" dirty="0" smtClean="0"/>
            <a:t> Plano de </a:t>
          </a:r>
          <a:r>
            <a:rPr lang="en-US" sz="1500" kern="1200" dirty="0" err="1" smtClean="0"/>
            <a:t>Ação</a:t>
          </a:r>
          <a:endParaRPr lang="en-US" sz="1500" kern="1200" dirty="0" smtClean="0"/>
        </a:p>
      </dsp:txBody>
      <dsp:txXfrm>
        <a:off x="4215309" y="2436771"/>
        <a:ext cx="1577746" cy="788873"/>
      </dsp:txXfrm>
    </dsp:sp>
    <dsp:sp modelId="{68F8E419-9900-420D-8646-AC0C92A5D1D0}">
      <dsp:nvSpPr>
        <dsp:cNvPr id="0" name=""/>
        <dsp:cNvSpPr/>
      </dsp:nvSpPr>
      <dsp:spPr>
        <a:xfrm>
          <a:off x="4215309" y="4176970"/>
          <a:ext cx="1577746" cy="788873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Edição</a:t>
          </a:r>
          <a:r>
            <a:rPr lang="en-US" sz="1500" kern="1200" dirty="0" smtClean="0"/>
            <a:t> Plano de </a:t>
          </a:r>
          <a:r>
            <a:rPr lang="en-US" sz="1500" kern="1200" dirty="0" err="1" smtClean="0"/>
            <a:t>Ação</a:t>
          </a:r>
          <a:endParaRPr lang="en-US" sz="1500" kern="1200" dirty="0" smtClean="0"/>
        </a:p>
      </dsp:txBody>
      <dsp:txXfrm>
        <a:off x="4215309" y="4176970"/>
        <a:ext cx="1577746" cy="788873"/>
      </dsp:txXfrm>
    </dsp:sp>
    <dsp:sp modelId="{2DB6BEAA-39CE-448B-9322-8BE7A2224387}">
      <dsp:nvSpPr>
        <dsp:cNvPr id="0" name=""/>
        <dsp:cNvSpPr/>
      </dsp:nvSpPr>
      <dsp:spPr>
        <a:xfrm>
          <a:off x="5729945" y="1181951"/>
          <a:ext cx="1577746" cy="788873"/>
        </a:xfrm>
        <a:prstGeom prst="rect">
          <a:avLst/>
        </a:prstGeom>
        <a:solidFill>
          <a:srgbClr val="FF5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Retorno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Laboratório</a:t>
          </a:r>
          <a:endParaRPr lang="en-US" sz="1500" kern="1200" dirty="0" smtClean="0"/>
        </a:p>
      </dsp:txBody>
      <dsp:txXfrm>
        <a:off x="5729945" y="1181951"/>
        <a:ext cx="1577746" cy="788873"/>
      </dsp:txXfrm>
    </dsp:sp>
    <dsp:sp modelId="{0577CD4F-B7F4-4590-8C06-D334D55D456E}">
      <dsp:nvSpPr>
        <dsp:cNvPr id="0" name=""/>
        <dsp:cNvSpPr/>
      </dsp:nvSpPr>
      <dsp:spPr>
        <a:xfrm>
          <a:off x="6124382" y="2615633"/>
          <a:ext cx="1577746" cy="788873"/>
        </a:xfrm>
        <a:prstGeom prst="rect">
          <a:avLst/>
        </a:prstGeom>
        <a:solidFill>
          <a:srgbClr val="FF5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Positivar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Negativar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Foco</a:t>
          </a:r>
          <a:endParaRPr lang="en-US" sz="1500" kern="1200" dirty="0" smtClean="0"/>
        </a:p>
      </dsp:txBody>
      <dsp:txXfrm>
        <a:off x="6124382" y="2615633"/>
        <a:ext cx="1577746" cy="7888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453FB3-373A-4D4A-9A39-F42671B440E2}">
      <dsp:nvSpPr>
        <dsp:cNvPr id="0" name=""/>
        <dsp:cNvSpPr/>
      </dsp:nvSpPr>
      <dsp:spPr>
        <a:xfrm>
          <a:off x="1386271" y="3034309"/>
          <a:ext cx="1062018" cy="98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96"/>
              </a:lnTo>
              <a:lnTo>
                <a:pt x="1062018" y="982396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35E9BC1-04DE-4654-949B-92EC5D8BE8A5}">
      <dsp:nvSpPr>
        <dsp:cNvPr id="0" name=""/>
        <dsp:cNvSpPr/>
      </dsp:nvSpPr>
      <dsp:spPr>
        <a:xfrm>
          <a:off x="2525830" y="908852"/>
          <a:ext cx="91440" cy="984314"/>
        </a:xfrm>
        <a:custGeom>
          <a:avLst/>
          <a:gdLst/>
          <a:ahLst/>
          <a:cxnLst/>
          <a:rect l="0" t="0" r="0" b="0"/>
          <a:pathLst>
            <a:path>
              <a:moveTo>
                <a:pt x="49906" y="0"/>
              </a:moveTo>
              <a:lnTo>
                <a:pt x="49906" y="577324"/>
              </a:lnTo>
              <a:lnTo>
                <a:pt x="45720" y="577324"/>
              </a:lnTo>
              <a:lnTo>
                <a:pt x="45720" y="984314"/>
              </a:lnTo>
            </a:path>
          </a:pathLst>
        </a:custGeom>
        <a:noFill/>
        <a:ln w="100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2F84583-4007-4921-89CE-52E89229E93E}">
      <dsp:nvSpPr>
        <dsp:cNvPr id="0" name=""/>
        <dsp:cNvSpPr/>
      </dsp:nvSpPr>
      <dsp:spPr>
        <a:xfrm>
          <a:off x="1287632" y="76945"/>
          <a:ext cx="2576207" cy="831906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Últimos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Avisos</a:t>
          </a:r>
          <a:endParaRPr lang="en-US" sz="3600" kern="1200" dirty="0" smtClean="0"/>
        </a:p>
      </dsp:txBody>
      <dsp:txXfrm>
        <a:off x="1287632" y="76945"/>
        <a:ext cx="2576207" cy="831906"/>
      </dsp:txXfrm>
    </dsp:sp>
    <dsp:sp modelId="{CC5D2A67-B7ED-42AC-BE10-65C943820665}">
      <dsp:nvSpPr>
        <dsp:cNvPr id="0" name=""/>
        <dsp:cNvSpPr/>
      </dsp:nvSpPr>
      <dsp:spPr>
        <a:xfrm>
          <a:off x="1089951" y="1893167"/>
          <a:ext cx="2963196" cy="1141141"/>
        </a:xfrm>
        <a:prstGeom prst="rect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Relatórios</a:t>
          </a:r>
          <a:endParaRPr lang="en-US" sz="3600" kern="1200" dirty="0" smtClean="0"/>
        </a:p>
      </dsp:txBody>
      <dsp:txXfrm>
        <a:off x="1089951" y="1893167"/>
        <a:ext cx="2963196" cy="1141141"/>
      </dsp:txXfrm>
    </dsp:sp>
    <dsp:sp modelId="{C69233B1-D6AC-43F9-9C0E-555C32D99EC4}">
      <dsp:nvSpPr>
        <dsp:cNvPr id="0" name=""/>
        <dsp:cNvSpPr/>
      </dsp:nvSpPr>
      <dsp:spPr>
        <a:xfrm>
          <a:off x="2448290" y="3528394"/>
          <a:ext cx="3078782" cy="976620"/>
        </a:xfrm>
        <a:prstGeom prst="rect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Focos</a:t>
          </a:r>
          <a:r>
            <a:rPr lang="en-US" sz="3600" kern="1200" dirty="0" smtClean="0"/>
            <a:t> de Dengue</a:t>
          </a:r>
        </a:p>
      </dsp:txBody>
      <dsp:txXfrm>
        <a:off x="2448290" y="3528394"/>
        <a:ext cx="3078782" cy="97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AB30D198-A12F-4DFC-B7BE-48684F3F883C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A30919-2D41-462A-8CCB-D27E5AE4114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653DF-0579-445E-877D-69BC6EDEAC5B}" type="slidenum">
              <a:rPr lang="pt-BR"/>
              <a:pPr/>
              <a:t>2</a:t>
            </a:fld>
            <a:endParaRPr lang="pt-B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0919-2D41-462A-8CCB-D27E5AE41146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0919-2D41-462A-8CCB-D27E5AE41146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28BDE-4932-4256-8D49-845376E68C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3733-8801-44C8-99FB-228D28FFB3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519AEDF-1B24-47B3-B36E-EB07CBE096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22A7A8-33FE-4E73-B2D2-919D201FF77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CFAFF8-8BD6-4028-A13E-3E5AB277F6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17DA8E-6CD2-4C3C-B35A-35A2196C73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CF42FF-1E78-4F99-BC52-E72FF1A16D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599142-D962-409D-BFC7-1390B7A0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AF4E9-3B59-48EF-BF1F-04B8F3CB0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30971F-6D0D-478E-854A-988C628D2D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50BFB4A-E0A8-4EAD-984A-494D31F2CD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908E0C-52BE-49CE-A3CE-CC102E1626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8794" y="357166"/>
            <a:ext cx="7215206" cy="3000396"/>
          </a:xfrm>
        </p:spPr>
        <p:txBody>
          <a:bodyPr>
            <a:noAutofit/>
          </a:bodyPr>
          <a:lstStyle/>
          <a:p>
            <a:pPr algn="ctr"/>
            <a:r>
              <a:rPr lang="pt-BR" sz="4300" dirty="0" smtClean="0"/>
              <a:t/>
            </a:r>
            <a:br>
              <a:rPr lang="pt-BR" sz="4300" dirty="0" smtClean="0"/>
            </a:br>
            <a:endParaRPr lang="pt-BR" sz="4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Projeto:  IF718 – Análise e Projeto de Sistemas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57422" y="3643314"/>
            <a:ext cx="6786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/>
              <a:t> Adriano Damascena (</a:t>
            </a:r>
            <a:r>
              <a:rPr lang="pt-BR" sz="2800" dirty="0" err="1" smtClean="0"/>
              <a:t>admp</a:t>
            </a:r>
            <a:r>
              <a:rPr lang="pt-BR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Andresson Firmino (asf2)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Eduardo Pires (</a:t>
            </a:r>
            <a:r>
              <a:rPr lang="pt-BR" sz="2800" dirty="0" err="1" smtClean="0"/>
              <a:t>emp</a:t>
            </a:r>
            <a:r>
              <a:rPr lang="pt-BR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Dennis Silveira (</a:t>
            </a:r>
            <a:r>
              <a:rPr lang="pt-BR" sz="2800" dirty="0" err="1" smtClean="0"/>
              <a:t>dwas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6" name="Imagem 5" descr="C:\Webster\sites\mapdenguepe\_Apresentacao\logo_mapdengue.pn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1640" y="980728"/>
            <a:ext cx="64712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SiteMap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259632" y="1584176"/>
          <a:ext cx="644420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SiteMap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683568" y="1196752"/>
          <a:ext cx="770485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SiteMap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475656" y="1844824"/>
          <a:ext cx="630019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-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Avisos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9600" b="1" dirty="0" smtClean="0"/>
              <a:t>WIREFRAME!!!!</a:t>
            </a:r>
            <a:endParaRPr lang="pt-B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-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Avisos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9311"/>
            <a:ext cx="7467600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000" b="1" dirty="0" smtClean="0"/>
              <a:t>WIREFRAMES!!!</a:t>
            </a:r>
            <a:endParaRPr lang="pt-B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1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33581" cy="503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36104"/>
            <a:ext cx="7664784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</a:pPr>
            <a:r>
              <a:rPr lang="pt-BR" dirty="0" smtClean="0"/>
              <a:t>Descrição do Projeto</a:t>
            </a:r>
          </a:p>
          <a:p>
            <a:pPr>
              <a:spcBef>
                <a:spcPct val="20000"/>
              </a:spcBef>
            </a:pPr>
            <a:r>
              <a:rPr lang="pt-BR" dirty="0" smtClean="0"/>
              <a:t>Casos de Uso</a:t>
            </a:r>
          </a:p>
          <a:p>
            <a:r>
              <a:rPr lang="pt-BR" dirty="0" smtClean="0"/>
              <a:t>Especificação do Modelo de Negócio:</a:t>
            </a:r>
          </a:p>
          <a:p>
            <a:pPr lvl="1"/>
            <a:r>
              <a:rPr lang="pt-BR" dirty="0" smtClean="0"/>
              <a:t>Modelo de Informação do Negócio </a:t>
            </a:r>
          </a:p>
          <a:p>
            <a:pPr lvl="1"/>
            <a:r>
              <a:rPr lang="pt-BR" dirty="0" smtClean="0"/>
              <a:t>Modelo Navegacional </a:t>
            </a:r>
          </a:p>
          <a:p>
            <a:pPr lvl="1"/>
            <a:r>
              <a:rPr lang="pt-BR" dirty="0" smtClean="0"/>
              <a:t>Protótipo de Interface Gráfica</a:t>
            </a:r>
          </a:p>
          <a:p>
            <a:r>
              <a:rPr lang="pt-BR" dirty="0" smtClean="0"/>
              <a:t>Análise de Serviços:</a:t>
            </a:r>
          </a:p>
          <a:p>
            <a:pPr lvl="1"/>
            <a:r>
              <a:rPr lang="pt-BR" dirty="0" smtClean="0"/>
              <a:t>Arquitetura dos Serviços</a:t>
            </a:r>
          </a:p>
          <a:p>
            <a:pPr lvl="1"/>
            <a:r>
              <a:rPr lang="pt-BR" dirty="0" smtClean="0"/>
              <a:t>Modelo de Interação dos Serviços </a:t>
            </a:r>
          </a:p>
          <a:p>
            <a:pPr lvl="1"/>
            <a:r>
              <a:rPr lang="pt-BR" dirty="0" smtClean="0"/>
              <a:t>Modelo de Informação Refinado</a:t>
            </a:r>
          </a:p>
          <a:p>
            <a:pPr lvl="1"/>
            <a:r>
              <a:rPr lang="pt-BR" dirty="0" smtClean="0"/>
              <a:t>Diagrama de Componentes dos Serviços</a:t>
            </a:r>
          </a:p>
          <a:p>
            <a:r>
              <a:rPr lang="en-US" dirty="0" err="1" smtClean="0"/>
              <a:t>Dúvidas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124744"/>
            <a:ext cx="8555837" cy="525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Denunciar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r>
              <a:rPr lang="en-US" dirty="0" smtClean="0"/>
              <a:t> – Parte 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3" y="1628800"/>
            <a:ext cx="8832925" cy="480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Plano de </a:t>
            </a:r>
            <a:r>
              <a:rPr lang="en-US" dirty="0" err="1" smtClean="0"/>
              <a:t>Ação</a:t>
            </a:r>
            <a:r>
              <a:rPr lang="en-US" dirty="0" smtClean="0"/>
              <a:t>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Plano de </a:t>
            </a:r>
            <a:r>
              <a:rPr lang="en-US" dirty="0" err="1" smtClean="0"/>
              <a:t>Ação</a:t>
            </a:r>
            <a:r>
              <a:rPr lang="en-US" dirty="0" smtClean="0"/>
              <a:t>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519564" cy="408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Plano de </a:t>
            </a:r>
            <a:r>
              <a:rPr lang="en-US" dirty="0" err="1" smtClean="0"/>
              <a:t>Ação</a:t>
            </a:r>
            <a:r>
              <a:rPr lang="en-US" dirty="0" smtClean="0"/>
              <a:t> 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Plano de </a:t>
            </a:r>
            <a:r>
              <a:rPr lang="en-US" dirty="0" err="1" smtClean="0"/>
              <a:t>Ação</a:t>
            </a:r>
            <a:r>
              <a:rPr lang="en-US" dirty="0" smtClean="0"/>
              <a:t> 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604448" cy="321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Retorno</a:t>
            </a:r>
            <a:r>
              <a:rPr lang="en-US" dirty="0" smtClean="0"/>
              <a:t> de </a:t>
            </a:r>
            <a:r>
              <a:rPr lang="en-US" dirty="0" err="1" smtClean="0"/>
              <a:t>Laboratório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WIREFRAMES!!!</a:t>
            </a:r>
            <a:endParaRPr lang="pt-B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Protótipo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Interface </a:t>
            </a:r>
            <a:r>
              <a:rPr lang="en-US" dirty="0" err="1" smtClean="0"/>
              <a:t>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Tela</a:t>
            </a:r>
            <a:r>
              <a:rPr lang="en-US" dirty="0" smtClean="0"/>
              <a:t> – </a:t>
            </a:r>
            <a:r>
              <a:rPr lang="en-US" dirty="0" err="1" smtClean="0"/>
              <a:t>Retorno</a:t>
            </a:r>
            <a:r>
              <a:rPr lang="en-US" dirty="0" smtClean="0"/>
              <a:t> de </a:t>
            </a:r>
            <a:r>
              <a:rPr lang="en-US" dirty="0" err="1" smtClean="0"/>
              <a:t>Laboratório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132" y="2708920"/>
            <a:ext cx="461010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Texto 2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15242" cy="1673225"/>
          </a:xfrm>
        </p:spPr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pt-BR" sz="2400" dirty="0" smtClean="0">
                <a:solidFill>
                  <a:srgbClr val="3E3D2D"/>
                </a:solidFill>
                <a:latin typeface="Century Gothic"/>
              </a:rPr>
              <a:t>Visão inicial da arquitetura do Sistema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pt-BR" sz="2400" dirty="0" smtClean="0">
                <a:solidFill>
                  <a:srgbClr val="3E3D2D"/>
                </a:solidFill>
                <a:latin typeface="Century Gothic"/>
              </a:rPr>
              <a:t>Sistemática para identificação dos serviços e componentes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endParaRPr lang="pt-BR" sz="2400" dirty="0" smtClean="0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Descrição do Projeto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Sistema de informação espacial para monitoramento da dengue</a:t>
            </a:r>
          </a:p>
          <a:p>
            <a:r>
              <a:rPr lang="pt-PT" dirty="0" smtClean="0">
                <a:cs typeface="Times New Roman" pitchFamily="18" charset="0"/>
              </a:rPr>
              <a:t>Ferramenta WEB de coleta e mapeamento</a:t>
            </a:r>
          </a:p>
          <a:p>
            <a:r>
              <a:rPr lang="pt-PT" dirty="0" smtClean="0">
                <a:cs typeface="Times New Roman" pitchFamily="18" charset="0"/>
              </a:rPr>
              <a:t>Framework extensível para outros agravos</a:t>
            </a:r>
            <a:endParaRPr lang="pt-PT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sz="2900" dirty="0" smtClean="0"/>
              <a:t>Empacotar casos de Uso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CasoDeUsoEmpacotament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143116"/>
            <a:ext cx="7544526" cy="453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CasoDeUsoEmpacotament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143116"/>
            <a:ext cx="4124901" cy="441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Construir Arquitetura de Serviços</a:t>
            </a:r>
          </a:p>
          <a:p>
            <a:pPr lvl="1"/>
            <a:r>
              <a:rPr lang="pt-BR" dirty="0" smtClean="0"/>
              <a:t>Identificar participantes (consumidores e fornecedores)</a:t>
            </a:r>
          </a:p>
          <a:p>
            <a:pPr lvl="2"/>
            <a:r>
              <a:rPr lang="pt-BR" dirty="0" smtClean="0"/>
              <a:t>atores e sistema </a:t>
            </a:r>
          </a:p>
          <a:p>
            <a:pPr lvl="1"/>
            <a:r>
              <a:rPr lang="pt-BR" dirty="0" smtClean="0"/>
              <a:t>Identificar serviços de contrato </a:t>
            </a:r>
          </a:p>
          <a:p>
            <a:pPr lvl="2"/>
            <a:r>
              <a:rPr lang="pt-BR" dirty="0" smtClean="0"/>
              <a:t>pacotes, caso de uso e fronteira</a:t>
            </a:r>
          </a:p>
          <a:p>
            <a:pPr lvl="1">
              <a:buNone/>
            </a:pPr>
            <a:endParaRPr lang="pt-PT" dirty="0">
              <a:cs typeface="Times New Roman" pitchFamily="18" charset="0"/>
            </a:endParaRPr>
          </a:p>
        </p:txBody>
      </p:sp>
      <p:pic>
        <p:nvPicPr>
          <p:cNvPr id="4" name="Imagem 3" descr="Participant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91354"/>
            <a:ext cx="7643866" cy="482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ServiceDia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7363853" cy="531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ServicesAndParticipantsDiagr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643050"/>
            <a:ext cx="8757775" cy="48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Identificar Serviços de Entidade</a:t>
            </a:r>
            <a:endParaRPr lang="pt-PT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867265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Interação de Serviços  - Acesso</a:t>
            </a:r>
            <a:endParaRPr lang="pt-PT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410527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7786742" cy="638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Interação de Serviços - Aviso</a:t>
            </a:r>
          </a:p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410527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85924"/>
            <a:ext cx="7786741" cy="483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Interação de Serviços - Usuário</a:t>
            </a:r>
          </a:p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14554"/>
            <a:ext cx="410527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6357982" cy="646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Interação de Serviços – Plano de Ação</a:t>
            </a:r>
          </a:p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410527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53" y="285728"/>
            <a:ext cx="8863545" cy="607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5786" y="1571612"/>
            <a:ext cx="8153400" cy="4495800"/>
          </a:xfrm>
        </p:spPr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Interação de Serviços - Denúncia</a:t>
            </a:r>
          </a:p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410527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2000240"/>
            <a:ext cx="683494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8" y="1714488"/>
            <a:ext cx="7643866" cy="455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37" y="51434"/>
            <a:ext cx="8394727" cy="675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Interação de Serviços - Relatório</a:t>
            </a:r>
          </a:p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410527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5" y="2143116"/>
            <a:ext cx="9038251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Atualizar Modelo de Informação</a:t>
            </a:r>
            <a:endParaRPr lang="pt-PT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1438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de Uso</a:t>
            </a:r>
            <a:endParaRPr lang="pt-PT" dirty="0"/>
          </a:p>
        </p:txBody>
      </p:sp>
      <p:pic>
        <p:nvPicPr>
          <p:cNvPr id="4" name="Espaço Reservado para Conteúdo 3" descr="CasoDeUsoPropost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501122" cy="510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Serviços</a:t>
            </a:r>
            <a:endParaRPr lang="pt-PT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>
                <a:cs typeface="Times New Roman" pitchFamily="18" charset="0"/>
              </a:rPr>
              <a:t>Identificação de componentes</a:t>
            </a:r>
          </a:p>
          <a:p>
            <a:endParaRPr lang="pt-PT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69" y="220489"/>
            <a:ext cx="8809063" cy="641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43108" y="2000240"/>
            <a:ext cx="428628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Texto 2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15242" cy="1673225"/>
          </a:xfrm>
        </p:spPr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 err="1" smtClean="0">
                <a:solidFill>
                  <a:srgbClr val="3E3D2D"/>
                </a:solidFill>
                <a:latin typeface="Century Gothic"/>
              </a:rPr>
              <a:t>Gerar</a:t>
            </a:r>
            <a:r>
              <a:rPr lang="en-US" sz="2400" dirty="0" smtClean="0">
                <a:solidFill>
                  <a:srgbClr val="3E3D2D"/>
                </a:solidFill>
                <a:latin typeface="Century Gothic"/>
              </a:rPr>
              <a:t> </a:t>
            </a:r>
            <a:r>
              <a:rPr lang="en-US" sz="2400" dirty="0" err="1" smtClean="0">
                <a:solidFill>
                  <a:srgbClr val="3E3D2D"/>
                </a:solidFill>
                <a:latin typeface="Century Gothic"/>
              </a:rPr>
              <a:t>artefatos</a:t>
            </a:r>
            <a:r>
              <a:rPr lang="en-US" sz="2400" dirty="0" smtClean="0">
                <a:solidFill>
                  <a:srgbClr val="3E3D2D"/>
                </a:solidFill>
                <a:latin typeface="Century Gothic"/>
              </a:rPr>
              <a:t> </a:t>
            </a:r>
            <a:r>
              <a:rPr lang="en-US" sz="2400" dirty="0" err="1" smtClean="0">
                <a:solidFill>
                  <a:srgbClr val="3E3D2D"/>
                </a:solidFill>
                <a:latin typeface="Century Gothic"/>
              </a:rPr>
              <a:t>para</a:t>
            </a:r>
            <a:r>
              <a:rPr lang="en-US" sz="2400" dirty="0" smtClean="0">
                <a:solidFill>
                  <a:srgbClr val="3E3D2D"/>
                </a:solidFill>
                <a:latin typeface="Century Gothic"/>
              </a:rPr>
              <a:t> </a:t>
            </a:r>
            <a:r>
              <a:rPr lang="en-US" sz="2400" dirty="0" err="1" smtClean="0">
                <a:solidFill>
                  <a:srgbClr val="3E3D2D"/>
                </a:solidFill>
                <a:latin typeface="Century Gothic"/>
              </a:rPr>
              <a:t>facilitar</a:t>
            </a:r>
            <a:r>
              <a:rPr lang="en-US" sz="2400" dirty="0" smtClean="0">
                <a:solidFill>
                  <a:srgbClr val="3E3D2D"/>
                </a:solidFill>
                <a:latin typeface="Century Gothic"/>
              </a:rPr>
              <a:t> e </a:t>
            </a:r>
            <a:r>
              <a:rPr lang="en-US" sz="2400" dirty="0" err="1" smtClean="0">
                <a:solidFill>
                  <a:srgbClr val="3E3D2D"/>
                </a:solidFill>
                <a:latin typeface="Century Gothic"/>
              </a:rPr>
              <a:t>alinhar</a:t>
            </a:r>
            <a:r>
              <a:rPr lang="en-US" sz="2400" dirty="0" smtClean="0">
                <a:solidFill>
                  <a:srgbClr val="3E3D2D"/>
                </a:solidFill>
                <a:latin typeface="Century Gothic"/>
              </a:rPr>
              <a:t> o </a:t>
            </a:r>
            <a:r>
              <a:rPr lang="en-US" sz="2400" dirty="0" err="1" smtClean="0">
                <a:solidFill>
                  <a:srgbClr val="3E3D2D"/>
                </a:solidFill>
                <a:latin typeface="Century Gothic"/>
              </a:rPr>
              <a:t>entendimento</a:t>
            </a:r>
            <a:r>
              <a:rPr lang="en-US" sz="2400" dirty="0" smtClean="0">
                <a:solidFill>
                  <a:srgbClr val="3E3D2D"/>
                </a:solidFill>
                <a:latin typeface="Century Gothic"/>
              </a:rPr>
              <a:t> entre stakeholders</a:t>
            </a:r>
            <a:endParaRPr lang="pt-BR" sz="2400" dirty="0" smtClean="0">
              <a:solidFill>
                <a:srgbClr val="3E3D2D"/>
              </a:solidFill>
              <a:latin typeface="Century Gothic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pt-BR" sz="2400" dirty="0" err="1" smtClean="0">
                <a:solidFill>
                  <a:srgbClr val="3E3D2D"/>
                </a:solidFill>
                <a:latin typeface="Century Gothic"/>
              </a:rPr>
              <a:t>Prototipação</a:t>
            </a:r>
            <a:r>
              <a:rPr lang="pt-BR" sz="2400" dirty="0" smtClean="0">
                <a:solidFill>
                  <a:srgbClr val="3E3D2D"/>
                </a:solidFill>
                <a:latin typeface="Century Gothic"/>
              </a:rPr>
              <a:t> e avaliação da interface gráfica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endParaRPr lang="pt-BR" sz="2400" dirty="0" smtClean="0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Negócio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/>
              <a:t>UC01 – Efetuar Login</a:t>
            </a:r>
          </a:p>
          <a:p>
            <a:pPr lvl="1">
              <a:lnSpc>
                <a:spcPct val="90000"/>
              </a:lnSpc>
            </a:pPr>
            <a:r>
              <a:rPr lang="pt-PT" sz="2100" dirty="0" smtClean="0"/>
              <a:t>Usuário</a:t>
            </a:r>
          </a:p>
          <a:p>
            <a:pPr>
              <a:lnSpc>
                <a:spcPct val="90000"/>
              </a:lnSpc>
            </a:pPr>
            <a:r>
              <a:rPr lang="pt-PT" sz="2400" dirty="0" smtClean="0"/>
              <a:t>UC02 – Cadastrar Denúncia de Foco </a:t>
            </a:r>
          </a:p>
          <a:p>
            <a:pPr lvl="1">
              <a:lnSpc>
                <a:spcPct val="90000"/>
              </a:lnSpc>
            </a:pPr>
            <a:r>
              <a:rPr lang="pt-PT" sz="2100" dirty="0" smtClean="0"/>
              <a:t>Denúncia do Foco, Localização, Coordenadas Geográficas, Denunciante, Mensagem</a:t>
            </a:r>
          </a:p>
          <a:p>
            <a:pPr>
              <a:lnSpc>
                <a:spcPct val="90000"/>
              </a:lnSpc>
            </a:pPr>
            <a:r>
              <a:rPr lang="pt-PT" sz="2400" dirty="0" smtClean="0"/>
              <a:t>UC03 – Inserir Plano de Ação</a:t>
            </a:r>
          </a:p>
          <a:p>
            <a:pPr lvl="1">
              <a:lnSpc>
                <a:spcPct val="90000"/>
              </a:lnSpc>
            </a:pPr>
            <a:r>
              <a:rPr lang="pt-PT" sz="2100" dirty="0" smtClean="0"/>
              <a:t>Plano de Ação, Denúncia do Foco, Mensagem</a:t>
            </a:r>
          </a:p>
          <a:p>
            <a:pPr>
              <a:lnSpc>
                <a:spcPct val="90000"/>
              </a:lnSpc>
            </a:pPr>
            <a:r>
              <a:rPr lang="pt-PT" sz="2400" dirty="0" smtClean="0"/>
              <a:t>UC04 – Retorno de Laboratório</a:t>
            </a:r>
          </a:p>
          <a:p>
            <a:pPr lvl="1">
              <a:lnSpc>
                <a:spcPct val="90000"/>
              </a:lnSpc>
            </a:pPr>
            <a:r>
              <a:rPr lang="pt-PT" sz="2100" dirty="0" smtClean="0"/>
              <a:t>Plano de Ação, Denúncia do Foco</a:t>
            </a:r>
          </a:p>
          <a:p>
            <a:pPr>
              <a:lnSpc>
                <a:spcPct val="90000"/>
              </a:lnSpc>
            </a:pPr>
            <a:r>
              <a:rPr lang="pt-PT" sz="2400" dirty="0" smtClean="0"/>
              <a:t>UC05 – Obter Coordenadas</a:t>
            </a:r>
          </a:p>
          <a:p>
            <a:pPr lvl="1">
              <a:lnSpc>
                <a:spcPct val="90000"/>
              </a:lnSpc>
            </a:pPr>
            <a:r>
              <a:rPr lang="pt-PT" sz="2100" dirty="0" smtClean="0"/>
              <a:t>Localização, Coordenadas Geográficas, Ponto Geográfico</a:t>
            </a:r>
          </a:p>
          <a:p>
            <a:pPr>
              <a:lnSpc>
                <a:spcPct val="90000"/>
              </a:lnSpc>
            </a:pPr>
            <a:r>
              <a:rPr lang="pt-PT" sz="2400" dirty="0" smtClean="0"/>
              <a:t>UC06 – Gerar Relatório</a:t>
            </a:r>
          </a:p>
          <a:p>
            <a:pPr lvl="1">
              <a:lnSpc>
                <a:spcPct val="90000"/>
              </a:lnSpc>
            </a:pPr>
            <a:r>
              <a:rPr lang="pt-PT" sz="2100" dirty="0" smtClean="0"/>
              <a:t>Relatório, Denúncia do Foco, Plano de Ação, Intervalo de Tempo</a:t>
            </a:r>
            <a:endParaRPr lang="pt-PT" sz="2100" dirty="0"/>
          </a:p>
        </p:txBody>
      </p:sp>
      <p:pic>
        <p:nvPicPr>
          <p:cNvPr id="6" name="Imagem 5" descr="UC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3714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Informação do Negócio</a:t>
            </a:r>
            <a:endParaRPr lang="pt-PT" dirty="0"/>
          </a:p>
        </p:txBody>
      </p:sp>
      <p:pic>
        <p:nvPicPr>
          <p:cNvPr id="5" name="Imagem 4" descr="U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800100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UC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0362" y="2633662"/>
            <a:ext cx="3343275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C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6575" y="3090862"/>
            <a:ext cx="2990850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UC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312" y="2571750"/>
            <a:ext cx="338137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UC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0837" y="2352675"/>
            <a:ext cx="33623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SiteMap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pt-BR" dirty="0"/>
          </a:p>
        </p:txBody>
      </p:sp>
      <p:graphicFrame>
        <p:nvGraphicFramePr>
          <p:cNvPr id="12" name="Diagrama 11"/>
          <p:cNvGraphicFramePr/>
          <p:nvPr/>
        </p:nvGraphicFramePr>
        <p:xfrm>
          <a:off x="0" y="2276872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SiteMap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539552" y="1772816"/>
          <a:ext cx="799288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SiteMap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835696" y="1872208"/>
          <a:ext cx="586814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3079</TotalTime>
  <Words>666</Words>
  <Application>Microsoft Office PowerPoint</Application>
  <PresentationFormat>Apresentação na tela (4:3)</PresentationFormat>
  <Paragraphs>227</Paragraphs>
  <Slides>41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Mediano</vt:lpstr>
      <vt:lpstr> </vt:lpstr>
      <vt:lpstr>Roteiro</vt:lpstr>
      <vt:lpstr>Descrição do Projeto</vt:lpstr>
      <vt:lpstr>Casos de Uso</vt:lpstr>
      <vt:lpstr>Modelo de Negócio</vt:lpstr>
      <vt:lpstr>Modelo de Informação do Negócio</vt:lpstr>
      <vt:lpstr>Modelo Navegacional</vt:lpstr>
      <vt:lpstr>Modelo Navegacional</vt:lpstr>
      <vt:lpstr>Modelo Navegacional</vt:lpstr>
      <vt:lpstr>Modelo Navegacional</vt:lpstr>
      <vt:lpstr>Modelo Navegacional</vt:lpstr>
      <vt:lpstr>Modelo Navegacional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Protótipo da Interface Gráfica</vt:lpstr>
      <vt:lpstr>Análise de Serviços</vt:lpstr>
      <vt:lpstr>Análise de Serviços</vt:lpstr>
      <vt:lpstr>Análise de Serviços</vt:lpstr>
      <vt:lpstr>Análise de Serviços</vt:lpstr>
      <vt:lpstr>Análise de Serviços</vt:lpstr>
      <vt:lpstr>Análise de Serviços</vt:lpstr>
      <vt:lpstr>Análise de Serviços</vt:lpstr>
      <vt:lpstr>Análise de Serviços</vt:lpstr>
      <vt:lpstr>Análise de Serviços</vt:lpstr>
      <vt:lpstr>Análise de Serviços</vt:lpstr>
      <vt:lpstr>Análise de Serviços</vt:lpstr>
      <vt:lpstr>Análise de Serviços</vt:lpstr>
      <vt:lpstr>Dúvidas</vt:lpstr>
    </vt:vector>
  </TitlesOfParts>
  <Company>Chico Bento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MapDengue APS</dc:title>
  <dc:creator>Andresson Firmino</dc:creator>
  <cp:lastModifiedBy>ANDRESSONFIR</cp:lastModifiedBy>
  <cp:revision>114</cp:revision>
  <cp:lastPrinted>1601-01-01T00:00:00Z</cp:lastPrinted>
  <dcterms:created xsi:type="dcterms:W3CDTF">2005-03-08T23:28:08Z</dcterms:created>
  <dcterms:modified xsi:type="dcterms:W3CDTF">2010-11-05T22:38:17Z</dcterms:modified>
</cp:coreProperties>
</file>