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8" r:id="rId10"/>
    <p:sldId id="276" r:id="rId11"/>
    <p:sldId id="277" r:id="rId12"/>
    <p:sldId id="271" r:id="rId13"/>
    <p:sldId id="272" r:id="rId14"/>
    <p:sldId id="273" r:id="rId15"/>
    <p:sldId id="274" r:id="rId16"/>
    <p:sldId id="279" r:id="rId17"/>
    <p:sldId id="280" r:id="rId18"/>
    <p:sldId id="281" r:id="rId19"/>
    <p:sldId id="282" r:id="rId20"/>
    <p:sldId id="264" r:id="rId21"/>
    <p:sldId id="265" r:id="rId22"/>
    <p:sldId id="266" r:id="rId23"/>
    <p:sldId id="267" r:id="rId24"/>
    <p:sldId id="268" r:id="rId25"/>
    <p:sldId id="269" r:id="rId26"/>
    <p:sldId id="270" r:id="rId27"/>
    <p:sldId id="283" r:id="rId2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Objects="1">
      <p:cViewPr varScale="1">
        <p:scale>
          <a:sx n="104" d="100"/>
          <a:sy n="104" d="100"/>
        </p:scale>
        <p:origin x="-1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x-none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x-none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40664-E15C-4C4F-8652-42FE690274E1}" type="datetimeFigureOut">
              <a:rPr lang="en-US" smtClean="0"/>
              <a:pPr/>
              <a:t>9/25/2008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D8803-3FF0-B749-96CC-02EA168FE53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x-none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x-none" smtClean="0"/>
              <a:t>Click to edit Master text styles</a:t>
            </a:r>
          </a:p>
          <a:p>
            <a:pPr lvl="1" eaLnBrk="1" latinLnBrk="0" hangingPunct="1"/>
            <a:r>
              <a:rPr lang="x-none" smtClean="0"/>
              <a:t>Second level</a:t>
            </a:r>
          </a:p>
          <a:p>
            <a:pPr lvl="2" eaLnBrk="1" latinLnBrk="0" hangingPunct="1"/>
            <a:r>
              <a:rPr lang="x-none" smtClean="0"/>
              <a:t>Third level</a:t>
            </a:r>
          </a:p>
          <a:p>
            <a:pPr lvl="3" eaLnBrk="1" latinLnBrk="0" hangingPunct="1"/>
            <a:r>
              <a:rPr lang="x-none" smtClean="0"/>
              <a:t>Fourth level</a:t>
            </a:r>
          </a:p>
          <a:p>
            <a:pPr lvl="4" eaLnBrk="1" latinLnBrk="0" hangingPunct="1"/>
            <a:r>
              <a:rPr lang="x-none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40664-E15C-4C4F-8652-42FE690274E1}" type="datetimeFigureOut">
              <a:rPr lang="en-US" smtClean="0"/>
              <a:pPr/>
              <a:t>9/25/2008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D8803-3FF0-B749-96CC-02EA168FE53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x-none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x-none" smtClean="0"/>
              <a:t>Click to edit Master text styles</a:t>
            </a:r>
          </a:p>
          <a:p>
            <a:pPr lvl="1" eaLnBrk="1" latinLnBrk="0" hangingPunct="1"/>
            <a:r>
              <a:rPr lang="x-none" smtClean="0"/>
              <a:t>Second level</a:t>
            </a:r>
          </a:p>
          <a:p>
            <a:pPr lvl="2" eaLnBrk="1" latinLnBrk="0" hangingPunct="1"/>
            <a:r>
              <a:rPr lang="x-none" smtClean="0"/>
              <a:t>Third level</a:t>
            </a:r>
          </a:p>
          <a:p>
            <a:pPr lvl="3" eaLnBrk="1" latinLnBrk="0" hangingPunct="1"/>
            <a:r>
              <a:rPr lang="x-none" smtClean="0"/>
              <a:t>Fourth level</a:t>
            </a:r>
          </a:p>
          <a:p>
            <a:pPr lvl="4" eaLnBrk="1" latinLnBrk="0" hangingPunct="1"/>
            <a:r>
              <a:rPr lang="x-none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40664-E15C-4C4F-8652-42FE690274E1}" type="datetimeFigureOut">
              <a:rPr lang="en-US" smtClean="0"/>
              <a:pPr/>
              <a:t>9/25/2008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D8803-3FF0-B749-96CC-02EA168FE53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x-none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x-none" smtClean="0"/>
              <a:t>Click to edit Master text styles</a:t>
            </a:r>
          </a:p>
          <a:p>
            <a:pPr lvl="1" eaLnBrk="1" latinLnBrk="0" hangingPunct="1"/>
            <a:r>
              <a:rPr lang="x-none" smtClean="0"/>
              <a:t>Second level</a:t>
            </a:r>
          </a:p>
          <a:p>
            <a:pPr lvl="2" eaLnBrk="1" latinLnBrk="0" hangingPunct="1"/>
            <a:r>
              <a:rPr lang="x-none" smtClean="0"/>
              <a:t>Third level</a:t>
            </a:r>
          </a:p>
          <a:p>
            <a:pPr lvl="3" eaLnBrk="1" latinLnBrk="0" hangingPunct="1"/>
            <a:r>
              <a:rPr lang="x-none" smtClean="0"/>
              <a:t>Fourth level</a:t>
            </a:r>
          </a:p>
          <a:p>
            <a:pPr lvl="4" eaLnBrk="1" latinLnBrk="0" hangingPunct="1"/>
            <a:r>
              <a:rPr lang="x-none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40664-E15C-4C4F-8652-42FE690274E1}" type="datetimeFigureOut">
              <a:rPr lang="en-US" smtClean="0"/>
              <a:pPr/>
              <a:t>9/25/2008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D8803-3FF0-B749-96CC-02EA168FE53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x-none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x-non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40664-E15C-4C4F-8652-42FE690274E1}" type="datetimeFigureOut">
              <a:rPr lang="en-US" smtClean="0"/>
              <a:pPr/>
              <a:t>9/25/2008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D8803-3FF0-B749-96CC-02EA168FE53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x-none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x-none" smtClean="0"/>
              <a:t>Click to edit Master text styles</a:t>
            </a:r>
          </a:p>
          <a:p>
            <a:pPr lvl="1" eaLnBrk="1" latinLnBrk="0" hangingPunct="1"/>
            <a:r>
              <a:rPr lang="x-none" smtClean="0"/>
              <a:t>Second level</a:t>
            </a:r>
          </a:p>
          <a:p>
            <a:pPr lvl="2" eaLnBrk="1" latinLnBrk="0" hangingPunct="1"/>
            <a:r>
              <a:rPr lang="x-none" smtClean="0"/>
              <a:t>Third level</a:t>
            </a:r>
          </a:p>
          <a:p>
            <a:pPr lvl="3" eaLnBrk="1" latinLnBrk="0" hangingPunct="1"/>
            <a:r>
              <a:rPr lang="x-none" smtClean="0"/>
              <a:t>Fourth level</a:t>
            </a:r>
          </a:p>
          <a:p>
            <a:pPr lvl="4" eaLnBrk="1" latinLnBrk="0" hangingPunct="1"/>
            <a:r>
              <a:rPr lang="x-none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x-none" smtClean="0"/>
              <a:t>Click to edit Master text styles</a:t>
            </a:r>
          </a:p>
          <a:p>
            <a:pPr lvl="1" eaLnBrk="1" latinLnBrk="0" hangingPunct="1"/>
            <a:r>
              <a:rPr lang="x-none" smtClean="0"/>
              <a:t>Second level</a:t>
            </a:r>
          </a:p>
          <a:p>
            <a:pPr lvl="2" eaLnBrk="1" latinLnBrk="0" hangingPunct="1"/>
            <a:r>
              <a:rPr lang="x-none" smtClean="0"/>
              <a:t>Third level</a:t>
            </a:r>
          </a:p>
          <a:p>
            <a:pPr lvl="3" eaLnBrk="1" latinLnBrk="0" hangingPunct="1"/>
            <a:r>
              <a:rPr lang="x-none" smtClean="0"/>
              <a:t>Fourth level</a:t>
            </a:r>
          </a:p>
          <a:p>
            <a:pPr lvl="4" eaLnBrk="1" latinLnBrk="0" hangingPunct="1"/>
            <a:r>
              <a:rPr lang="x-none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40664-E15C-4C4F-8652-42FE690274E1}" type="datetimeFigureOut">
              <a:rPr lang="en-US" smtClean="0"/>
              <a:pPr/>
              <a:t>9/25/2008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D8803-3FF0-B749-96CC-02EA168FE53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x-none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x-none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x-none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x-none" smtClean="0"/>
              <a:t>Click to edit Master text styles</a:t>
            </a:r>
          </a:p>
          <a:p>
            <a:pPr lvl="1" eaLnBrk="1" latinLnBrk="0" hangingPunct="1"/>
            <a:r>
              <a:rPr lang="x-none" smtClean="0"/>
              <a:t>Second level</a:t>
            </a:r>
          </a:p>
          <a:p>
            <a:pPr lvl="2" eaLnBrk="1" latinLnBrk="0" hangingPunct="1"/>
            <a:r>
              <a:rPr lang="x-none" smtClean="0"/>
              <a:t>Third level</a:t>
            </a:r>
          </a:p>
          <a:p>
            <a:pPr lvl="3" eaLnBrk="1" latinLnBrk="0" hangingPunct="1"/>
            <a:r>
              <a:rPr lang="x-none" smtClean="0"/>
              <a:t>Fourth level</a:t>
            </a:r>
          </a:p>
          <a:p>
            <a:pPr lvl="4" eaLnBrk="1" latinLnBrk="0" hangingPunct="1"/>
            <a:r>
              <a:rPr lang="x-none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x-none" smtClean="0"/>
              <a:t>Click to edit Master text styles</a:t>
            </a:r>
          </a:p>
          <a:p>
            <a:pPr lvl="1" eaLnBrk="1" latinLnBrk="0" hangingPunct="1"/>
            <a:r>
              <a:rPr lang="x-none" smtClean="0"/>
              <a:t>Second level</a:t>
            </a:r>
          </a:p>
          <a:p>
            <a:pPr lvl="2" eaLnBrk="1" latinLnBrk="0" hangingPunct="1"/>
            <a:r>
              <a:rPr lang="x-none" smtClean="0"/>
              <a:t>Third level</a:t>
            </a:r>
          </a:p>
          <a:p>
            <a:pPr lvl="3" eaLnBrk="1" latinLnBrk="0" hangingPunct="1"/>
            <a:r>
              <a:rPr lang="x-none" smtClean="0"/>
              <a:t>Fourth level</a:t>
            </a:r>
          </a:p>
          <a:p>
            <a:pPr lvl="4" eaLnBrk="1" latinLnBrk="0" hangingPunct="1"/>
            <a:r>
              <a:rPr lang="x-none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40664-E15C-4C4F-8652-42FE690274E1}" type="datetimeFigureOut">
              <a:rPr lang="en-US" smtClean="0"/>
              <a:pPr/>
              <a:t>9/25/2008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D8803-3FF0-B749-96CC-02EA168FE53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x-none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40664-E15C-4C4F-8652-42FE690274E1}" type="datetimeFigureOut">
              <a:rPr lang="en-US" smtClean="0"/>
              <a:pPr/>
              <a:t>9/25/2008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D8803-3FF0-B749-96CC-02EA168FE53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40664-E15C-4C4F-8652-42FE690274E1}" type="datetimeFigureOut">
              <a:rPr lang="en-US" smtClean="0"/>
              <a:pPr/>
              <a:t>9/25/2008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D8803-3FF0-B749-96CC-02EA168FE53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x-none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x-non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x-none" smtClean="0"/>
              <a:t>Click to edit Master text styles</a:t>
            </a:r>
          </a:p>
          <a:p>
            <a:pPr lvl="1" eaLnBrk="1" latinLnBrk="0" hangingPunct="1"/>
            <a:r>
              <a:rPr lang="x-none" smtClean="0"/>
              <a:t>Second level</a:t>
            </a:r>
          </a:p>
          <a:p>
            <a:pPr lvl="2" eaLnBrk="1" latinLnBrk="0" hangingPunct="1"/>
            <a:r>
              <a:rPr lang="x-none" smtClean="0"/>
              <a:t>Third level</a:t>
            </a:r>
          </a:p>
          <a:p>
            <a:pPr lvl="3" eaLnBrk="1" latinLnBrk="0" hangingPunct="1"/>
            <a:r>
              <a:rPr lang="x-none" smtClean="0"/>
              <a:t>Fourth level</a:t>
            </a:r>
          </a:p>
          <a:p>
            <a:pPr lvl="4" eaLnBrk="1" latinLnBrk="0" hangingPunct="1"/>
            <a:r>
              <a:rPr lang="x-none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40664-E15C-4C4F-8652-42FE690274E1}" type="datetimeFigureOut">
              <a:rPr lang="en-US" smtClean="0"/>
              <a:pPr/>
              <a:t>9/25/2008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D8803-3FF0-B749-96CC-02EA168FE53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x-none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40664-E15C-4C4F-8652-42FE690274E1}" type="datetimeFigureOut">
              <a:rPr lang="en-US" smtClean="0"/>
              <a:pPr/>
              <a:t>9/25/2008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07D8803-3FF0-B749-96CC-02EA168FE538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x-none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x-none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x-none" smtClean="0"/>
              <a:t>Click to edit Master text styles</a:t>
            </a:r>
          </a:p>
          <a:p>
            <a:pPr lvl="1" eaLnBrk="1" latinLnBrk="0" hangingPunct="1"/>
            <a:r>
              <a:rPr kumimoji="0" lang="x-none" smtClean="0"/>
              <a:t>Second level</a:t>
            </a:r>
          </a:p>
          <a:p>
            <a:pPr lvl="2" eaLnBrk="1" latinLnBrk="0" hangingPunct="1"/>
            <a:r>
              <a:rPr kumimoji="0" lang="x-none" smtClean="0"/>
              <a:t>Third level</a:t>
            </a:r>
          </a:p>
          <a:p>
            <a:pPr lvl="3" eaLnBrk="1" latinLnBrk="0" hangingPunct="1"/>
            <a:r>
              <a:rPr kumimoji="0" lang="x-none" smtClean="0"/>
              <a:t>Fourth level</a:t>
            </a:r>
          </a:p>
          <a:p>
            <a:pPr lvl="4" eaLnBrk="1" latinLnBrk="0" hangingPunct="1"/>
            <a:r>
              <a:rPr kumimoji="0" lang="x-none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8C40664-E15C-4C4F-8652-42FE690274E1}" type="datetimeFigureOut">
              <a:rPr lang="en-US" smtClean="0"/>
              <a:pPr/>
              <a:t>9/25/2008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07D8803-3FF0-B749-96CC-02EA168FE538}" type="slidenum">
              <a:rPr lang="en-US" smtClean="0"/>
              <a:pPr/>
              <a:t>‹nº›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Redes</a:t>
            </a:r>
            <a:r>
              <a:rPr lang="en-US" dirty="0" smtClean="0"/>
              <a:t> de </a:t>
            </a:r>
            <a:r>
              <a:rPr lang="en-US" dirty="0" err="1" smtClean="0"/>
              <a:t>Computadores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Camada</a:t>
            </a:r>
            <a:r>
              <a:rPr lang="en-US" dirty="0" smtClean="0"/>
              <a:t> de </a:t>
            </a:r>
            <a:r>
              <a:rPr lang="en-US" dirty="0" err="1" smtClean="0"/>
              <a:t>Aplicação</a:t>
            </a:r>
            <a:endParaRPr lang="en-US" dirty="0"/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DNS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Resolve nomes de servidores em endereços de rede (IPs)</a:t>
            </a:r>
          </a:p>
          <a:p>
            <a:r>
              <a:rPr lang="pt-BR" dirty="0" smtClean="0"/>
              <a:t>Nomes de hosts distribuídos em servidores múltiplos</a:t>
            </a:r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4191000"/>
            <a:ext cx="6248400" cy="2347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DNS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Traduz nomes para endereço Ips e endereço Ip para nome respectivo</a:t>
            </a:r>
          </a:p>
          <a:p>
            <a:pPr lvl="1"/>
            <a:r>
              <a:rPr lang="pt-BR" dirty="0" smtClean="0"/>
              <a:t>Localização de hosts em um domínio</a:t>
            </a:r>
          </a:p>
          <a:p>
            <a:r>
              <a:rPr lang="pt-BR" dirty="0" smtClean="0"/>
              <a:t>DNS Primário e Secundário</a:t>
            </a:r>
          </a:p>
          <a:p>
            <a:r>
              <a:rPr lang="pt-BR" dirty="0" smtClean="0"/>
              <a:t>DNS Reverso</a:t>
            </a:r>
            <a:endParaRPr lang="pt-BR" dirty="0"/>
          </a:p>
        </p:txBody>
      </p:sp>
    </p:spTree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HTTP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Protocolo responsável pelo tratamento dos pedidos entre Cliente e Servidor na WEB</a:t>
            </a:r>
          </a:p>
          <a:p>
            <a:pPr lvl="1"/>
            <a:r>
              <a:rPr lang="pt-BR" dirty="0" smtClean="0"/>
              <a:t>Conexão estabelecida pelo TCP/IP</a:t>
            </a:r>
          </a:p>
          <a:p>
            <a:r>
              <a:rPr lang="pt-BR" dirty="0" smtClean="0"/>
              <a:t>1º versão: HTTP/0.9</a:t>
            </a:r>
          </a:p>
          <a:p>
            <a:pPr lvl="1"/>
            <a:r>
              <a:rPr lang="pt-BR" dirty="0" smtClean="0"/>
              <a:t>ASCII</a:t>
            </a:r>
          </a:p>
          <a:p>
            <a:r>
              <a:rPr lang="pt-BR" dirty="0" smtClean="0"/>
              <a:t>2º versão: HTTP/1.0</a:t>
            </a:r>
          </a:p>
          <a:p>
            <a:pPr lvl="1"/>
            <a:r>
              <a:rPr lang="pt-BR" dirty="0" smtClean="0"/>
              <a:t>Mensagens MIME44 </a:t>
            </a:r>
          </a:p>
          <a:p>
            <a:r>
              <a:rPr lang="pt-BR" dirty="0" smtClean="0"/>
              <a:t>3º versão: No HTTP/1.1</a:t>
            </a:r>
          </a:p>
          <a:p>
            <a:pPr lvl="1"/>
            <a:r>
              <a:rPr lang="pt-BR" dirty="0" smtClean="0"/>
              <a:t>Descrito na RFC 2616</a:t>
            </a:r>
          </a:p>
          <a:p>
            <a:pPr lvl="1"/>
            <a:r>
              <a:rPr lang="pt-BR" dirty="0" smtClean="0"/>
              <a:t>Conexões persistentes, proxy etc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HTTP – Cabeçalho e mensagem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Cabeçalho </a:t>
            </a:r>
            <a:r>
              <a:rPr lang="pt-BR" i="1" dirty="0" smtClean="0"/>
              <a:t>(header)</a:t>
            </a:r>
          </a:p>
          <a:p>
            <a:pPr lvl="1"/>
            <a:r>
              <a:rPr lang="pt-BR" dirty="0" smtClean="0"/>
              <a:t>Informações adicionais de cliente e servidor</a:t>
            </a:r>
          </a:p>
          <a:p>
            <a:r>
              <a:rPr lang="pt-BR" dirty="0" smtClean="0"/>
              <a:t>Corpo da mensagem</a:t>
            </a:r>
          </a:p>
          <a:p>
            <a:pPr lvl="1"/>
            <a:r>
              <a:rPr lang="pt-BR" dirty="0" smtClean="0"/>
              <a:t>Dados enviados ou requisitados pelo usuário</a:t>
            </a:r>
          </a:p>
          <a:p>
            <a:pPr>
              <a:buNone/>
            </a:pPr>
            <a:endParaRPr lang="pt-BR" i="1" dirty="0"/>
          </a:p>
        </p:txBody>
      </p:sp>
    </p:spTree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HTTP - Métodos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GET		</a:t>
            </a:r>
          </a:p>
          <a:p>
            <a:pPr>
              <a:buNone/>
            </a:pPr>
            <a:r>
              <a:rPr lang="pt-BR" dirty="0" smtClean="0"/>
              <a:t>                    Pedido do cliente:</a:t>
            </a:r>
          </a:p>
          <a:p>
            <a:pPr lvl="1"/>
            <a:endParaRPr lang="pt-BR" dirty="0" smtClean="0"/>
          </a:p>
          <a:p>
            <a:pPr lvl="1"/>
            <a:endParaRPr lang="pt-BR" dirty="0" smtClean="0"/>
          </a:p>
          <a:p>
            <a:pPr lvl="1">
              <a:buNone/>
            </a:pPr>
            <a:r>
              <a:rPr lang="pt-BR" dirty="0" smtClean="0"/>
              <a:t>                 Resposta do Servidor:</a:t>
            </a:r>
            <a:endParaRPr lang="pt-BR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62201" y="2839871"/>
            <a:ext cx="2971799" cy="650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62201" y="4428912"/>
            <a:ext cx="4513965" cy="1697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HTTP - Métodos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HEAD</a:t>
            </a:r>
          </a:p>
          <a:p>
            <a:pPr lvl="1"/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há</a:t>
            </a:r>
            <a:r>
              <a:rPr lang="en-US" dirty="0" smtClean="0"/>
              <a:t> </a:t>
            </a:r>
            <a:r>
              <a:rPr lang="en-US" dirty="0" err="1" smtClean="0"/>
              <a:t>retorno</a:t>
            </a:r>
            <a:r>
              <a:rPr lang="en-US" dirty="0" smtClean="0"/>
              <a:t> do </a:t>
            </a:r>
            <a:r>
              <a:rPr lang="en-US" dirty="0" err="1" smtClean="0"/>
              <a:t>recurso</a:t>
            </a:r>
            <a:endParaRPr lang="en-US" dirty="0" smtClean="0"/>
          </a:p>
          <a:p>
            <a:pPr lvl="1"/>
            <a:r>
              <a:rPr lang="en-US" dirty="0" err="1" smtClean="0"/>
              <a:t>Usado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obter</a:t>
            </a:r>
            <a:r>
              <a:rPr lang="en-US" dirty="0" smtClean="0"/>
              <a:t> meta-</a:t>
            </a:r>
            <a:r>
              <a:rPr lang="en-US" dirty="0" err="1" smtClean="0"/>
              <a:t>informações</a:t>
            </a:r>
            <a:endParaRPr lang="en-US" dirty="0" smtClean="0"/>
          </a:p>
          <a:p>
            <a:r>
              <a:rPr lang="en-US" dirty="0" smtClean="0"/>
              <a:t>POST</a:t>
            </a:r>
          </a:p>
          <a:p>
            <a:pPr lvl="1"/>
            <a:r>
              <a:rPr lang="en-US" dirty="0" err="1" smtClean="0"/>
              <a:t>Envia</a:t>
            </a:r>
            <a:r>
              <a:rPr lang="en-US" dirty="0" smtClean="0"/>
              <a:t> dados a </a:t>
            </a:r>
            <a:r>
              <a:rPr lang="en-US" dirty="0" err="1" smtClean="0"/>
              <a:t>serem</a:t>
            </a:r>
            <a:r>
              <a:rPr lang="en-US" dirty="0" smtClean="0"/>
              <a:t> </a:t>
            </a:r>
            <a:r>
              <a:rPr lang="en-US" dirty="0" err="1" smtClean="0"/>
              <a:t>processados</a:t>
            </a:r>
            <a:endParaRPr lang="en-US" dirty="0"/>
          </a:p>
        </p:txBody>
      </p:sp>
    </p:spTree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SMTP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34200" y="4648200"/>
            <a:ext cx="1716993" cy="171699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54012" y="2971800"/>
            <a:ext cx="1765588" cy="176558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4400" y="3720812"/>
            <a:ext cx="1765588" cy="176558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1119" y="1828799"/>
            <a:ext cx="2003481" cy="2003481"/>
          </a:xfrm>
          <a:prstGeom prst="rect">
            <a:avLst/>
          </a:prstGeom>
        </p:spPr>
      </p:pic>
      <p:sp>
        <p:nvSpPr>
          <p:cNvPr id="10" name="Circular Arrow 9"/>
          <p:cNvSpPr/>
          <p:nvPr/>
        </p:nvSpPr>
        <p:spPr>
          <a:xfrm rot="762299">
            <a:off x="2296860" y="2097939"/>
            <a:ext cx="1153477" cy="946465"/>
          </a:xfrm>
          <a:prstGeom prst="circularArrow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</p:sp>
      <p:sp>
        <p:nvSpPr>
          <p:cNvPr id="11" name="Circular Arrow 10"/>
          <p:cNvSpPr/>
          <p:nvPr/>
        </p:nvSpPr>
        <p:spPr>
          <a:xfrm rot="1680471">
            <a:off x="4224626" y="2644410"/>
            <a:ext cx="1402072" cy="1050292"/>
          </a:xfrm>
          <a:prstGeom prst="circularArrow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</p:sp>
      <p:sp>
        <p:nvSpPr>
          <p:cNvPr id="12" name="Circular Arrow 11"/>
          <p:cNvSpPr/>
          <p:nvPr/>
        </p:nvSpPr>
        <p:spPr>
          <a:xfrm rot="1140136">
            <a:off x="6378858" y="3526048"/>
            <a:ext cx="1110684" cy="1087372"/>
          </a:xfrm>
          <a:prstGeom prst="circularArrow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</p:sp>
      <p:sp>
        <p:nvSpPr>
          <p:cNvPr id="14" name="TextBox 13"/>
          <p:cNvSpPr txBox="1"/>
          <p:nvPr/>
        </p:nvSpPr>
        <p:spPr>
          <a:xfrm>
            <a:off x="2133600" y="4800600"/>
            <a:ext cx="2212698" cy="64633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Servidor</a:t>
            </a:r>
            <a:r>
              <a:rPr lang="en-US" dirty="0" smtClean="0"/>
              <a:t> de </a:t>
            </a:r>
            <a:r>
              <a:rPr lang="en-US" dirty="0" err="1" smtClean="0"/>
              <a:t>correio</a:t>
            </a:r>
            <a:r>
              <a:rPr lang="en-US" dirty="0" smtClean="0"/>
              <a:t> de Hillary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4416702" y="5486400"/>
            <a:ext cx="2212698" cy="64633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pPr algn="ctr"/>
            <a:r>
              <a:rPr lang="en-US" dirty="0" err="1" smtClean="0"/>
              <a:t>Servidor</a:t>
            </a:r>
            <a:r>
              <a:rPr lang="en-US" dirty="0" smtClean="0"/>
              <a:t> de </a:t>
            </a:r>
            <a:r>
              <a:rPr lang="en-US" dirty="0" err="1" smtClean="0"/>
              <a:t>correio</a:t>
            </a:r>
            <a:r>
              <a:rPr lang="en-US" dirty="0" smtClean="0"/>
              <a:t> de </a:t>
            </a:r>
            <a:r>
              <a:rPr lang="en-US" dirty="0" err="1" smtClean="0"/>
              <a:t>Obama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685800" y="3886200"/>
            <a:ext cx="990600" cy="3810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Hillary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7786879" y="6412468"/>
            <a:ext cx="864314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err="1" smtClean="0"/>
              <a:t>Obama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SMTP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Normalmente</a:t>
            </a:r>
            <a:r>
              <a:rPr lang="en-US" dirty="0" smtClean="0"/>
              <a:t> </a:t>
            </a:r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usa</a:t>
            </a:r>
            <a:r>
              <a:rPr lang="en-US" dirty="0" smtClean="0"/>
              <a:t> </a:t>
            </a:r>
            <a:r>
              <a:rPr lang="en-US" dirty="0" err="1" smtClean="0"/>
              <a:t>servidores</a:t>
            </a:r>
            <a:r>
              <a:rPr lang="en-US" dirty="0" smtClean="0"/>
              <a:t> de </a:t>
            </a:r>
            <a:r>
              <a:rPr lang="en-US" dirty="0" err="1" smtClean="0"/>
              <a:t>correio</a:t>
            </a:r>
            <a:r>
              <a:rPr lang="en-US" dirty="0" smtClean="0"/>
              <a:t> </a:t>
            </a:r>
            <a:r>
              <a:rPr lang="en-US" dirty="0" err="1" smtClean="0"/>
              <a:t>intermediários</a:t>
            </a:r>
            <a:endParaRPr lang="en-US" dirty="0" smtClean="0"/>
          </a:p>
          <a:p>
            <a:pPr lvl="1"/>
            <a:r>
              <a:rPr lang="en-US" dirty="0" smtClean="0"/>
              <a:t>Se o </a:t>
            </a:r>
            <a:r>
              <a:rPr lang="en-US" dirty="0" err="1" smtClean="0"/>
              <a:t>servidor</a:t>
            </a:r>
            <a:r>
              <a:rPr lang="en-US" dirty="0" smtClean="0"/>
              <a:t> de </a:t>
            </a:r>
            <a:r>
              <a:rPr lang="en-US" dirty="0" err="1" smtClean="0"/>
              <a:t>correio</a:t>
            </a:r>
            <a:r>
              <a:rPr lang="en-US" dirty="0" smtClean="0"/>
              <a:t> do receptor </a:t>
            </a:r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estiver</a:t>
            </a:r>
            <a:r>
              <a:rPr lang="en-US" dirty="0" smtClean="0"/>
              <a:t> </a:t>
            </a:r>
            <a:r>
              <a:rPr lang="en-US" dirty="0" err="1" smtClean="0"/>
              <a:t>funcionando</a:t>
            </a:r>
            <a:r>
              <a:rPr lang="en-US" dirty="0" smtClean="0"/>
              <a:t> a </a:t>
            </a:r>
            <a:r>
              <a:rPr lang="en-US" dirty="0" err="1" smtClean="0"/>
              <a:t>mensagem</a:t>
            </a:r>
            <a:r>
              <a:rPr lang="en-US" dirty="0" smtClean="0"/>
              <a:t> </a:t>
            </a:r>
            <a:r>
              <a:rPr lang="en-US" dirty="0" err="1" smtClean="0"/>
              <a:t>permanece</a:t>
            </a:r>
            <a:r>
              <a:rPr lang="en-US" dirty="0" smtClean="0"/>
              <a:t> no </a:t>
            </a:r>
            <a:r>
              <a:rPr lang="en-US" dirty="0" err="1" smtClean="0"/>
              <a:t>servidor</a:t>
            </a:r>
            <a:r>
              <a:rPr lang="en-US" dirty="0" smtClean="0"/>
              <a:t> do </a:t>
            </a:r>
            <a:r>
              <a:rPr lang="en-US" dirty="0" err="1" smtClean="0"/>
              <a:t>remetente</a:t>
            </a:r>
            <a:r>
              <a:rPr lang="en-US" dirty="0" smtClean="0"/>
              <a:t> </a:t>
            </a:r>
            <a:r>
              <a:rPr lang="en-US" dirty="0" err="1" smtClean="0"/>
              <a:t>esperando</a:t>
            </a:r>
            <a:r>
              <a:rPr lang="en-US" dirty="0" smtClean="0"/>
              <a:t> nova </a:t>
            </a:r>
            <a:r>
              <a:rPr lang="en-US" dirty="0" err="1" smtClean="0"/>
              <a:t>tentativa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SMTP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Utilizando</a:t>
            </a:r>
            <a:r>
              <a:rPr lang="en-US" dirty="0" smtClean="0"/>
              <a:t> o SMTP:</a:t>
            </a:r>
          </a:p>
          <a:p>
            <a:pPr lvl="1"/>
            <a:r>
              <a:rPr lang="en-US" dirty="0" err="1" smtClean="0"/>
              <a:t>Usar</a:t>
            </a:r>
            <a:r>
              <a:rPr lang="en-US" dirty="0" smtClean="0"/>
              <a:t> o </a:t>
            </a:r>
            <a:r>
              <a:rPr lang="en-US" dirty="0" err="1" smtClean="0"/>
              <a:t>comando</a:t>
            </a:r>
            <a:r>
              <a:rPr lang="en-US" dirty="0" smtClean="0"/>
              <a:t> telnet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realizar</a:t>
            </a:r>
            <a:r>
              <a:rPr lang="en-US" dirty="0" smtClean="0"/>
              <a:t> a </a:t>
            </a:r>
            <a:r>
              <a:rPr lang="en-US" dirty="0" err="1" smtClean="0"/>
              <a:t>conexão</a:t>
            </a:r>
            <a:r>
              <a:rPr lang="en-US" dirty="0" smtClean="0"/>
              <a:t> TCP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err="1" smtClean="0"/>
              <a:t>Após</a:t>
            </a:r>
            <a:r>
              <a:rPr lang="en-US" dirty="0" smtClean="0"/>
              <a:t> </a:t>
            </a:r>
            <a:r>
              <a:rPr lang="en-US" dirty="0" err="1" smtClean="0"/>
              <a:t>esse</a:t>
            </a:r>
            <a:r>
              <a:rPr lang="en-US" dirty="0" smtClean="0"/>
              <a:t> </a:t>
            </a:r>
            <a:r>
              <a:rPr lang="en-US" dirty="0" err="1" smtClean="0"/>
              <a:t>comando</a:t>
            </a:r>
            <a:r>
              <a:rPr lang="en-US" dirty="0" smtClean="0"/>
              <a:t> o </a:t>
            </a:r>
            <a:r>
              <a:rPr lang="en-US" dirty="0" err="1" smtClean="0"/>
              <a:t>servidor</a:t>
            </a:r>
            <a:r>
              <a:rPr lang="en-US" dirty="0" smtClean="0"/>
              <a:t> </a:t>
            </a:r>
            <a:r>
              <a:rPr lang="en-US" dirty="0" err="1" smtClean="0"/>
              <a:t>irá</a:t>
            </a:r>
            <a:r>
              <a:rPr lang="en-US" dirty="0" smtClean="0"/>
              <a:t> responder </a:t>
            </a:r>
            <a:r>
              <a:rPr lang="en-US" dirty="0" err="1" smtClean="0"/>
              <a:t>imediatamente</a:t>
            </a:r>
            <a:r>
              <a:rPr lang="en-US" dirty="0" smtClean="0"/>
              <a:t> 220</a:t>
            </a:r>
          </a:p>
          <a:p>
            <a:pPr lvl="1"/>
            <a:r>
              <a:rPr lang="en-US" dirty="0" err="1" smtClean="0"/>
              <a:t>Utilizar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comandos</a:t>
            </a:r>
            <a:r>
              <a:rPr lang="en-US" dirty="0" smtClean="0"/>
              <a:t> HELO, MAIL FROM, RCPT TO, DATA, CRLF.CRLF e QUIT, </a:t>
            </a:r>
            <a:r>
              <a:rPr lang="en-US" dirty="0" err="1" smtClean="0"/>
              <a:t>quando</a:t>
            </a:r>
            <a:r>
              <a:rPr lang="en-US" dirty="0" smtClean="0"/>
              <a:t> </a:t>
            </a:r>
            <a:r>
              <a:rPr lang="en-US" dirty="0" err="1" smtClean="0"/>
              <a:t>necessário</a:t>
            </a:r>
            <a:r>
              <a:rPr lang="en-US" dirty="0" smtClean="0"/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971800" y="3124200"/>
            <a:ext cx="2971800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lvl="2" algn="ctr"/>
            <a:r>
              <a:rPr lang="en-US" dirty="0" smtClean="0"/>
              <a:t>telnet </a:t>
            </a:r>
            <a:r>
              <a:rPr lang="en-US" dirty="0" err="1" smtClean="0"/>
              <a:t>serverName</a:t>
            </a:r>
            <a:r>
              <a:rPr lang="en-US" dirty="0" smtClean="0"/>
              <a:t> 25</a:t>
            </a:r>
          </a:p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SMTP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S:220 </a:t>
            </a:r>
            <a:r>
              <a:rPr lang="en-US" dirty="0" err="1" smtClean="0"/>
              <a:t>smtp.google.com</a:t>
            </a:r>
            <a:r>
              <a:rPr lang="en-US" dirty="0" smtClean="0"/>
              <a:t> ESMTP</a:t>
            </a:r>
          </a:p>
          <a:p>
            <a:pPr>
              <a:buNone/>
            </a:pPr>
            <a:r>
              <a:rPr lang="en-US" dirty="0" smtClean="0"/>
              <a:t>C:HELO </a:t>
            </a:r>
            <a:r>
              <a:rPr lang="en-US" dirty="0" err="1" smtClean="0"/>
              <a:t>smtp.cin.ufpe.br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S:250 Hello </a:t>
            </a:r>
            <a:r>
              <a:rPr lang="en-US" dirty="0" err="1" smtClean="0"/>
              <a:t>smtp.cin.ufpe.br</a:t>
            </a:r>
            <a:r>
              <a:rPr lang="en-US" dirty="0" smtClean="0"/>
              <a:t>, please to meet you</a:t>
            </a:r>
          </a:p>
          <a:p>
            <a:pPr>
              <a:buNone/>
            </a:pPr>
            <a:r>
              <a:rPr lang="en-US" dirty="0" smtClean="0"/>
              <a:t>C:MAIL FROM: &lt; teste@gmail.com&gt;</a:t>
            </a:r>
          </a:p>
          <a:p>
            <a:pPr marL="514350" indent="-514350">
              <a:buNone/>
            </a:pPr>
            <a:r>
              <a:rPr lang="en-US" dirty="0" smtClean="0"/>
              <a:t>S:250 &lt;</a:t>
            </a:r>
            <a:r>
              <a:rPr lang="en-US" dirty="0" err="1" smtClean="0"/>
              <a:t>teste@gmail.com</a:t>
            </a:r>
            <a:r>
              <a:rPr lang="en-US" dirty="0" smtClean="0"/>
              <a:t>&gt;... Sender ok</a:t>
            </a:r>
          </a:p>
          <a:p>
            <a:pPr marL="514350" indent="-514350">
              <a:buNone/>
            </a:pPr>
            <a:r>
              <a:rPr lang="en-US" dirty="0" smtClean="0"/>
              <a:t>C:RCPT TO:  &lt;</a:t>
            </a:r>
            <a:r>
              <a:rPr lang="en-US" dirty="0" err="1" smtClean="0"/>
              <a:t>lssta@cin.ufpe.br</a:t>
            </a:r>
            <a:r>
              <a:rPr lang="en-US" dirty="0" smtClean="0"/>
              <a:t>&gt;</a:t>
            </a:r>
          </a:p>
          <a:p>
            <a:pPr marL="514350" indent="-514350">
              <a:buNone/>
            </a:pPr>
            <a:r>
              <a:rPr lang="en-US" dirty="0" smtClean="0"/>
              <a:t>S:250 &lt;</a:t>
            </a:r>
            <a:r>
              <a:rPr lang="en-US" dirty="0" err="1" smtClean="0"/>
              <a:t>lssta@cin.ufpe.br</a:t>
            </a:r>
            <a:r>
              <a:rPr lang="en-US" dirty="0" smtClean="0"/>
              <a:t>&gt;… Recipient ok</a:t>
            </a:r>
          </a:p>
          <a:p>
            <a:pPr marL="514350" indent="-514350">
              <a:buNone/>
            </a:pPr>
            <a:r>
              <a:rPr lang="en-US" dirty="0" smtClean="0"/>
              <a:t>C:DATA Enter mail, end with “.” on a line by itself</a:t>
            </a:r>
          </a:p>
          <a:p>
            <a:pPr marL="514350" indent="-514350">
              <a:buNone/>
            </a:pPr>
            <a:r>
              <a:rPr lang="en-US" dirty="0" smtClean="0"/>
              <a:t>C: Ola!</a:t>
            </a:r>
          </a:p>
          <a:p>
            <a:pPr marL="514350" indent="-514350">
              <a:buNone/>
            </a:pPr>
            <a:r>
              <a:rPr lang="en-US" dirty="0" smtClean="0"/>
              <a:t>C: .</a:t>
            </a:r>
          </a:p>
          <a:p>
            <a:pPr marL="514350" indent="-514350">
              <a:buNone/>
            </a:pPr>
            <a:r>
              <a:rPr lang="en-US" dirty="0" smtClean="0"/>
              <a:t>S:250 message accepted for delivery</a:t>
            </a:r>
          </a:p>
          <a:p>
            <a:pPr marL="514350" indent="-514350">
              <a:buNone/>
            </a:pPr>
            <a:r>
              <a:rPr lang="en-US" dirty="0" smtClean="0"/>
              <a:t>C:QUIT</a:t>
            </a:r>
          </a:p>
          <a:p>
            <a:pPr marL="514350" indent="-514350">
              <a:buNone/>
            </a:pPr>
            <a:r>
              <a:rPr lang="en-US" dirty="0" smtClean="0"/>
              <a:t>S:221 </a:t>
            </a:r>
            <a:r>
              <a:rPr lang="en-US" dirty="0" err="1" smtClean="0"/>
              <a:t>smtp.google.com</a:t>
            </a:r>
            <a:r>
              <a:rPr lang="en-US" dirty="0" smtClean="0"/>
              <a:t> closing connection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Equipe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Caio</a:t>
            </a:r>
            <a:r>
              <a:rPr lang="en-US" dirty="0" smtClean="0"/>
              <a:t> Cesar - </a:t>
            </a:r>
            <a:r>
              <a:rPr lang="en-US" dirty="0" err="1" smtClean="0"/>
              <a:t>ccno</a:t>
            </a:r>
            <a:endParaRPr lang="en-US" dirty="0" smtClean="0"/>
          </a:p>
          <a:p>
            <a:r>
              <a:rPr lang="en-US" dirty="0" err="1" smtClean="0"/>
              <a:t>João</a:t>
            </a:r>
            <a:r>
              <a:rPr lang="en-US" dirty="0" smtClean="0"/>
              <a:t> Paulo - </a:t>
            </a:r>
            <a:r>
              <a:rPr lang="en-US" dirty="0" err="1" smtClean="0"/>
              <a:t>jpsm</a:t>
            </a:r>
            <a:endParaRPr lang="en-US" dirty="0" smtClean="0"/>
          </a:p>
          <a:p>
            <a:r>
              <a:rPr lang="en-US" dirty="0" smtClean="0"/>
              <a:t>Leila Soriano - </a:t>
            </a:r>
            <a:r>
              <a:rPr lang="en-US" dirty="0" err="1" smtClean="0"/>
              <a:t>lssta</a:t>
            </a:r>
            <a:endParaRPr lang="en-US" dirty="0" smtClean="0"/>
          </a:p>
          <a:p>
            <a:r>
              <a:rPr lang="en-US" dirty="0" err="1" smtClean="0"/>
              <a:t>Mário</a:t>
            </a:r>
            <a:r>
              <a:rPr lang="en-US" dirty="0" smtClean="0"/>
              <a:t> Barbosa - </a:t>
            </a:r>
            <a:r>
              <a:rPr lang="en-US" dirty="0" err="1" smtClean="0"/>
              <a:t>mbaj</a:t>
            </a:r>
            <a:endParaRPr lang="en-US" dirty="0"/>
          </a:p>
        </p:txBody>
      </p:sp>
    </p:spTree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Comunicação</a:t>
            </a:r>
            <a:r>
              <a:rPr lang="en-US" dirty="0" smtClean="0"/>
              <a:t> entre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processos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Comunicação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pares</a:t>
            </a:r>
          </a:p>
          <a:p>
            <a:r>
              <a:rPr lang="en-US" dirty="0" smtClean="0"/>
              <a:t>Sockets</a:t>
            </a:r>
          </a:p>
          <a:p>
            <a:pPr lvl="1"/>
            <a:r>
              <a:rPr lang="en-US" dirty="0" smtClean="0"/>
              <a:t>Interface entre a </a:t>
            </a:r>
            <a:r>
              <a:rPr lang="en-US" dirty="0" err="1" smtClean="0"/>
              <a:t>camada</a:t>
            </a:r>
            <a:r>
              <a:rPr lang="en-US" dirty="0" smtClean="0"/>
              <a:t> de </a:t>
            </a:r>
            <a:r>
              <a:rPr lang="en-US" dirty="0" err="1" smtClean="0"/>
              <a:t>aplicaçãoe</a:t>
            </a:r>
            <a:r>
              <a:rPr lang="en-US" dirty="0" smtClean="0"/>
              <a:t> a de </a:t>
            </a:r>
            <a:r>
              <a:rPr lang="en-US" dirty="0" err="1" smtClean="0"/>
              <a:t>transporte</a:t>
            </a:r>
            <a:endParaRPr lang="en-US" dirty="0" smtClean="0"/>
          </a:p>
          <a:p>
            <a:pPr lvl="1"/>
            <a:r>
              <a:rPr lang="en-US" dirty="0" err="1" smtClean="0"/>
              <a:t>Portas</a:t>
            </a:r>
            <a:endParaRPr lang="en-US" dirty="0" smtClean="0"/>
          </a:p>
          <a:p>
            <a:pPr lvl="1"/>
            <a:r>
              <a:rPr lang="en-US" dirty="0" err="1" smtClean="0"/>
              <a:t>Controle</a:t>
            </a:r>
            <a:r>
              <a:rPr lang="en-US" dirty="0" smtClean="0"/>
              <a:t> do </a:t>
            </a:r>
            <a:r>
              <a:rPr lang="en-US" dirty="0" err="1" smtClean="0"/>
              <a:t>lado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camada</a:t>
            </a:r>
            <a:r>
              <a:rPr lang="en-US" dirty="0" smtClean="0"/>
              <a:t> de </a:t>
            </a:r>
            <a:r>
              <a:rPr lang="en-US" dirty="0" err="1" smtClean="0"/>
              <a:t>transporte</a:t>
            </a:r>
            <a:endParaRPr lang="en-US" dirty="0" smtClean="0"/>
          </a:p>
          <a:p>
            <a:pPr lvl="2"/>
            <a:r>
              <a:rPr lang="en-US" dirty="0" err="1" smtClean="0"/>
              <a:t>Escolha</a:t>
            </a:r>
            <a:r>
              <a:rPr lang="en-US" dirty="0" smtClean="0"/>
              <a:t> do </a:t>
            </a:r>
            <a:r>
              <a:rPr lang="en-US" dirty="0" err="1" smtClean="0"/>
              <a:t>protocolo</a:t>
            </a:r>
            <a:endParaRPr lang="en-US" dirty="0" smtClean="0"/>
          </a:p>
          <a:p>
            <a:pPr lvl="2"/>
            <a:r>
              <a:rPr lang="en-US" dirty="0" err="1" smtClean="0"/>
              <a:t>Alguns</a:t>
            </a:r>
            <a:r>
              <a:rPr lang="en-US" dirty="0" smtClean="0"/>
              <a:t> </a:t>
            </a:r>
            <a:r>
              <a:rPr lang="en-US" dirty="0" err="1" smtClean="0"/>
              <a:t>parametros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tamanho</a:t>
            </a:r>
            <a:r>
              <a:rPr lang="en-US" dirty="0" smtClean="0"/>
              <a:t> do buffer</a:t>
            </a:r>
            <a:endParaRPr lang="en-US" dirty="0"/>
          </a:p>
        </p:txBody>
      </p:sp>
    </p:spTree>
  </p:cSld>
  <p:clrMapOvr>
    <a:masterClrMapping/>
  </p:clrMapOvr>
  <p:transition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Endereçamento</a:t>
            </a:r>
            <a:r>
              <a:rPr lang="en-US" dirty="0" smtClean="0"/>
              <a:t> dos </a:t>
            </a:r>
            <a:r>
              <a:rPr lang="en-US" dirty="0" err="1" smtClean="0"/>
              <a:t>processos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Necessário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identificação</a:t>
            </a:r>
            <a:r>
              <a:rPr lang="en-US" dirty="0" smtClean="0"/>
              <a:t> </a:t>
            </a:r>
            <a:r>
              <a:rPr lang="en-US" dirty="0" err="1" smtClean="0"/>
              <a:t>única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rede</a:t>
            </a:r>
            <a:r>
              <a:rPr lang="en-US" dirty="0" smtClean="0"/>
              <a:t> </a:t>
            </a:r>
            <a:r>
              <a:rPr lang="en-US" dirty="0" err="1" smtClean="0"/>
              <a:t>mundial</a:t>
            </a:r>
            <a:r>
              <a:rPr lang="en-US" dirty="0" smtClean="0"/>
              <a:t> (IP)</a:t>
            </a:r>
          </a:p>
          <a:p>
            <a:r>
              <a:rPr lang="en-US" dirty="0" err="1" smtClean="0"/>
              <a:t>Identificação</a:t>
            </a:r>
            <a:r>
              <a:rPr lang="en-US" dirty="0" smtClean="0"/>
              <a:t> do </a:t>
            </a:r>
            <a:r>
              <a:rPr lang="en-US" dirty="0" err="1" smtClean="0"/>
              <a:t>processo</a:t>
            </a:r>
            <a:r>
              <a:rPr lang="en-US" dirty="0" smtClean="0"/>
              <a:t> (</a:t>
            </a:r>
            <a:r>
              <a:rPr lang="en-US" dirty="0" err="1" smtClean="0"/>
              <a:t>Numero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Porta</a:t>
            </a:r>
            <a:r>
              <a:rPr lang="en-US" dirty="0" smtClean="0"/>
              <a:t>)</a:t>
            </a:r>
          </a:p>
          <a:p>
            <a:endParaRPr lang="en-US" dirty="0"/>
          </a:p>
        </p:txBody>
      </p:sp>
      <p:pic>
        <p:nvPicPr>
          <p:cNvPr id="4" name="Picture 3" descr="tcpip_p1_clip_image003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0" y="3581400"/>
            <a:ext cx="2523419" cy="2743200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FTP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47088"/>
            <a:ext cx="8229600" cy="4401312"/>
          </a:xfrm>
        </p:spPr>
        <p:txBody>
          <a:bodyPr>
            <a:normAutofit/>
          </a:bodyPr>
          <a:lstStyle/>
          <a:p>
            <a:r>
              <a:rPr lang="en-US" dirty="0" smtClean="0"/>
              <a:t>File Transport Protocol (</a:t>
            </a:r>
            <a:r>
              <a:rPr lang="en-US" dirty="0" err="1" smtClean="0"/>
              <a:t>Protocolo</a:t>
            </a:r>
            <a:r>
              <a:rPr lang="en-US" dirty="0" smtClean="0"/>
              <a:t> de </a:t>
            </a:r>
            <a:r>
              <a:rPr lang="en-US" dirty="0" err="1" smtClean="0"/>
              <a:t>Transporte</a:t>
            </a:r>
            <a:r>
              <a:rPr lang="en-US" dirty="0" smtClean="0"/>
              <a:t> de </a:t>
            </a:r>
            <a:r>
              <a:rPr lang="en-US" dirty="0" err="1" smtClean="0"/>
              <a:t>Arquivo</a:t>
            </a:r>
            <a:r>
              <a:rPr lang="en-US" dirty="0" smtClean="0"/>
              <a:t>) </a:t>
            </a:r>
          </a:p>
          <a:p>
            <a:r>
              <a:rPr lang="en-US" dirty="0" err="1" smtClean="0"/>
              <a:t>Transferência</a:t>
            </a:r>
            <a:r>
              <a:rPr lang="en-US" dirty="0" smtClean="0"/>
              <a:t> de </a:t>
            </a:r>
            <a:r>
              <a:rPr lang="en-US" dirty="0" err="1" smtClean="0"/>
              <a:t>arquivos</a:t>
            </a:r>
            <a:r>
              <a:rPr lang="en-US" dirty="0" smtClean="0"/>
              <a:t> entre um </a:t>
            </a:r>
            <a:r>
              <a:rPr lang="en-US" dirty="0" err="1" smtClean="0"/>
              <a:t>sistema</a:t>
            </a:r>
            <a:r>
              <a:rPr lang="en-US" dirty="0" smtClean="0"/>
              <a:t> local e um </a:t>
            </a:r>
            <a:r>
              <a:rPr lang="en-US" dirty="0" err="1" smtClean="0"/>
              <a:t>sistema</a:t>
            </a:r>
            <a:r>
              <a:rPr lang="en-US" dirty="0" smtClean="0"/>
              <a:t> </a:t>
            </a:r>
            <a:r>
              <a:rPr lang="en-US" dirty="0" err="1" smtClean="0"/>
              <a:t>remoto</a:t>
            </a:r>
            <a:endParaRPr lang="en-US" dirty="0" smtClean="0"/>
          </a:p>
        </p:txBody>
      </p:sp>
      <p:pic>
        <p:nvPicPr>
          <p:cNvPr id="4" name="Picture 3" descr="imagem_extensao_ft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43400" y="3276600"/>
            <a:ext cx="4000500" cy="3200400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FTP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686800" cy="5105400"/>
          </a:xfrm>
        </p:spPr>
        <p:txBody>
          <a:bodyPr>
            <a:normAutofit/>
          </a:bodyPr>
          <a:lstStyle/>
          <a:p>
            <a:r>
              <a:rPr lang="en-US" dirty="0" err="1" smtClean="0"/>
              <a:t>Conexão</a:t>
            </a:r>
            <a:endParaRPr lang="en-US" dirty="0" smtClean="0"/>
          </a:p>
          <a:p>
            <a:pPr lvl="1"/>
            <a:r>
              <a:rPr lang="en-US" dirty="0" smtClean="0"/>
              <a:t>Entre </a:t>
            </a:r>
            <a:r>
              <a:rPr lang="en-US" dirty="0" err="1" smtClean="0"/>
              <a:t>Cliente</a:t>
            </a:r>
            <a:r>
              <a:rPr lang="en-US" dirty="0" smtClean="0"/>
              <a:t> FTP do </a:t>
            </a:r>
            <a:r>
              <a:rPr lang="en-US" dirty="0" err="1" smtClean="0"/>
              <a:t>hospedeiro</a:t>
            </a:r>
            <a:r>
              <a:rPr lang="en-US" dirty="0" smtClean="0"/>
              <a:t> local e o </a:t>
            </a:r>
            <a:r>
              <a:rPr lang="en-US" dirty="0" err="1" smtClean="0"/>
              <a:t>servidor</a:t>
            </a:r>
            <a:r>
              <a:rPr lang="en-US" dirty="0" smtClean="0"/>
              <a:t> FTP</a:t>
            </a:r>
          </a:p>
          <a:p>
            <a:pPr lvl="1"/>
            <a:r>
              <a:rPr lang="en-US" dirty="0" err="1" smtClean="0"/>
              <a:t>Identificação</a:t>
            </a:r>
            <a:r>
              <a:rPr lang="en-US" dirty="0" smtClean="0"/>
              <a:t> e </a:t>
            </a:r>
            <a:r>
              <a:rPr lang="en-US" dirty="0" err="1" smtClean="0"/>
              <a:t>senha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estabelecer</a:t>
            </a:r>
            <a:r>
              <a:rPr lang="en-US" dirty="0" smtClean="0"/>
              <a:t> </a:t>
            </a:r>
            <a:r>
              <a:rPr lang="en-US" dirty="0" err="1" smtClean="0"/>
              <a:t>conexão</a:t>
            </a:r>
            <a:endParaRPr lang="en-US" dirty="0" smtClean="0"/>
          </a:p>
          <a:p>
            <a:pPr lvl="1"/>
            <a:r>
              <a:rPr lang="en-US" dirty="0" err="1" smtClean="0"/>
              <a:t>Estabelecimento</a:t>
            </a:r>
            <a:r>
              <a:rPr lang="en-US" dirty="0" smtClean="0"/>
              <a:t> de </a:t>
            </a:r>
            <a:r>
              <a:rPr lang="en-US" dirty="0" err="1" smtClean="0"/>
              <a:t>duas</a:t>
            </a:r>
            <a:r>
              <a:rPr lang="en-US" dirty="0" smtClean="0"/>
              <a:t> </a:t>
            </a:r>
            <a:r>
              <a:rPr lang="en-US" dirty="0" err="1" smtClean="0"/>
              <a:t>conexões</a:t>
            </a:r>
            <a:r>
              <a:rPr lang="en-US" dirty="0" smtClean="0"/>
              <a:t> TCP</a:t>
            </a:r>
          </a:p>
          <a:p>
            <a:pPr lvl="2"/>
            <a:r>
              <a:rPr lang="en-US" dirty="0" err="1" smtClean="0"/>
              <a:t>Conexão</a:t>
            </a:r>
            <a:r>
              <a:rPr lang="en-US" dirty="0" smtClean="0"/>
              <a:t> de </a:t>
            </a:r>
            <a:r>
              <a:rPr lang="en-US" dirty="0" err="1" smtClean="0"/>
              <a:t>controle</a:t>
            </a:r>
            <a:endParaRPr lang="en-US" dirty="0" smtClean="0"/>
          </a:p>
          <a:p>
            <a:pPr lvl="3"/>
            <a:r>
              <a:rPr lang="en-US" dirty="0" err="1" smtClean="0"/>
              <a:t>Troca</a:t>
            </a:r>
            <a:r>
              <a:rPr lang="en-US" dirty="0" smtClean="0"/>
              <a:t> de </a:t>
            </a:r>
            <a:r>
              <a:rPr lang="en-US" dirty="0" err="1" smtClean="0"/>
              <a:t>informações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identificação</a:t>
            </a:r>
            <a:r>
              <a:rPr lang="en-US" dirty="0" smtClean="0"/>
              <a:t>, </a:t>
            </a:r>
            <a:r>
              <a:rPr lang="en-US" dirty="0" err="1" smtClean="0"/>
              <a:t>senha</a:t>
            </a:r>
            <a:r>
              <a:rPr lang="en-US" dirty="0" smtClean="0"/>
              <a:t>, </a:t>
            </a:r>
            <a:r>
              <a:rPr lang="en-US" dirty="0" err="1" smtClean="0"/>
              <a:t>comandos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trocar</a:t>
            </a:r>
            <a:r>
              <a:rPr lang="en-US" dirty="0" smtClean="0"/>
              <a:t> </a:t>
            </a:r>
            <a:r>
              <a:rPr lang="en-US" dirty="0" err="1" smtClean="0"/>
              <a:t>diretório</a:t>
            </a:r>
            <a:r>
              <a:rPr lang="en-US" dirty="0" smtClean="0"/>
              <a:t> </a:t>
            </a:r>
            <a:r>
              <a:rPr lang="en-US" dirty="0" err="1" smtClean="0"/>
              <a:t>remoto</a:t>
            </a:r>
            <a:r>
              <a:rPr lang="en-US" dirty="0" smtClean="0"/>
              <a:t> e </a:t>
            </a:r>
            <a:r>
              <a:rPr lang="en-US" dirty="0" err="1" smtClean="0"/>
              <a:t>comandos</a:t>
            </a:r>
            <a:r>
              <a:rPr lang="en-US" dirty="0" smtClean="0"/>
              <a:t> de </a:t>
            </a:r>
            <a:r>
              <a:rPr lang="en-US" dirty="0" err="1" smtClean="0"/>
              <a:t>inserir</a:t>
            </a:r>
            <a:r>
              <a:rPr lang="en-US" dirty="0" smtClean="0"/>
              <a:t> e remover </a:t>
            </a:r>
            <a:r>
              <a:rPr lang="en-US" dirty="0" err="1" smtClean="0"/>
              <a:t>arquivos</a:t>
            </a:r>
            <a:endParaRPr lang="en-US" dirty="0" smtClean="0"/>
          </a:p>
          <a:p>
            <a:pPr lvl="2"/>
            <a:r>
              <a:rPr lang="en-US" dirty="0" err="1" smtClean="0"/>
              <a:t>Conexão</a:t>
            </a:r>
            <a:r>
              <a:rPr lang="en-US" dirty="0" smtClean="0"/>
              <a:t> de dados</a:t>
            </a:r>
          </a:p>
          <a:p>
            <a:pPr lvl="3"/>
            <a:r>
              <a:rPr lang="en-US" dirty="0" smtClean="0"/>
              <a:t>Para a </a:t>
            </a:r>
            <a:r>
              <a:rPr lang="en-US" dirty="0" err="1" smtClean="0"/>
              <a:t>troca</a:t>
            </a:r>
            <a:r>
              <a:rPr lang="en-US" dirty="0" smtClean="0"/>
              <a:t> de </a:t>
            </a:r>
            <a:r>
              <a:rPr lang="en-US" dirty="0" err="1" smtClean="0"/>
              <a:t>arquivos</a:t>
            </a:r>
            <a:r>
              <a:rPr lang="en-US" dirty="0" smtClean="0"/>
              <a:t> </a:t>
            </a:r>
            <a:r>
              <a:rPr lang="en-US" dirty="0" err="1" smtClean="0"/>
              <a:t>efetiva</a:t>
            </a:r>
            <a:endParaRPr lang="en-US" dirty="0" smtClean="0"/>
          </a:p>
          <a:p>
            <a:pPr lvl="3"/>
            <a:endParaRPr lang="en-US" dirty="0" smtClean="0"/>
          </a:p>
          <a:p>
            <a:pPr lvl="1"/>
            <a:r>
              <a:rPr lang="en-US" dirty="0" err="1" smtClean="0"/>
              <a:t>Porta</a:t>
            </a:r>
            <a:r>
              <a:rPr lang="en-US" dirty="0" smtClean="0"/>
              <a:t> 21 do </a:t>
            </a:r>
            <a:r>
              <a:rPr lang="en-US" dirty="0" err="1" smtClean="0"/>
              <a:t>servidor</a:t>
            </a:r>
            <a:r>
              <a:rPr lang="en-US" dirty="0" smtClean="0"/>
              <a:t> é </a:t>
            </a:r>
            <a:r>
              <a:rPr lang="en-US" dirty="0" err="1" smtClean="0"/>
              <a:t>usada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a </a:t>
            </a:r>
            <a:r>
              <a:rPr lang="en-US" dirty="0" err="1" smtClean="0"/>
              <a:t>troca</a:t>
            </a:r>
            <a:r>
              <a:rPr lang="en-US" dirty="0" smtClean="0"/>
              <a:t> de </a:t>
            </a:r>
            <a:r>
              <a:rPr lang="en-US" dirty="0" err="1" smtClean="0"/>
              <a:t>informaçõe</a:t>
            </a:r>
            <a:r>
              <a:rPr lang="en-US" dirty="0" smtClean="0"/>
              <a:t> de </a:t>
            </a:r>
            <a:r>
              <a:rPr lang="en-US" dirty="0" err="1" smtClean="0"/>
              <a:t>controle</a:t>
            </a:r>
            <a:endParaRPr lang="en-US" dirty="0"/>
          </a:p>
        </p:txBody>
      </p:sp>
    </p:spTree>
  </p:cSld>
  <p:clrMapOvr>
    <a:masterClrMapping/>
  </p:clrMapOvr>
  <p:transition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POP3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47088"/>
            <a:ext cx="8229600" cy="4782312"/>
          </a:xfrm>
        </p:spPr>
        <p:txBody>
          <a:bodyPr>
            <a:normAutofit/>
          </a:bodyPr>
          <a:lstStyle/>
          <a:p>
            <a:r>
              <a:rPr lang="en-US" dirty="0" err="1" smtClean="0"/>
              <a:t>Definido</a:t>
            </a:r>
            <a:r>
              <a:rPr lang="en-US" dirty="0" smtClean="0"/>
              <a:t> no RFC 1939</a:t>
            </a:r>
          </a:p>
          <a:p>
            <a:r>
              <a:rPr lang="en-US" dirty="0" err="1" smtClean="0"/>
              <a:t>Iniciado</a:t>
            </a:r>
            <a:r>
              <a:rPr lang="en-US" dirty="0" smtClean="0"/>
              <a:t> com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conexão</a:t>
            </a:r>
            <a:r>
              <a:rPr lang="en-US" dirty="0" smtClean="0"/>
              <a:t> TCP</a:t>
            </a:r>
          </a:p>
          <a:p>
            <a:r>
              <a:rPr lang="en-US" dirty="0" err="1" smtClean="0"/>
              <a:t>Protocolo</a:t>
            </a:r>
            <a:r>
              <a:rPr lang="en-US" dirty="0" smtClean="0"/>
              <a:t> de </a:t>
            </a:r>
            <a:r>
              <a:rPr lang="en-US" dirty="0" err="1" smtClean="0"/>
              <a:t>acesso</a:t>
            </a:r>
            <a:r>
              <a:rPr lang="en-US" dirty="0" smtClean="0"/>
              <a:t> de </a:t>
            </a:r>
            <a:r>
              <a:rPr lang="en-US" dirty="0" err="1" smtClean="0"/>
              <a:t>correios</a:t>
            </a:r>
            <a:endParaRPr lang="en-US" dirty="0" smtClean="0"/>
          </a:p>
          <a:p>
            <a:pPr lvl="1"/>
            <a:r>
              <a:rPr lang="en-US" dirty="0" smtClean="0"/>
              <a:t>Simples</a:t>
            </a:r>
          </a:p>
          <a:p>
            <a:pPr lvl="1"/>
            <a:r>
              <a:rPr lang="en-US" dirty="0" err="1" smtClean="0"/>
              <a:t>Limitado</a:t>
            </a:r>
            <a:endParaRPr lang="en-US" dirty="0" smtClean="0"/>
          </a:p>
        </p:txBody>
      </p:sp>
      <p:pic>
        <p:nvPicPr>
          <p:cNvPr id="4" name="Picture 3" descr="POP3Access111625584378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7046" y="3581400"/>
            <a:ext cx="6136954" cy="3276600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POP3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47088"/>
            <a:ext cx="8229600" cy="4782312"/>
          </a:xfrm>
        </p:spPr>
        <p:txBody>
          <a:bodyPr>
            <a:normAutofit/>
          </a:bodyPr>
          <a:lstStyle/>
          <a:p>
            <a:r>
              <a:rPr lang="en-US" dirty="0" err="1" smtClean="0"/>
              <a:t>Fases</a:t>
            </a:r>
            <a:r>
              <a:rPr lang="en-US" dirty="0" smtClean="0"/>
              <a:t> do </a:t>
            </a:r>
            <a:r>
              <a:rPr lang="en-US" dirty="0" err="1" smtClean="0"/>
              <a:t>protocolo</a:t>
            </a:r>
            <a:endParaRPr lang="en-US" dirty="0" smtClean="0"/>
          </a:p>
          <a:p>
            <a:pPr lvl="1"/>
            <a:r>
              <a:rPr lang="en-US" dirty="0" err="1" smtClean="0"/>
              <a:t>Autorização</a:t>
            </a:r>
            <a:endParaRPr lang="en-US" dirty="0" smtClean="0"/>
          </a:p>
          <a:p>
            <a:pPr lvl="2"/>
            <a:r>
              <a:rPr lang="en-US" dirty="0" smtClean="0"/>
              <a:t>Nome do </a:t>
            </a:r>
            <a:r>
              <a:rPr lang="en-US" dirty="0" err="1" smtClean="0"/>
              <a:t>usuário</a:t>
            </a:r>
            <a:r>
              <a:rPr lang="en-US" dirty="0" smtClean="0"/>
              <a:t> </a:t>
            </a:r>
            <a:r>
              <a:rPr lang="en-US" dirty="0" err="1" smtClean="0"/>
              <a:t>esenha</a:t>
            </a:r>
            <a:endParaRPr lang="en-US" dirty="0" smtClean="0"/>
          </a:p>
          <a:p>
            <a:pPr lvl="1"/>
            <a:r>
              <a:rPr lang="en-US" dirty="0" err="1" smtClean="0"/>
              <a:t>Transação</a:t>
            </a:r>
            <a:endParaRPr lang="en-US" dirty="0" smtClean="0"/>
          </a:p>
          <a:p>
            <a:pPr lvl="2"/>
            <a:r>
              <a:rPr lang="en-US" dirty="0" err="1" smtClean="0"/>
              <a:t>Recupera</a:t>
            </a:r>
            <a:r>
              <a:rPr lang="en-US" dirty="0" smtClean="0"/>
              <a:t> </a:t>
            </a:r>
            <a:r>
              <a:rPr lang="en-US" dirty="0" err="1" smtClean="0"/>
              <a:t>mensagens</a:t>
            </a:r>
            <a:endParaRPr lang="en-US" dirty="0" smtClean="0"/>
          </a:p>
          <a:p>
            <a:pPr lvl="2"/>
            <a:r>
              <a:rPr lang="en-US" dirty="0" err="1" smtClean="0"/>
              <a:t>Marcar</a:t>
            </a:r>
            <a:r>
              <a:rPr lang="en-US" dirty="0" smtClean="0"/>
              <a:t> </a:t>
            </a:r>
            <a:r>
              <a:rPr lang="en-US" dirty="0" err="1" smtClean="0"/>
              <a:t>mensagens</a:t>
            </a:r>
            <a:r>
              <a:rPr lang="en-US" dirty="0" smtClean="0"/>
              <a:t> (</a:t>
            </a:r>
            <a:r>
              <a:rPr lang="en-US" dirty="0" err="1" smtClean="0"/>
              <a:t>lidas</a:t>
            </a:r>
            <a:r>
              <a:rPr lang="en-US" dirty="0" smtClean="0"/>
              <a:t>, </a:t>
            </a:r>
            <a:r>
              <a:rPr lang="en-US" dirty="0" err="1" smtClean="0"/>
              <a:t>apagar</a:t>
            </a:r>
            <a:r>
              <a:rPr lang="en-US" dirty="0" smtClean="0"/>
              <a:t>)</a:t>
            </a:r>
          </a:p>
          <a:p>
            <a:pPr lvl="2"/>
            <a:r>
              <a:rPr lang="en-US" dirty="0" err="1" smtClean="0"/>
              <a:t>Estatísticas</a:t>
            </a:r>
            <a:r>
              <a:rPr lang="en-US" dirty="0" smtClean="0"/>
              <a:t> do </a:t>
            </a:r>
            <a:r>
              <a:rPr lang="en-US" dirty="0" err="1" smtClean="0"/>
              <a:t>correio</a:t>
            </a:r>
            <a:endParaRPr lang="en-US" dirty="0" smtClean="0"/>
          </a:p>
          <a:p>
            <a:pPr lvl="1"/>
            <a:r>
              <a:rPr lang="en-US" dirty="0" err="1" smtClean="0"/>
              <a:t>Atualização</a:t>
            </a:r>
            <a:endParaRPr lang="en-US" dirty="0" smtClean="0"/>
          </a:p>
          <a:p>
            <a:pPr lvl="2"/>
            <a:r>
              <a:rPr lang="en-US" dirty="0" err="1" smtClean="0"/>
              <a:t>Ocorre</a:t>
            </a:r>
            <a:r>
              <a:rPr lang="en-US" dirty="0" smtClean="0"/>
              <a:t> </a:t>
            </a:r>
            <a:r>
              <a:rPr lang="en-US" dirty="0" err="1" smtClean="0"/>
              <a:t>apos</a:t>
            </a:r>
            <a:r>
              <a:rPr lang="en-US" dirty="0" smtClean="0"/>
              <a:t> o </a:t>
            </a:r>
            <a:r>
              <a:rPr lang="en-US" dirty="0" err="1" smtClean="0"/>
              <a:t>cliente</a:t>
            </a:r>
            <a:r>
              <a:rPr lang="en-US" dirty="0" smtClean="0"/>
              <a:t> </a:t>
            </a:r>
            <a:r>
              <a:rPr lang="en-US" dirty="0" err="1" smtClean="0"/>
              <a:t>encessar</a:t>
            </a:r>
            <a:r>
              <a:rPr lang="en-US" dirty="0" smtClean="0"/>
              <a:t> a </a:t>
            </a:r>
            <a:r>
              <a:rPr lang="en-US" dirty="0" err="1" smtClean="0"/>
              <a:t>sessão</a:t>
            </a:r>
            <a:r>
              <a:rPr lang="en-US" dirty="0" smtClean="0"/>
              <a:t> POP3</a:t>
            </a:r>
          </a:p>
          <a:p>
            <a:pPr lvl="2"/>
            <a:r>
              <a:rPr lang="en-US" dirty="0" smtClean="0"/>
              <a:t>Remove as </a:t>
            </a:r>
            <a:r>
              <a:rPr lang="en-US" dirty="0" err="1" smtClean="0"/>
              <a:t>mensagens</a:t>
            </a:r>
            <a:r>
              <a:rPr lang="en-US" dirty="0" smtClean="0"/>
              <a:t> </a:t>
            </a:r>
            <a:r>
              <a:rPr lang="en-US" dirty="0" err="1" smtClean="0"/>
              <a:t>marcadas</a:t>
            </a:r>
            <a:endParaRPr lang="en-US" dirty="0" smtClean="0"/>
          </a:p>
        </p:txBody>
      </p:sp>
    </p:spTree>
  </p:cSld>
  <p:clrMapOvr>
    <a:masterClrMapping/>
  </p:clrMapOvr>
  <p:transition>
    <p:fad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Definido</a:t>
            </a:r>
            <a:r>
              <a:rPr lang="en-US" dirty="0" smtClean="0"/>
              <a:t> no RFC 2060</a:t>
            </a:r>
          </a:p>
          <a:p>
            <a:r>
              <a:rPr lang="en-US" dirty="0" err="1" smtClean="0"/>
              <a:t>Protocolo</a:t>
            </a:r>
            <a:r>
              <a:rPr lang="en-US" dirty="0" smtClean="0"/>
              <a:t> de </a:t>
            </a:r>
            <a:r>
              <a:rPr lang="en-US" dirty="0" err="1" smtClean="0"/>
              <a:t>correios</a:t>
            </a:r>
            <a:r>
              <a:rPr lang="en-US" dirty="0" smtClean="0"/>
              <a:t> com </a:t>
            </a:r>
            <a:r>
              <a:rPr lang="en-US" dirty="0" err="1" smtClean="0"/>
              <a:t>mais</a:t>
            </a:r>
            <a:r>
              <a:rPr lang="en-US" dirty="0" smtClean="0"/>
              <a:t> </a:t>
            </a:r>
            <a:r>
              <a:rPr lang="en-US" dirty="0" err="1" smtClean="0"/>
              <a:t>recursos</a:t>
            </a:r>
            <a:endParaRPr lang="en-US" dirty="0" smtClean="0"/>
          </a:p>
          <a:p>
            <a:r>
              <a:rPr lang="en-US" dirty="0" smtClean="0"/>
              <a:t>Um </a:t>
            </a:r>
            <a:r>
              <a:rPr lang="en-US" dirty="0" err="1" smtClean="0"/>
              <a:t>servidor</a:t>
            </a:r>
            <a:r>
              <a:rPr lang="en-US" dirty="0" smtClean="0"/>
              <a:t> IMAP </a:t>
            </a:r>
            <a:r>
              <a:rPr lang="en-US" dirty="0" err="1" smtClean="0"/>
              <a:t>associa</a:t>
            </a:r>
            <a:r>
              <a:rPr lang="en-US" dirty="0" smtClean="0"/>
              <a:t> </a:t>
            </a:r>
            <a:r>
              <a:rPr lang="en-US" dirty="0" err="1" smtClean="0"/>
              <a:t>cada</a:t>
            </a:r>
            <a:r>
              <a:rPr lang="en-US" dirty="0" smtClean="0"/>
              <a:t> </a:t>
            </a:r>
            <a:r>
              <a:rPr lang="en-US" dirty="0" err="1" smtClean="0"/>
              <a:t>mensagem</a:t>
            </a:r>
            <a:r>
              <a:rPr lang="en-US" dirty="0" smtClean="0"/>
              <a:t> a </a:t>
            </a:r>
            <a:r>
              <a:rPr lang="en-US" dirty="0" err="1" smtClean="0"/>
              <a:t>uma</a:t>
            </a:r>
            <a:r>
              <a:rPr lang="en-US" dirty="0" smtClean="0"/>
              <a:t> pasta</a:t>
            </a:r>
          </a:p>
          <a:p>
            <a:pPr lvl="1"/>
            <a:r>
              <a:rPr lang="en-US" dirty="0" smtClean="0"/>
              <a:t>Pasta default INBOX</a:t>
            </a:r>
          </a:p>
          <a:p>
            <a:r>
              <a:rPr lang="en-US" dirty="0" smtClean="0"/>
              <a:t>IMAP </a:t>
            </a:r>
            <a:r>
              <a:rPr lang="en-US" dirty="0" err="1" smtClean="0"/>
              <a:t>permite</a:t>
            </a:r>
            <a:r>
              <a:rPr lang="en-US" dirty="0" smtClean="0"/>
              <a:t> a </a:t>
            </a:r>
            <a:r>
              <a:rPr lang="en-US" dirty="0" err="1" smtClean="0"/>
              <a:t>transferência</a:t>
            </a:r>
            <a:r>
              <a:rPr lang="en-US" dirty="0" smtClean="0"/>
              <a:t> de </a:t>
            </a:r>
            <a:r>
              <a:rPr lang="en-US" dirty="0" err="1" smtClean="0"/>
              <a:t>informações</a:t>
            </a:r>
            <a:r>
              <a:rPr lang="en-US" dirty="0" smtClean="0"/>
              <a:t> </a:t>
            </a:r>
            <a:r>
              <a:rPr lang="en-US" dirty="0" err="1" smtClean="0"/>
              <a:t>específicas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cabecalho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exemplo</a:t>
            </a:r>
            <a:endParaRPr lang="en-US" dirty="0"/>
          </a:p>
        </p:txBody>
      </p:sp>
    </p:spTree>
  </p:cSld>
  <p:clrMapOvr>
    <a:masterClrMapping/>
  </p:clrMapOvr>
  <p:transition>
    <p:fad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Referências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KUROSE, James F. – </a:t>
            </a:r>
            <a:r>
              <a:rPr lang="en-US" dirty="0" err="1" smtClean="0"/>
              <a:t>Redes</a:t>
            </a:r>
            <a:r>
              <a:rPr lang="en-US" dirty="0" smtClean="0"/>
              <a:t> de </a:t>
            </a:r>
            <a:r>
              <a:rPr lang="en-US" dirty="0" err="1" smtClean="0"/>
              <a:t>Computadorese</a:t>
            </a:r>
            <a:r>
              <a:rPr lang="en-US" dirty="0" smtClean="0"/>
              <a:t> a Internet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dirty="0" err="1" smtClean="0"/>
              <a:t>Camada</a:t>
            </a:r>
            <a:r>
              <a:rPr lang="en-US" dirty="0" smtClean="0"/>
              <a:t> de </a:t>
            </a:r>
            <a:r>
              <a:rPr lang="en-US" dirty="0" err="1" smtClean="0"/>
              <a:t>Aplicação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Camada</a:t>
            </a:r>
            <a:r>
              <a:rPr lang="en-US" dirty="0" smtClean="0"/>
              <a:t> </a:t>
            </a:r>
            <a:r>
              <a:rPr lang="en-US" dirty="0" err="1" smtClean="0"/>
              <a:t>mais</a:t>
            </a:r>
            <a:r>
              <a:rPr lang="en-US" dirty="0" smtClean="0"/>
              <a:t> </a:t>
            </a:r>
            <a:r>
              <a:rPr lang="en-US" dirty="0" err="1" smtClean="0"/>
              <a:t>próxima</a:t>
            </a:r>
            <a:r>
              <a:rPr lang="en-US" dirty="0" smtClean="0"/>
              <a:t> das </a:t>
            </a:r>
            <a:r>
              <a:rPr lang="en-US" dirty="0" err="1" smtClean="0"/>
              <a:t>aplicações</a:t>
            </a:r>
            <a:r>
              <a:rPr lang="en-US" dirty="0" smtClean="0"/>
              <a:t> do </a:t>
            </a:r>
            <a:r>
              <a:rPr lang="en-US" dirty="0" err="1" smtClean="0"/>
              <a:t>usuário</a:t>
            </a:r>
            <a:endParaRPr lang="en-US" dirty="0" smtClean="0"/>
          </a:p>
          <a:p>
            <a:r>
              <a:rPr lang="en-US" dirty="0" err="1" smtClean="0"/>
              <a:t>Faz</a:t>
            </a:r>
            <a:r>
              <a:rPr lang="en-US" dirty="0" smtClean="0"/>
              <a:t> a interface entre o </a:t>
            </a:r>
            <a:r>
              <a:rPr lang="en-US" dirty="0" err="1" smtClean="0"/>
              <a:t>aplicativo</a:t>
            </a:r>
            <a:r>
              <a:rPr lang="en-US" dirty="0" smtClean="0"/>
              <a:t> e o </a:t>
            </a:r>
            <a:r>
              <a:rPr lang="en-US" dirty="0" err="1" smtClean="0"/>
              <a:t>protocolo</a:t>
            </a:r>
            <a:r>
              <a:rPr lang="en-US" dirty="0" smtClean="0"/>
              <a:t> de </a:t>
            </a:r>
            <a:r>
              <a:rPr lang="en-US" dirty="0" err="1" smtClean="0"/>
              <a:t>transporte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 err="1" smtClean="0"/>
              <a:t>Comunicação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camada</a:t>
            </a:r>
            <a:r>
              <a:rPr lang="en-US" dirty="0" smtClean="0"/>
              <a:t> </a:t>
            </a:r>
            <a:r>
              <a:rPr lang="en-US" dirty="0" err="1" smtClean="0"/>
              <a:t>aplicação</a:t>
            </a:r>
            <a:r>
              <a:rPr lang="en-US" dirty="0" smtClean="0"/>
              <a:t> com a de </a:t>
            </a:r>
            <a:r>
              <a:rPr lang="en-US" dirty="0" err="1" smtClean="0"/>
              <a:t>transporte</a:t>
            </a:r>
            <a:r>
              <a:rPr lang="en-US" dirty="0" smtClean="0"/>
              <a:t> se </a:t>
            </a:r>
            <a:r>
              <a:rPr lang="en-US" dirty="0" err="1" smtClean="0"/>
              <a:t>dá</a:t>
            </a:r>
            <a:r>
              <a:rPr lang="en-US" dirty="0" smtClean="0"/>
              <a:t> </a:t>
            </a:r>
            <a:r>
              <a:rPr lang="en-US" dirty="0" err="1" smtClean="0"/>
              <a:t>através</a:t>
            </a:r>
            <a:r>
              <a:rPr lang="en-US" dirty="0" smtClean="0"/>
              <a:t> de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porta</a:t>
            </a:r>
            <a:endParaRPr lang="en-US" dirty="0" smtClean="0"/>
          </a:p>
          <a:p>
            <a:r>
              <a:rPr lang="en-US" dirty="0" smtClean="0"/>
              <a:t>As </a:t>
            </a:r>
            <a:r>
              <a:rPr lang="en-US" dirty="0" err="1" smtClean="0"/>
              <a:t>portas</a:t>
            </a:r>
            <a:r>
              <a:rPr lang="en-US" dirty="0" smtClean="0"/>
              <a:t> </a:t>
            </a:r>
            <a:r>
              <a:rPr lang="en-US" dirty="0" err="1" smtClean="0"/>
              <a:t>identificam</a:t>
            </a:r>
            <a:r>
              <a:rPr lang="en-US" dirty="0" smtClean="0"/>
              <a:t> o </a:t>
            </a:r>
            <a:r>
              <a:rPr lang="en-US" dirty="0" err="1" smtClean="0"/>
              <a:t>protocolo</a:t>
            </a:r>
            <a:r>
              <a:rPr lang="en-US" dirty="0" smtClean="0"/>
              <a:t> de </a:t>
            </a:r>
            <a:r>
              <a:rPr lang="en-US" dirty="0" err="1" smtClean="0"/>
              <a:t>comunicação</a:t>
            </a:r>
            <a:endParaRPr lang="en-US" dirty="0"/>
          </a:p>
        </p:txBody>
      </p:sp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Aplicações</a:t>
            </a:r>
            <a:r>
              <a:rPr lang="en-US" dirty="0" smtClean="0"/>
              <a:t> do </a:t>
            </a:r>
            <a:r>
              <a:rPr lang="en-US" dirty="0" err="1" smtClean="0"/>
              <a:t>Dia</a:t>
            </a:r>
            <a:r>
              <a:rPr lang="en-US" dirty="0" smtClean="0"/>
              <a:t> a </a:t>
            </a:r>
            <a:r>
              <a:rPr lang="en-US" dirty="0" err="1" smtClean="0"/>
              <a:t>Dia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47088"/>
            <a:ext cx="8686800" cy="4629912"/>
          </a:xfrm>
        </p:spPr>
        <p:txBody>
          <a:bodyPr>
            <a:normAutofit/>
          </a:bodyPr>
          <a:lstStyle/>
          <a:p>
            <a:r>
              <a:rPr lang="en-US" dirty="0" smtClean="0"/>
              <a:t>E-mail</a:t>
            </a:r>
          </a:p>
          <a:p>
            <a:r>
              <a:rPr lang="en-US" dirty="0" smtClean="0"/>
              <a:t>Web</a:t>
            </a:r>
          </a:p>
          <a:p>
            <a:r>
              <a:rPr lang="en-US" dirty="0" err="1" smtClean="0"/>
              <a:t>Mensagem</a:t>
            </a:r>
            <a:r>
              <a:rPr lang="en-US" dirty="0" smtClean="0"/>
              <a:t> </a:t>
            </a:r>
            <a:r>
              <a:rPr lang="en-US" dirty="0" err="1" smtClean="0"/>
              <a:t>Instantânea</a:t>
            </a:r>
            <a:endParaRPr lang="en-US" dirty="0" smtClean="0"/>
          </a:p>
          <a:p>
            <a:r>
              <a:rPr lang="en-US" dirty="0" smtClean="0"/>
              <a:t>Login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computadorremotocomo</a:t>
            </a:r>
            <a:r>
              <a:rPr lang="en-US" dirty="0" smtClean="0"/>
              <a:t> Telnet e SSH</a:t>
            </a:r>
          </a:p>
          <a:p>
            <a:r>
              <a:rPr lang="en-US" dirty="0" err="1" smtClean="0"/>
              <a:t>Compartilhamento</a:t>
            </a:r>
            <a:r>
              <a:rPr lang="en-US" dirty="0" smtClean="0"/>
              <a:t> P2P</a:t>
            </a:r>
          </a:p>
          <a:p>
            <a:r>
              <a:rPr lang="en-US" dirty="0" err="1" smtClean="0"/>
              <a:t>Tranferência</a:t>
            </a:r>
            <a:r>
              <a:rPr lang="en-US" dirty="0" smtClean="0"/>
              <a:t> de </a:t>
            </a:r>
            <a:r>
              <a:rPr lang="en-US" dirty="0" err="1" smtClean="0"/>
              <a:t>arquivos</a:t>
            </a:r>
            <a:r>
              <a:rPr lang="en-US" dirty="0" smtClean="0"/>
              <a:t>, FTP</a:t>
            </a:r>
          </a:p>
          <a:p>
            <a:r>
              <a:rPr lang="en-US" dirty="0" err="1" smtClean="0"/>
              <a:t>Jogos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rede</a:t>
            </a:r>
            <a:endParaRPr lang="en-US" dirty="0" smtClean="0"/>
          </a:p>
          <a:p>
            <a:r>
              <a:rPr lang="en-US" dirty="0" err="1" smtClean="0"/>
              <a:t>Telefonia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IP</a:t>
            </a:r>
          </a:p>
          <a:p>
            <a:r>
              <a:rPr lang="en-US" dirty="0" smtClean="0"/>
              <a:t>Video </a:t>
            </a:r>
            <a:r>
              <a:rPr lang="en-US" dirty="0" err="1" smtClean="0"/>
              <a:t>conferênciaem</a:t>
            </a:r>
            <a:r>
              <a:rPr lang="en-US" dirty="0" smtClean="0"/>
              <a:t> tempo real </a:t>
            </a:r>
            <a:endParaRPr lang="en-US" dirty="0"/>
          </a:p>
        </p:txBody>
      </p:sp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Desenvolvimento</a:t>
            </a:r>
            <a:r>
              <a:rPr lang="en-US" dirty="0" smtClean="0"/>
              <a:t> de </a:t>
            </a:r>
            <a:r>
              <a:rPr lang="en-US" dirty="0" err="1" smtClean="0"/>
              <a:t>Aplicação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Arquiteturas</a:t>
            </a:r>
            <a:r>
              <a:rPr lang="en-US" dirty="0" smtClean="0"/>
              <a:t> </a:t>
            </a:r>
            <a:r>
              <a:rPr lang="en-US" dirty="0" err="1" smtClean="0"/>
              <a:t>mais</a:t>
            </a:r>
            <a:r>
              <a:rPr lang="en-US" dirty="0" smtClean="0"/>
              <a:t> </a:t>
            </a:r>
            <a:r>
              <a:rPr lang="en-US" dirty="0" err="1" smtClean="0"/>
              <a:t>utilizadas</a:t>
            </a:r>
            <a:endParaRPr lang="en-US" dirty="0" smtClean="0"/>
          </a:p>
          <a:p>
            <a:pPr lvl="1"/>
            <a:r>
              <a:rPr lang="en-US" dirty="0" err="1" smtClean="0"/>
              <a:t>Cliente-servidor</a:t>
            </a:r>
            <a:endParaRPr lang="en-US" dirty="0" smtClean="0"/>
          </a:p>
          <a:p>
            <a:pPr lvl="1"/>
            <a:r>
              <a:rPr lang="en-US" dirty="0" smtClean="0"/>
              <a:t>P2P</a:t>
            </a:r>
          </a:p>
          <a:p>
            <a:pPr lvl="1"/>
            <a:r>
              <a:rPr lang="en-US" dirty="0" err="1" smtClean="0"/>
              <a:t>Híbrida</a:t>
            </a:r>
            <a:r>
              <a:rPr lang="en-US" dirty="0" smtClean="0"/>
              <a:t> cliente-servidor/P2P </a:t>
            </a:r>
            <a:endParaRPr lang="en-US" dirty="0"/>
          </a:p>
        </p:txBody>
      </p:sp>
    </p:spTree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/>
          <a:lstStyle/>
          <a:p>
            <a:r>
              <a:rPr lang="en-US" dirty="0" err="1" smtClean="0"/>
              <a:t>Arquitetura</a:t>
            </a:r>
            <a:r>
              <a:rPr lang="en-US" dirty="0" smtClean="0"/>
              <a:t> </a:t>
            </a:r>
            <a:r>
              <a:rPr lang="en-US" dirty="0" err="1" smtClean="0"/>
              <a:t>Cliente-Servidor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92500" lnSpcReduction="10000"/>
          </a:bodyPr>
          <a:lstStyle/>
          <a:p>
            <a:endParaRPr lang="en-US" dirty="0" smtClean="0"/>
          </a:p>
          <a:p>
            <a:r>
              <a:rPr lang="en-US" dirty="0" err="1" smtClean="0"/>
              <a:t>Servidor</a:t>
            </a:r>
            <a:endParaRPr lang="en-US" dirty="0" smtClean="0"/>
          </a:p>
          <a:p>
            <a:pPr lvl="1"/>
            <a:r>
              <a:rPr lang="en-US" dirty="0" err="1" smtClean="0"/>
              <a:t>Hospedeirosempreemfuncionamento</a:t>
            </a:r>
            <a:endParaRPr lang="en-US" dirty="0" smtClean="0"/>
          </a:p>
          <a:p>
            <a:pPr lvl="1"/>
            <a:r>
              <a:rPr lang="en-US" dirty="0" err="1" smtClean="0"/>
              <a:t>Atentoàsrequisições</a:t>
            </a:r>
            <a:r>
              <a:rPr lang="en-US" dirty="0" smtClean="0"/>
              <a:t> dos </a:t>
            </a:r>
            <a:r>
              <a:rPr lang="en-US" dirty="0" err="1" smtClean="0"/>
              <a:t>clientes</a:t>
            </a:r>
            <a:endParaRPr lang="en-US" dirty="0" smtClean="0"/>
          </a:p>
          <a:p>
            <a:pPr lvl="1"/>
            <a:r>
              <a:rPr lang="en-US" dirty="0" err="1" smtClean="0"/>
              <a:t>Endereçofixo</a:t>
            </a:r>
            <a:r>
              <a:rPr lang="en-US" dirty="0" smtClean="0"/>
              <a:t> (IP)</a:t>
            </a:r>
          </a:p>
          <a:p>
            <a:pPr lvl="1"/>
            <a:r>
              <a:rPr lang="en-US" dirty="0" smtClean="0"/>
              <a:t>Server farm</a:t>
            </a:r>
          </a:p>
          <a:p>
            <a:pPr lvl="1"/>
            <a:endParaRPr lang="en-US" dirty="0" smtClean="0"/>
          </a:p>
          <a:p>
            <a:r>
              <a:rPr lang="en-US" dirty="0" err="1" smtClean="0"/>
              <a:t>Cliente</a:t>
            </a:r>
            <a:endParaRPr lang="en-US" dirty="0" smtClean="0"/>
          </a:p>
          <a:p>
            <a:pPr lvl="1"/>
            <a:r>
              <a:rPr lang="en-US" dirty="0" err="1" smtClean="0"/>
              <a:t>Comunicaçãoapenas</a:t>
            </a:r>
            <a:r>
              <a:rPr lang="en-US" dirty="0" smtClean="0"/>
              <a:t> com </a:t>
            </a:r>
            <a:r>
              <a:rPr lang="en-US" dirty="0" err="1" smtClean="0"/>
              <a:t>oservidor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err="1" smtClean="0"/>
              <a:t>Aplicações</a:t>
            </a:r>
            <a:endParaRPr lang="en-US" dirty="0" smtClean="0"/>
          </a:p>
          <a:p>
            <a:pPr lvl="1"/>
            <a:r>
              <a:rPr lang="en-US" dirty="0" smtClean="0"/>
              <a:t>Web, </a:t>
            </a:r>
            <a:r>
              <a:rPr lang="en-US" dirty="0" err="1" smtClean="0"/>
              <a:t>transferência</a:t>
            </a:r>
            <a:r>
              <a:rPr lang="en-US" dirty="0" smtClean="0"/>
              <a:t> de </a:t>
            </a:r>
            <a:r>
              <a:rPr lang="en-US" dirty="0" err="1" smtClean="0"/>
              <a:t>arquivos</a:t>
            </a:r>
            <a:r>
              <a:rPr lang="en-US" dirty="0" smtClean="0"/>
              <a:t>, login </a:t>
            </a:r>
            <a:r>
              <a:rPr lang="en-US" dirty="0" err="1" smtClean="0"/>
              <a:t>remotoe</a:t>
            </a:r>
            <a:r>
              <a:rPr lang="en-US" dirty="0" smtClean="0"/>
              <a:t> e-mail</a:t>
            </a:r>
          </a:p>
        </p:txBody>
      </p:sp>
      <p:pic>
        <p:nvPicPr>
          <p:cNvPr id="4" name="Picture 3" descr="diagram_thin_l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3239" y="2667000"/>
            <a:ext cx="3050761" cy="2159000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Arquitetura</a:t>
            </a:r>
            <a:r>
              <a:rPr lang="en-US" dirty="0" smtClean="0"/>
              <a:t> P2P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47088"/>
            <a:ext cx="8229600" cy="4782312"/>
          </a:xfrm>
        </p:spPr>
        <p:txBody>
          <a:bodyPr>
            <a:normAutofit/>
          </a:bodyPr>
          <a:lstStyle/>
          <a:p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há</a:t>
            </a:r>
            <a:r>
              <a:rPr lang="en-US" dirty="0" smtClean="0"/>
              <a:t> </a:t>
            </a:r>
            <a:r>
              <a:rPr lang="en-US" dirty="0" err="1" smtClean="0"/>
              <a:t>servidor</a:t>
            </a:r>
            <a:r>
              <a:rPr lang="en-US" dirty="0" smtClean="0"/>
              <a:t> no </a:t>
            </a:r>
            <a:r>
              <a:rPr lang="en-US" dirty="0" err="1" smtClean="0"/>
              <a:t>centro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aplicação</a:t>
            </a:r>
            <a:endParaRPr lang="en-US" dirty="0" smtClean="0"/>
          </a:p>
          <a:p>
            <a:r>
              <a:rPr lang="en-US" dirty="0" err="1" smtClean="0"/>
              <a:t>Arquiterura</a:t>
            </a:r>
            <a:endParaRPr lang="en-US" dirty="0" smtClean="0"/>
          </a:p>
          <a:p>
            <a:pPr lvl="1"/>
            <a:r>
              <a:rPr lang="en-US" dirty="0" err="1" smtClean="0"/>
              <a:t>Comunicação</a:t>
            </a:r>
            <a:r>
              <a:rPr lang="en-US" dirty="0" smtClean="0"/>
              <a:t> entre pares de </a:t>
            </a:r>
            <a:r>
              <a:rPr lang="en-US" dirty="0" err="1" smtClean="0"/>
              <a:t>hospedeiros</a:t>
            </a:r>
            <a:r>
              <a:rPr lang="en-US" dirty="0" smtClean="0"/>
              <a:t> </a:t>
            </a:r>
            <a:r>
              <a:rPr lang="en-US" dirty="0" err="1" smtClean="0"/>
              <a:t>denominados</a:t>
            </a:r>
            <a:r>
              <a:rPr lang="en-US" dirty="0" smtClean="0"/>
              <a:t> peers</a:t>
            </a:r>
          </a:p>
          <a:p>
            <a:pPr lvl="1"/>
            <a:r>
              <a:rPr lang="en-US" dirty="0" smtClean="0"/>
              <a:t>Grande </a:t>
            </a:r>
            <a:r>
              <a:rPr lang="en-US" dirty="0" err="1" smtClean="0"/>
              <a:t>escalabilidade</a:t>
            </a:r>
            <a:endParaRPr lang="en-US" dirty="0" smtClean="0"/>
          </a:p>
          <a:p>
            <a:pPr lvl="2"/>
            <a:r>
              <a:rPr lang="en-US" dirty="0" smtClean="0"/>
              <a:t>Grande </a:t>
            </a:r>
            <a:r>
              <a:rPr lang="en-US" dirty="0" err="1" smtClean="0"/>
              <a:t>quantidade</a:t>
            </a:r>
            <a:r>
              <a:rPr lang="en-US" dirty="0" smtClean="0"/>
              <a:t> de </a:t>
            </a:r>
            <a:r>
              <a:rPr lang="en-US" dirty="0" err="1" smtClean="0"/>
              <a:t>usuarios</a:t>
            </a:r>
            <a:r>
              <a:rPr lang="en-US" dirty="0" smtClean="0"/>
              <a:t> com a </a:t>
            </a:r>
            <a:r>
              <a:rPr lang="en-US" dirty="0" err="1" smtClean="0"/>
              <a:t>carga</a:t>
            </a:r>
            <a:r>
              <a:rPr lang="en-US" dirty="0" smtClean="0"/>
              <a:t> de </a:t>
            </a:r>
            <a:r>
              <a:rPr lang="en-US" dirty="0" err="1" smtClean="0"/>
              <a:t>trabalho</a:t>
            </a:r>
            <a:r>
              <a:rPr lang="en-US" dirty="0" smtClean="0"/>
              <a:t> </a:t>
            </a:r>
            <a:r>
              <a:rPr lang="en-US" dirty="0" err="1" smtClean="0"/>
              <a:t>distribuida</a:t>
            </a:r>
            <a:endParaRPr lang="en-US" dirty="0" smtClean="0"/>
          </a:p>
          <a:p>
            <a:pPr lvl="2"/>
            <a:r>
              <a:rPr lang="en-US" dirty="0" err="1" smtClean="0"/>
              <a:t>Difícil</a:t>
            </a:r>
            <a:r>
              <a:rPr lang="en-US" dirty="0" smtClean="0"/>
              <a:t> de </a:t>
            </a:r>
            <a:r>
              <a:rPr lang="en-US" dirty="0" err="1" smtClean="0"/>
              <a:t>gerenciar</a:t>
            </a:r>
            <a:endParaRPr lang="en-US" dirty="0" smtClean="0"/>
          </a:p>
          <a:p>
            <a:r>
              <a:rPr lang="en-US" dirty="0" err="1" smtClean="0"/>
              <a:t>Responsável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grande</a:t>
            </a:r>
            <a:r>
              <a:rPr lang="en-US" dirty="0" smtClean="0"/>
              <a:t> </a:t>
            </a:r>
            <a:r>
              <a:rPr lang="en-US" dirty="0" err="1" smtClean="0"/>
              <a:t>parcela</a:t>
            </a:r>
            <a:r>
              <a:rPr lang="en-US" dirty="0" smtClean="0"/>
              <a:t> de </a:t>
            </a:r>
            <a:r>
              <a:rPr lang="en-US" dirty="0" err="1" smtClean="0"/>
              <a:t>todo</a:t>
            </a:r>
            <a:r>
              <a:rPr lang="en-US" dirty="0" smtClean="0"/>
              <a:t> o </a:t>
            </a:r>
            <a:r>
              <a:rPr lang="en-US" dirty="0" err="1" smtClean="0"/>
              <a:t>tráfego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rede</a:t>
            </a:r>
            <a:r>
              <a:rPr lang="en-US" dirty="0" smtClean="0"/>
              <a:t> </a:t>
            </a:r>
            <a:r>
              <a:rPr lang="en-US" dirty="0" err="1" smtClean="0"/>
              <a:t>mundial</a:t>
            </a:r>
            <a:r>
              <a:rPr lang="en-US" dirty="0" smtClean="0"/>
              <a:t> [</a:t>
            </a:r>
            <a:r>
              <a:rPr lang="en-US" dirty="0" err="1" smtClean="0"/>
              <a:t>Saroiu</a:t>
            </a:r>
            <a:r>
              <a:rPr lang="en-US" dirty="0" smtClean="0"/>
              <a:t>, 2002]</a:t>
            </a:r>
          </a:p>
        </p:txBody>
      </p:sp>
    </p:spTree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Arquitetura</a:t>
            </a:r>
            <a:r>
              <a:rPr lang="en-US" dirty="0" smtClean="0"/>
              <a:t> </a:t>
            </a:r>
            <a:r>
              <a:rPr lang="en-US" dirty="0" err="1" smtClean="0"/>
              <a:t>híbrida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343400"/>
          </a:xfrm>
        </p:spPr>
        <p:txBody>
          <a:bodyPr>
            <a:normAutofit/>
          </a:bodyPr>
          <a:lstStyle/>
          <a:p>
            <a:r>
              <a:rPr lang="en-US" dirty="0" err="1" smtClean="0"/>
              <a:t>Utiliza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dois</a:t>
            </a:r>
            <a:r>
              <a:rPr lang="en-US" dirty="0" smtClean="0"/>
              <a:t> </a:t>
            </a:r>
            <a:r>
              <a:rPr lang="en-US" dirty="0" err="1" smtClean="0"/>
              <a:t>conceitos</a:t>
            </a:r>
            <a:endParaRPr lang="en-US" dirty="0" smtClean="0"/>
          </a:p>
          <a:p>
            <a:pPr lvl="1"/>
            <a:r>
              <a:rPr lang="en-US" dirty="0" err="1" smtClean="0"/>
              <a:t>Cliente-Servidor</a:t>
            </a:r>
            <a:endParaRPr lang="en-US" dirty="0" smtClean="0"/>
          </a:p>
          <a:p>
            <a:pPr lvl="1"/>
            <a:r>
              <a:rPr lang="en-US" dirty="0" smtClean="0"/>
              <a:t>P2P</a:t>
            </a:r>
          </a:p>
          <a:p>
            <a:r>
              <a:rPr lang="en-US" dirty="0" err="1" smtClean="0"/>
              <a:t>Exemplo</a:t>
            </a:r>
            <a:r>
              <a:rPr lang="en-US" dirty="0" smtClean="0"/>
              <a:t>, </a:t>
            </a:r>
            <a:r>
              <a:rPr lang="en-US" dirty="0" err="1" smtClean="0"/>
              <a:t>mensagem</a:t>
            </a:r>
            <a:r>
              <a:rPr lang="en-US" dirty="0" smtClean="0"/>
              <a:t> </a:t>
            </a:r>
            <a:r>
              <a:rPr lang="en-US" dirty="0" err="1" smtClean="0"/>
              <a:t>instantânea</a:t>
            </a:r>
            <a:endParaRPr lang="en-US" dirty="0" smtClean="0"/>
          </a:p>
          <a:p>
            <a:pPr lvl="1"/>
            <a:r>
              <a:rPr lang="en-US" dirty="0" smtClean="0"/>
              <a:t>P2P</a:t>
            </a:r>
          </a:p>
          <a:p>
            <a:pPr lvl="2"/>
            <a:r>
              <a:rPr lang="en-US" dirty="0" err="1" smtClean="0"/>
              <a:t>Troca</a:t>
            </a:r>
            <a:r>
              <a:rPr lang="en-US" dirty="0" smtClean="0"/>
              <a:t> de </a:t>
            </a:r>
            <a:r>
              <a:rPr lang="en-US" dirty="0" err="1" smtClean="0"/>
              <a:t>mensagens</a:t>
            </a:r>
            <a:r>
              <a:rPr lang="en-US" dirty="0" smtClean="0"/>
              <a:t> entre o </a:t>
            </a:r>
            <a:r>
              <a:rPr lang="en-US" dirty="0" err="1" smtClean="0"/>
              <a:t>susuários</a:t>
            </a:r>
            <a:endParaRPr lang="en-US" dirty="0" smtClean="0"/>
          </a:p>
          <a:p>
            <a:pPr lvl="2"/>
            <a:r>
              <a:rPr lang="en-US" dirty="0" err="1" smtClean="0"/>
              <a:t>Troca</a:t>
            </a:r>
            <a:r>
              <a:rPr lang="en-US" dirty="0" smtClean="0"/>
              <a:t> de </a:t>
            </a:r>
            <a:r>
              <a:rPr lang="en-US" dirty="0" err="1" smtClean="0"/>
              <a:t>arquivos</a:t>
            </a:r>
            <a:r>
              <a:rPr lang="en-US" dirty="0" smtClean="0"/>
              <a:t> entre o </a:t>
            </a:r>
            <a:r>
              <a:rPr lang="en-US" dirty="0" err="1" smtClean="0"/>
              <a:t>susuários</a:t>
            </a:r>
            <a:endParaRPr lang="en-US" dirty="0" smtClean="0"/>
          </a:p>
          <a:p>
            <a:pPr lvl="1"/>
            <a:r>
              <a:rPr lang="en-US" dirty="0" err="1" smtClean="0"/>
              <a:t>Cliente-Servidor</a:t>
            </a:r>
            <a:endParaRPr lang="en-US" dirty="0" smtClean="0"/>
          </a:p>
          <a:p>
            <a:pPr lvl="2"/>
            <a:r>
              <a:rPr lang="en-US" dirty="0" err="1" smtClean="0"/>
              <a:t>Procurar</a:t>
            </a:r>
            <a:r>
              <a:rPr lang="en-US" dirty="0" smtClean="0"/>
              <a:t> amigos </a:t>
            </a:r>
            <a:r>
              <a:rPr lang="en-US" dirty="0" err="1" smtClean="0"/>
              <a:t>registrados</a:t>
            </a:r>
            <a:r>
              <a:rPr lang="en-US" dirty="0" smtClean="0"/>
              <a:t> online</a:t>
            </a:r>
            <a:endParaRPr lang="en-US" dirty="0"/>
          </a:p>
        </p:txBody>
      </p:sp>
      <p:pic>
        <p:nvPicPr>
          <p:cNvPr id="4" name="Picture 3" descr="Cc301833.netpeersfig03(en-us,MSDN.10)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0701" y="1447800"/>
            <a:ext cx="3133299" cy="3498850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Telnet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389120"/>
          </a:xfrm>
        </p:spPr>
        <p:txBody>
          <a:bodyPr/>
          <a:lstStyle/>
          <a:p>
            <a:r>
              <a:rPr lang="pt-BR" dirty="0" smtClean="0"/>
              <a:t>Protocolo de login remoto</a:t>
            </a:r>
          </a:p>
          <a:p>
            <a:pPr lvl="1"/>
            <a:r>
              <a:rPr lang="pt-BR" dirty="0" smtClean="0"/>
              <a:t>Manipulação do servidor</a:t>
            </a:r>
          </a:p>
          <a:p>
            <a:r>
              <a:rPr lang="pt-BR" dirty="0" smtClean="0"/>
              <a:t>Não possui garantia de segurança</a:t>
            </a:r>
          </a:p>
          <a:p>
            <a:pPr lvl="1"/>
            <a:r>
              <a:rPr lang="pt-BR" dirty="0" smtClean="0"/>
              <a:t>Gradualmente substituído pelo SSH</a:t>
            </a:r>
            <a:endParaRPr lang="pt-B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00600" y="3886200"/>
            <a:ext cx="3551992" cy="26712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fad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ＭＳ Ｐ明朝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Flow.thmx</Template>
  <TotalTime>206</TotalTime>
  <Words>760</Words>
  <Application>Microsoft Macintosh PowerPoint</Application>
  <PresentationFormat>Apresentação na tela (4:3)</PresentationFormat>
  <Paragraphs>184</Paragraphs>
  <Slides>27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27</vt:i4>
      </vt:variant>
    </vt:vector>
  </HeadingPairs>
  <TitlesOfParts>
    <vt:vector size="28" baseType="lpstr">
      <vt:lpstr>Flow</vt:lpstr>
      <vt:lpstr>Redes de Computadores</vt:lpstr>
      <vt:lpstr>Equipe</vt:lpstr>
      <vt:lpstr>Camada de Aplicação</vt:lpstr>
      <vt:lpstr>Aplicações do Dia a Dia</vt:lpstr>
      <vt:lpstr>Desenvolvimento de Aplicação</vt:lpstr>
      <vt:lpstr>Arquitetura Cliente-Servidor</vt:lpstr>
      <vt:lpstr>Arquitetura P2P</vt:lpstr>
      <vt:lpstr>Arquitetura híbrida</vt:lpstr>
      <vt:lpstr>Telnet</vt:lpstr>
      <vt:lpstr>DNS</vt:lpstr>
      <vt:lpstr>DNS</vt:lpstr>
      <vt:lpstr>HTTP</vt:lpstr>
      <vt:lpstr>HTTP – Cabeçalho e mensagem</vt:lpstr>
      <vt:lpstr>HTTP - Métodos</vt:lpstr>
      <vt:lpstr>HTTP - Métodos</vt:lpstr>
      <vt:lpstr>SMTP</vt:lpstr>
      <vt:lpstr>SMTP</vt:lpstr>
      <vt:lpstr>SMTP</vt:lpstr>
      <vt:lpstr>SMTP</vt:lpstr>
      <vt:lpstr>Comunicação entre os processos</vt:lpstr>
      <vt:lpstr>Endereçamento dos processos</vt:lpstr>
      <vt:lpstr>FTP</vt:lpstr>
      <vt:lpstr>FTP</vt:lpstr>
      <vt:lpstr>POP3</vt:lpstr>
      <vt:lpstr>POP3</vt:lpstr>
      <vt:lpstr>IMAP</vt:lpstr>
      <vt:lpstr>Referências</vt:lpstr>
    </vt:vector>
  </TitlesOfParts>
  <Company>UFPE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Redes de Computadores</dc:title>
  <dc:creator>Mario Barbosa</dc:creator>
  <cp:lastModifiedBy>mbaj</cp:lastModifiedBy>
  <cp:revision>27</cp:revision>
  <dcterms:created xsi:type="dcterms:W3CDTF">2008-09-25T05:28:03Z</dcterms:created>
  <dcterms:modified xsi:type="dcterms:W3CDTF">2008-09-25T12:09:52Z</dcterms:modified>
</cp:coreProperties>
</file>