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3E168-B1DC-4217-A784-A1E02FA0D55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101B7-D8D8-4FFF-B898-28E68DDC6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Criação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atraves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das classes de </a:t>
            </a:r>
            <a:r>
              <a:rPr lang="en-US" baseline="0" dirty="0" err="1" smtClean="0"/>
              <a:t>gráfos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01B7-D8D8-4FFF-B898-28E68DDC69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D9C41B-EB4B-4886-B13D-A324A38C5369}" type="datetimeFigureOut">
              <a:rPr lang="pt-BR" smtClean="0"/>
              <a:pPr/>
              <a:t>29/11/2010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270E51-C130-4D12-941B-F2039ED1E37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Daniel Brito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JUNG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Criação</a:t>
            </a:r>
            <a:r>
              <a:rPr lang="en-US" dirty="0" smtClean="0"/>
              <a:t> de Vertices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961581" cy="4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50432" cy="69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Arestas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3050" y="1985962"/>
            <a:ext cx="65151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Arestas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6221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Restrições</a:t>
            </a:r>
            <a:r>
              <a:rPr lang="en-US" dirty="0" smtClean="0"/>
              <a:t>(Constraints)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São </a:t>
            </a:r>
            <a:r>
              <a:rPr lang="en-US" dirty="0" err="1" smtClean="0"/>
              <a:t>restrições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aplicadas</a:t>
            </a:r>
            <a:r>
              <a:rPr lang="en-US" dirty="0" smtClean="0"/>
              <a:t> a </a:t>
            </a:r>
            <a:r>
              <a:rPr lang="en-US" dirty="0" err="1" smtClean="0"/>
              <a:t>Grafos</a:t>
            </a:r>
            <a:r>
              <a:rPr lang="en-US" dirty="0" smtClean="0"/>
              <a:t>, Vertices e </a:t>
            </a:r>
            <a:r>
              <a:rPr lang="en-US" dirty="0" err="1" smtClean="0"/>
              <a:t>Arestas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Ex.: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7" y="3861048"/>
            <a:ext cx="8542653" cy="145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associar</a:t>
            </a:r>
            <a:r>
              <a:rPr lang="en-US" dirty="0" smtClean="0"/>
              <a:t> dados a </a:t>
            </a:r>
            <a:r>
              <a:rPr lang="en-US" dirty="0" err="1" smtClean="0"/>
              <a:t>Grafos</a:t>
            </a:r>
            <a:r>
              <a:rPr lang="en-US" dirty="0" smtClean="0"/>
              <a:t>, Vertices e </a:t>
            </a:r>
            <a:r>
              <a:rPr lang="en-US" dirty="0" err="1" smtClean="0"/>
              <a:t>Arestas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210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877272"/>
            <a:ext cx="466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Filtros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 JUNG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mecanismo</a:t>
            </a:r>
            <a:r>
              <a:rPr lang="en-US" dirty="0" smtClean="0"/>
              <a:t> de </a:t>
            </a:r>
            <a:r>
              <a:rPr lang="en-US" dirty="0" err="1" smtClean="0"/>
              <a:t>filtros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remove </a:t>
            </a:r>
            <a:r>
              <a:rPr lang="en-US" dirty="0" err="1" smtClean="0"/>
              <a:t>vertice</a:t>
            </a:r>
            <a:r>
              <a:rPr lang="en-US" dirty="0" smtClean="0"/>
              <a:t> e </a:t>
            </a:r>
            <a:r>
              <a:rPr lang="en-US" dirty="0" err="1" smtClean="0"/>
              <a:t>arestas</a:t>
            </a:r>
            <a:r>
              <a:rPr lang="en-US" dirty="0" smtClean="0"/>
              <a:t> de um </a:t>
            </a:r>
            <a:r>
              <a:rPr lang="en-US" dirty="0" err="1" smtClean="0"/>
              <a:t>grafo</a:t>
            </a:r>
            <a:endParaRPr lang="en-US" dirty="0" smtClean="0"/>
          </a:p>
          <a:p>
            <a:pPr lvl="1"/>
            <a:r>
              <a:rPr lang="en-US" dirty="0" err="1" smtClean="0"/>
              <a:t>EfficientFilter</a:t>
            </a:r>
            <a:r>
              <a:rPr lang="en-US" dirty="0" smtClean="0"/>
              <a:t> interface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VertexAcceptFilter</a:t>
            </a:r>
            <a:r>
              <a:rPr lang="en-US" dirty="0" smtClean="0"/>
              <a:t> interface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EdgeAcceptFilter</a:t>
            </a:r>
            <a:r>
              <a:rPr lang="en-US" dirty="0" smtClean="0"/>
              <a:t> interface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EdgePredicateFilter</a:t>
            </a:r>
            <a:r>
              <a:rPr lang="en-US" dirty="0" smtClean="0"/>
              <a:t> class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VertexPredicateFilter</a:t>
            </a:r>
            <a:r>
              <a:rPr lang="en-US" dirty="0" smtClean="0"/>
              <a:t> class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Filtros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344816" cy="497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96" y="630932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 de co-</a:t>
            </a:r>
            <a:r>
              <a:rPr lang="en-US" dirty="0" err="1" smtClean="0"/>
              <a:t>autoria</a:t>
            </a:r>
            <a:r>
              <a:rPr lang="en-US" dirty="0" smtClean="0"/>
              <a:t> do </a:t>
            </a:r>
            <a:r>
              <a:rPr lang="en-US" dirty="0" err="1" smtClean="0"/>
              <a:t>CiteSeer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Filtros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49" y="1484784"/>
            <a:ext cx="8283514" cy="456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Ranking</a:t>
            </a:r>
          </a:p>
          <a:p>
            <a:pPr lvl="1"/>
            <a:r>
              <a:rPr lang="en-US" dirty="0" err="1" smtClean="0"/>
              <a:t>BetweenessCentrality</a:t>
            </a:r>
            <a:endParaRPr lang="en-US" dirty="0" smtClean="0"/>
          </a:p>
          <a:p>
            <a:pPr lvl="2"/>
            <a:r>
              <a:rPr lang="en-US" dirty="0" err="1" smtClean="0"/>
              <a:t>Rotula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vertice</a:t>
            </a:r>
            <a:r>
              <a:rPr lang="en-US" dirty="0" smtClean="0"/>
              <a:t> e </a:t>
            </a:r>
            <a:r>
              <a:rPr lang="en-US" dirty="0" err="1" smtClean="0"/>
              <a:t>aresta</a:t>
            </a:r>
            <a:r>
              <a:rPr lang="en-US" dirty="0" smtClean="0"/>
              <a:t> com o valor de </a:t>
            </a:r>
            <a:r>
              <a:rPr lang="en-US" dirty="0" err="1" smtClean="0"/>
              <a:t>caminhos</a:t>
            </a:r>
            <a:r>
              <a:rPr lang="en-US" dirty="0" smtClean="0"/>
              <a:t> </a:t>
            </a:r>
            <a:r>
              <a:rPr lang="en-US" dirty="0" err="1" smtClean="0"/>
              <a:t>curtos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passam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endParaRPr lang="en-US" dirty="0" smtClean="0"/>
          </a:p>
          <a:p>
            <a:pPr lvl="1"/>
            <a:r>
              <a:rPr lang="en-US" dirty="0" err="1" smtClean="0"/>
              <a:t>PageRank</a:t>
            </a:r>
            <a:endParaRPr lang="en-US" dirty="0" smtClean="0"/>
          </a:p>
          <a:p>
            <a:pPr lvl="2"/>
            <a:r>
              <a:rPr lang="en-US" dirty="0" err="1" smtClean="0"/>
              <a:t>Calcula</a:t>
            </a:r>
            <a:r>
              <a:rPr lang="en-US" dirty="0" smtClean="0"/>
              <a:t> o Rank dos vertices de </a:t>
            </a:r>
            <a:r>
              <a:rPr lang="en-US" dirty="0" err="1" smtClean="0"/>
              <a:t>acordo</a:t>
            </a:r>
            <a:r>
              <a:rPr lang="en-US" dirty="0" smtClean="0"/>
              <a:t> com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propabildade</a:t>
            </a:r>
            <a:r>
              <a:rPr lang="en-US" dirty="0" smtClean="0"/>
              <a:t> </a:t>
            </a:r>
            <a:r>
              <a:rPr lang="en-US" dirty="0" err="1" smtClean="0"/>
              <a:t>estacionária</a:t>
            </a:r>
            <a:endParaRPr lang="en-US" dirty="0" smtClean="0"/>
          </a:p>
          <a:p>
            <a:pPr lvl="1"/>
            <a:r>
              <a:rPr lang="en-US" dirty="0" err="1" smtClean="0"/>
              <a:t>PageRankWithPriors</a:t>
            </a:r>
            <a:endParaRPr lang="en-US" dirty="0" smtClean="0"/>
          </a:p>
          <a:p>
            <a:pPr lvl="2"/>
            <a:r>
              <a:rPr lang="en-US" dirty="0" err="1" smtClean="0"/>
              <a:t>Generalização</a:t>
            </a:r>
            <a:r>
              <a:rPr lang="en-US" dirty="0" smtClean="0"/>
              <a:t> do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HITS</a:t>
            </a:r>
          </a:p>
          <a:p>
            <a:pPr lvl="2"/>
            <a:r>
              <a:rPr lang="en-US" dirty="0" err="1" smtClean="0"/>
              <a:t>Calcula</a:t>
            </a:r>
            <a:r>
              <a:rPr lang="en-US" dirty="0" smtClean="0"/>
              <a:t> o Rank dos vertices de </a:t>
            </a:r>
            <a:r>
              <a:rPr lang="en-US" dirty="0" err="1" smtClean="0"/>
              <a:t>acordo</a:t>
            </a:r>
            <a:r>
              <a:rPr lang="en-US" dirty="0" smtClean="0"/>
              <a:t> com a </a:t>
            </a:r>
            <a:r>
              <a:rPr lang="en-US" dirty="0" err="1" smtClean="0"/>
              <a:t>definição</a:t>
            </a:r>
            <a:r>
              <a:rPr lang="en-US" dirty="0" smtClean="0"/>
              <a:t> de “hubs” e “authorities”</a:t>
            </a:r>
          </a:p>
          <a:p>
            <a:pPr lvl="1"/>
            <a:r>
              <a:rPr lang="en-US" dirty="0" err="1" smtClean="0"/>
              <a:t>KStepMarkov</a:t>
            </a:r>
            <a:endParaRPr lang="en-US" dirty="0" smtClean="0"/>
          </a:p>
          <a:p>
            <a:pPr lvl="1"/>
            <a:r>
              <a:rPr lang="en-US" dirty="0" err="1" smtClean="0"/>
              <a:t>VoltageRank</a:t>
            </a:r>
            <a:endParaRPr lang="en-US" dirty="0" smtClean="0"/>
          </a:p>
          <a:p>
            <a:pPr lvl="2"/>
            <a:r>
              <a:rPr lang="en-US" dirty="0" err="1" smtClean="0"/>
              <a:t>Trata</a:t>
            </a:r>
            <a:r>
              <a:rPr lang="en-US" dirty="0" smtClean="0"/>
              <a:t> a </a:t>
            </a:r>
            <a:r>
              <a:rPr lang="en-US" dirty="0" err="1" smtClean="0"/>
              <a:t>rede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eletrico</a:t>
            </a:r>
            <a:r>
              <a:rPr lang="en-US" dirty="0" smtClean="0"/>
              <a:t> </a:t>
            </a:r>
            <a:r>
              <a:rPr lang="en-US" dirty="0" err="1" smtClean="0"/>
              <a:t>colocando</a:t>
            </a:r>
            <a:r>
              <a:rPr lang="en-US" dirty="0" smtClean="0"/>
              <a:t> um valor de </a:t>
            </a:r>
            <a:r>
              <a:rPr lang="en-US" dirty="0" err="1" smtClean="0"/>
              <a:t>tensão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vertice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Algoritmos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58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JUNG</a:t>
            </a:r>
          </a:p>
          <a:p>
            <a:r>
              <a:rPr lang="pt-BR" dirty="0" smtClean="0"/>
              <a:t>Características</a:t>
            </a:r>
          </a:p>
          <a:p>
            <a:r>
              <a:rPr lang="pt-BR" dirty="0" smtClean="0"/>
              <a:t>Estrutura  JUNG</a:t>
            </a:r>
          </a:p>
          <a:p>
            <a:pPr lvl="1"/>
            <a:r>
              <a:rPr lang="pt-BR" dirty="0" smtClean="0"/>
              <a:t>Grafos, Nós,Arestas,Restrições e Associação Dados</a:t>
            </a:r>
          </a:p>
          <a:p>
            <a:r>
              <a:rPr lang="pt-BR" dirty="0" smtClean="0"/>
              <a:t>Filtros</a:t>
            </a:r>
          </a:p>
          <a:p>
            <a:r>
              <a:rPr lang="pt-BR" dirty="0" smtClean="0"/>
              <a:t>Algoritmos</a:t>
            </a:r>
          </a:p>
          <a:p>
            <a:r>
              <a:rPr lang="pt-BR" dirty="0" smtClean="0"/>
              <a:t>Demonstração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Clustering e </a:t>
            </a:r>
            <a:r>
              <a:rPr lang="en-US" dirty="0" err="1" smtClean="0"/>
              <a:t>Blockmodelling</a:t>
            </a:r>
            <a:endParaRPr lang="en-US" dirty="0" smtClean="0"/>
          </a:p>
          <a:p>
            <a:pPr lvl="1"/>
            <a:r>
              <a:rPr lang="en-US" dirty="0" err="1" smtClean="0"/>
              <a:t>EdgeBetweennessClusterer</a:t>
            </a:r>
            <a:endParaRPr lang="en-US" dirty="0" smtClean="0"/>
          </a:p>
          <a:p>
            <a:pPr lvl="2"/>
            <a:r>
              <a:rPr lang="en-US" dirty="0" err="1" smtClean="0"/>
              <a:t>Calcula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baseado</a:t>
            </a:r>
            <a:r>
              <a:rPr lang="en-US" dirty="0" smtClean="0"/>
              <a:t> no valor de </a:t>
            </a:r>
            <a:r>
              <a:rPr lang="en-US" dirty="0" err="1" smtClean="0"/>
              <a:t>betweeness</a:t>
            </a:r>
            <a:r>
              <a:rPr lang="en-US" dirty="0" smtClean="0"/>
              <a:t> das </a:t>
            </a:r>
            <a:r>
              <a:rPr lang="en-US" dirty="0" err="1" smtClean="0"/>
              <a:t>arestas</a:t>
            </a:r>
            <a:endParaRPr lang="en-US" dirty="0" smtClean="0"/>
          </a:p>
          <a:p>
            <a:pPr lvl="1"/>
            <a:r>
              <a:rPr lang="en-US" dirty="0" err="1" smtClean="0"/>
              <a:t>WeakComponentClusterer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VoltageClusterer</a:t>
            </a:r>
            <a:endParaRPr lang="en-US" dirty="0" smtClean="0"/>
          </a:p>
          <a:p>
            <a:pPr lvl="2"/>
            <a:r>
              <a:rPr lang="en-US" dirty="0" err="1" smtClean="0"/>
              <a:t>Calcula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baseado</a:t>
            </a:r>
            <a:r>
              <a:rPr lang="en-US" dirty="0" smtClean="0"/>
              <a:t> no valor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tensão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Algoritmos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83" y="548680"/>
            <a:ext cx="827175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Algoritmos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9292"/>
            <a:ext cx="5400600" cy="648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Topologia</a:t>
            </a:r>
            <a:r>
              <a:rPr lang="en-US" dirty="0" smtClean="0"/>
              <a:t>, </a:t>
            </a:r>
            <a:r>
              <a:rPr lang="en-US" dirty="0" err="1" smtClean="0"/>
              <a:t>Caminhos</a:t>
            </a:r>
            <a:r>
              <a:rPr lang="en-US" dirty="0" smtClean="0"/>
              <a:t> e </a:t>
            </a:r>
            <a:r>
              <a:rPr lang="en-US" dirty="0" err="1" smtClean="0"/>
              <a:t>Fluxos</a:t>
            </a:r>
            <a:endParaRPr lang="en-US" dirty="0" smtClean="0"/>
          </a:p>
          <a:p>
            <a:pPr lvl="1"/>
            <a:r>
              <a:rPr lang="en-US" dirty="0" err="1" smtClean="0"/>
              <a:t>BFSDistanceLabeler</a:t>
            </a:r>
            <a:endParaRPr lang="en-US" dirty="0" smtClean="0"/>
          </a:p>
          <a:p>
            <a:pPr lvl="2"/>
            <a:r>
              <a:rPr lang="en-US" dirty="0" err="1" smtClean="0"/>
              <a:t>Rotula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vertice</a:t>
            </a:r>
            <a:r>
              <a:rPr lang="en-US" dirty="0" smtClean="0"/>
              <a:t> com o </a:t>
            </a:r>
            <a:r>
              <a:rPr lang="en-US" dirty="0" err="1" smtClean="0"/>
              <a:t>tamanho</a:t>
            </a:r>
            <a:r>
              <a:rPr lang="en-US" dirty="0" smtClean="0"/>
              <a:t> do </a:t>
            </a:r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caminho</a:t>
            </a:r>
            <a:r>
              <a:rPr lang="en-US" dirty="0" smtClean="0"/>
              <a:t> de um </a:t>
            </a:r>
            <a:r>
              <a:rPr lang="en-US" dirty="0" err="1" smtClean="0"/>
              <a:t>vertice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(</a:t>
            </a:r>
            <a:r>
              <a:rPr lang="en-US" dirty="0" err="1" smtClean="0"/>
              <a:t>caminho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pesos)</a:t>
            </a:r>
          </a:p>
          <a:p>
            <a:pPr lvl="1"/>
            <a:r>
              <a:rPr lang="en-US" dirty="0" err="1" smtClean="0"/>
              <a:t>KNeighborhoodExtractor</a:t>
            </a:r>
            <a:endParaRPr lang="en-US" dirty="0" smtClean="0"/>
          </a:p>
          <a:p>
            <a:pPr lvl="2"/>
            <a:r>
              <a:rPr lang="en-US" dirty="0" err="1" smtClean="0"/>
              <a:t>Retorna</a:t>
            </a:r>
            <a:r>
              <a:rPr lang="en-US" dirty="0" smtClean="0"/>
              <a:t> um </a:t>
            </a:r>
            <a:r>
              <a:rPr lang="en-US" dirty="0" err="1" smtClean="0"/>
              <a:t>subgrafo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vertice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separado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k </a:t>
            </a:r>
            <a:r>
              <a:rPr lang="en-US" dirty="0" err="1" smtClean="0"/>
              <a:t>arestas</a:t>
            </a:r>
            <a:r>
              <a:rPr lang="en-US" dirty="0" smtClean="0"/>
              <a:t> de um </a:t>
            </a:r>
            <a:r>
              <a:rPr lang="en-US" dirty="0" err="1" smtClean="0"/>
              <a:t>vertice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endParaRPr lang="en-US" dirty="0" smtClean="0"/>
          </a:p>
          <a:p>
            <a:pPr lvl="1"/>
            <a:r>
              <a:rPr lang="en-US" dirty="0" err="1" smtClean="0"/>
              <a:t>EdmondsKarpMaxFlow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DijkstraShortestPath</a:t>
            </a:r>
            <a:endParaRPr lang="en-US" dirty="0" smtClean="0"/>
          </a:p>
          <a:p>
            <a:pPr lvl="2"/>
            <a:r>
              <a:rPr lang="en-US" dirty="0" err="1" smtClean="0"/>
              <a:t>Calcula</a:t>
            </a:r>
            <a:r>
              <a:rPr lang="en-US" dirty="0" smtClean="0"/>
              <a:t> o </a:t>
            </a:r>
            <a:r>
              <a:rPr lang="en-US" dirty="0" err="1" smtClean="0"/>
              <a:t>tamanho</a:t>
            </a:r>
            <a:r>
              <a:rPr lang="en-US" dirty="0" smtClean="0"/>
              <a:t> do </a:t>
            </a:r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caminho</a:t>
            </a:r>
            <a:r>
              <a:rPr lang="en-US" dirty="0" smtClean="0"/>
              <a:t> de um </a:t>
            </a:r>
            <a:r>
              <a:rPr lang="en-US" dirty="0" err="1" smtClean="0"/>
              <a:t>vertice</a:t>
            </a:r>
            <a:r>
              <a:rPr lang="en-US" dirty="0" smtClean="0"/>
              <a:t> a </a:t>
            </a:r>
            <a:r>
              <a:rPr lang="en-US" dirty="0" err="1" smtClean="0"/>
              <a:t>outro</a:t>
            </a:r>
            <a:r>
              <a:rPr lang="en-US" dirty="0" smtClean="0"/>
              <a:t>(</a:t>
            </a:r>
            <a:r>
              <a:rPr lang="en-US" dirty="0" err="1" smtClean="0"/>
              <a:t>caminho</a:t>
            </a:r>
            <a:r>
              <a:rPr lang="en-US" dirty="0" smtClean="0"/>
              <a:t> com pesos)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Geração</a:t>
            </a:r>
            <a:r>
              <a:rPr lang="en-US" dirty="0" smtClean="0"/>
              <a:t> de </a:t>
            </a:r>
            <a:r>
              <a:rPr lang="en-US" dirty="0" err="1" smtClean="0"/>
              <a:t>rede</a:t>
            </a:r>
            <a:r>
              <a:rPr lang="en-US" dirty="0" smtClean="0"/>
              <a:t> </a:t>
            </a:r>
            <a:r>
              <a:rPr lang="en-US" dirty="0" err="1" smtClean="0"/>
              <a:t>randomicas</a:t>
            </a:r>
            <a:endParaRPr lang="en-US" dirty="0" smtClean="0"/>
          </a:p>
          <a:p>
            <a:pPr lvl="1"/>
            <a:r>
              <a:rPr lang="en-US" dirty="0" err="1" smtClean="0"/>
              <a:t>BarabasiAlbertGenerator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EppsteinPowerLawGenerator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KleinbergSmallWorldGenerator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Demonstração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JUNG</a:t>
            </a:r>
          </a:p>
          <a:p>
            <a:pPr lvl="1"/>
            <a:r>
              <a:rPr lang="pt-BR" dirty="0" smtClean="0"/>
              <a:t>Java Universal Network/</a:t>
            </a:r>
            <a:r>
              <a:rPr lang="pt-BR" dirty="0" err="1" smtClean="0"/>
              <a:t>Graph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FrameWork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Open-source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Fornece uma API em Java para:</a:t>
            </a:r>
          </a:p>
          <a:p>
            <a:pPr lvl="2"/>
            <a:r>
              <a:rPr lang="pt-BR" dirty="0" smtClean="0"/>
              <a:t>Manipulação, Análise e Visualização de dados que possam ser representados por </a:t>
            </a:r>
            <a:r>
              <a:rPr lang="pt-BR" dirty="0" err="1" smtClean="0"/>
              <a:t>gráfos</a:t>
            </a:r>
            <a:r>
              <a:rPr lang="pt-BR" dirty="0" smtClean="0"/>
              <a:t> ou redes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Suporta várias representações de entidades(nós) e suas relações.</a:t>
            </a:r>
          </a:p>
          <a:p>
            <a:pPr lvl="1"/>
            <a:r>
              <a:rPr lang="pt-BR" dirty="0" smtClean="0"/>
              <a:t>Grafos unidirecional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Grafos </a:t>
            </a:r>
            <a:r>
              <a:rPr lang="pt-BR" dirty="0" err="1" smtClean="0"/>
              <a:t>multi-modal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Grafos com arestas paralelas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Hipergrafos</a:t>
            </a:r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1026" name="Picture 2" descr="http://developers.smartrealm.com/snap/sites/default/files/u5/MultiGraphEx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333874"/>
            <a:ext cx="3771900" cy="252412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060848"/>
            <a:ext cx="26098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 implementado alguns algoritmos de Teoria dos grafos, Análise exploratória de dados, análise de redes socias e aprendizagem de maquina:</a:t>
            </a:r>
          </a:p>
          <a:p>
            <a:pPr lvl="1"/>
            <a:r>
              <a:rPr lang="pt-BR" dirty="0" smtClean="0"/>
              <a:t>Clustering</a:t>
            </a:r>
          </a:p>
          <a:p>
            <a:pPr lvl="1"/>
            <a:r>
              <a:rPr lang="pt-BR" dirty="0" smtClean="0"/>
              <a:t>Decomposição</a:t>
            </a:r>
          </a:p>
          <a:p>
            <a:pPr lvl="1"/>
            <a:r>
              <a:rPr lang="pt-BR" dirty="0" smtClean="0"/>
              <a:t>Otimização</a:t>
            </a:r>
          </a:p>
          <a:p>
            <a:pPr lvl="1"/>
            <a:r>
              <a:rPr lang="pt-BR" dirty="0" smtClean="0"/>
              <a:t>Geração de grafos aleatórios</a:t>
            </a:r>
          </a:p>
          <a:p>
            <a:pPr lvl="1"/>
            <a:r>
              <a:rPr lang="pt-BR" dirty="0" smtClean="0"/>
              <a:t>Calculo de distancia de redes</a:t>
            </a:r>
          </a:p>
          <a:p>
            <a:pPr lvl="1"/>
            <a:r>
              <a:rPr lang="pt-BR" dirty="0" smtClean="0"/>
              <a:t>Medidas de Rank(Centralidade, PageRank, Hits, etc)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Características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Mecanismo</a:t>
            </a:r>
            <a:r>
              <a:rPr lang="en-US" dirty="0" smtClean="0"/>
              <a:t> de </a:t>
            </a:r>
            <a:r>
              <a:rPr lang="en-US" dirty="0" err="1" smtClean="0"/>
              <a:t>Filtros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extrair</a:t>
            </a:r>
            <a:r>
              <a:rPr lang="en-US" dirty="0" smtClean="0"/>
              <a:t> </a:t>
            </a:r>
            <a:r>
              <a:rPr lang="en-US" dirty="0" err="1" smtClean="0"/>
              <a:t>subconjutos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, </a:t>
            </a:r>
            <a:r>
              <a:rPr lang="en-US" dirty="0" err="1" smtClean="0"/>
              <a:t>permitindo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usuários</a:t>
            </a:r>
            <a:r>
              <a:rPr lang="en-US" dirty="0" smtClean="0"/>
              <a:t> se </a:t>
            </a:r>
            <a:r>
              <a:rPr lang="en-US" dirty="0" err="1" smtClean="0"/>
              <a:t>concetrem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porção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Mecanismo</a:t>
            </a:r>
            <a:r>
              <a:rPr lang="en-US" dirty="0" smtClean="0"/>
              <a:t> de </a:t>
            </a:r>
            <a:r>
              <a:rPr lang="en-US" dirty="0" err="1" smtClean="0"/>
              <a:t>anotações</a:t>
            </a:r>
            <a:r>
              <a:rPr lang="en-US" dirty="0" smtClean="0"/>
              <a:t> de </a:t>
            </a:r>
            <a:r>
              <a:rPr lang="en-US" dirty="0" err="1" smtClean="0"/>
              <a:t>grafos</a:t>
            </a:r>
            <a:r>
              <a:rPr lang="en-US" dirty="0" smtClean="0"/>
              <a:t>, </a:t>
            </a:r>
            <a:r>
              <a:rPr lang="en-US" dirty="0" err="1" smtClean="0"/>
              <a:t>entidades</a:t>
            </a:r>
            <a:r>
              <a:rPr lang="en-US" dirty="0" smtClean="0"/>
              <a:t> e </a:t>
            </a:r>
            <a:r>
              <a:rPr lang="en-US" dirty="0" err="1" smtClean="0"/>
              <a:t>relações</a:t>
            </a:r>
            <a:r>
              <a:rPr lang="en-US" dirty="0" smtClean="0"/>
              <a:t> com </a:t>
            </a:r>
            <a:r>
              <a:rPr lang="en-US" dirty="0" err="1" smtClean="0"/>
              <a:t>metadados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048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Grafos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100" dirty="0" err="1" smtClean="0"/>
              <a:t>Chamando</a:t>
            </a:r>
            <a:r>
              <a:rPr lang="en-US" sz="3100" dirty="0" smtClean="0"/>
              <a:t> o </a:t>
            </a:r>
            <a:r>
              <a:rPr lang="en-US" sz="3100" dirty="0" err="1" smtClean="0"/>
              <a:t>construtor</a:t>
            </a:r>
            <a:r>
              <a:rPr lang="en-US" sz="3100" dirty="0" smtClean="0"/>
              <a:t> de </a:t>
            </a:r>
            <a:r>
              <a:rPr lang="en-US" sz="3100" dirty="0" err="1" smtClean="0"/>
              <a:t>uma</a:t>
            </a:r>
            <a:r>
              <a:rPr lang="en-US" sz="3100" dirty="0" smtClean="0"/>
              <a:t> </a:t>
            </a:r>
            <a:r>
              <a:rPr lang="en-US" sz="3100" dirty="0" err="1" smtClean="0"/>
              <a:t>classe</a:t>
            </a:r>
            <a:r>
              <a:rPr lang="en-US" sz="3100" dirty="0" smtClean="0"/>
              <a:t> de </a:t>
            </a:r>
            <a:r>
              <a:rPr lang="en-US" sz="3100" dirty="0" err="1" smtClean="0"/>
              <a:t>Grafo</a:t>
            </a:r>
            <a:endParaRPr lang="en-US" sz="31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Importando</a:t>
            </a:r>
            <a:r>
              <a:rPr lang="en-US" dirty="0" smtClean="0"/>
              <a:t> de um </a:t>
            </a:r>
            <a:r>
              <a:rPr lang="en-US" dirty="0" err="1" smtClean="0"/>
              <a:t>arquivo</a:t>
            </a:r>
            <a:r>
              <a:rPr lang="en-US" dirty="0" smtClean="0"/>
              <a:t>(</a:t>
            </a:r>
            <a:r>
              <a:rPr lang="en-US" dirty="0" err="1" smtClean="0"/>
              <a:t>Pajek</a:t>
            </a:r>
            <a:r>
              <a:rPr lang="en-US" dirty="0" smtClean="0"/>
              <a:t>, </a:t>
            </a:r>
            <a:r>
              <a:rPr lang="en-US" dirty="0" err="1" smtClean="0"/>
              <a:t>GraphML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Chamando</a:t>
            </a:r>
            <a:r>
              <a:rPr lang="en-US" dirty="0" smtClean="0"/>
              <a:t> </a:t>
            </a:r>
            <a:r>
              <a:rPr lang="en-US" dirty="0" err="1" smtClean="0"/>
              <a:t>metodos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(Random Graphs)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64904"/>
            <a:ext cx="654244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34199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1043</TotalTime>
  <Words>417</Words>
  <Application>Microsoft Office PowerPoint</Application>
  <PresentationFormat>On-screen Show (4:3)</PresentationFormat>
  <Paragraphs>119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Patrimônio Líquido</vt:lpstr>
      <vt:lpstr>JUNG</vt:lpstr>
      <vt:lpstr>Roteiro</vt:lpstr>
      <vt:lpstr>JUNG</vt:lpstr>
      <vt:lpstr>Características</vt:lpstr>
      <vt:lpstr>Características</vt:lpstr>
      <vt:lpstr>Características</vt:lpstr>
      <vt:lpstr>Grafos</vt:lpstr>
      <vt:lpstr>Criação de Grafos</vt:lpstr>
      <vt:lpstr>Vertices</vt:lpstr>
      <vt:lpstr>Criação de Vertices</vt:lpstr>
      <vt:lpstr>Arestas</vt:lpstr>
      <vt:lpstr>Criação de Arestas</vt:lpstr>
      <vt:lpstr>Restrições(Constraints)</vt:lpstr>
      <vt:lpstr>Associação de dados</vt:lpstr>
      <vt:lpstr>Filtros</vt:lpstr>
      <vt:lpstr>Filtros</vt:lpstr>
      <vt:lpstr>Filtros</vt:lpstr>
      <vt:lpstr>Algoritmos</vt:lpstr>
      <vt:lpstr>Algoritmos</vt:lpstr>
      <vt:lpstr>Algoritmos</vt:lpstr>
      <vt:lpstr>Algoritmos</vt:lpstr>
      <vt:lpstr>Algoritmos</vt:lpstr>
      <vt:lpstr>Algoritmos</vt:lpstr>
      <vt:lpstr>Algoritmos</vt:lpstr>
      <vt:lpstr>Demonstração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</dc:title>
  <dc:creator>carvalho</dc:creator>
  <cp:lastModifiedBy>Helga</cp:lastModifiedBy>
  <cp:revision>47</cp:revision>
  <dcterms:created xsi:type="dcterms:W3CDTF">2010-11-01T16:41:46Z</dcterms:created>
  <dcterms:modified xsi:type="dcterms:W3CDTF">2010-11-30T03:22:19Z</dcterms:modified>
</cp:coreProperties>
</file>